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49"/>
  </p:notesMasterIdLst>
  <p:sldIdLst>
    <p:sldId id="311" r:id="rId2"/>
    <p:sldId id="316" r:id="rId3"/>
    <p:sldId id="312" r:id="rId4"/>
    <p:sldId id="317" r:id="rId5"/>
    <p:sldId id="324" r:id="rId6"/>
    <p:sldId id="328" r:id="rId7"/>
    <p:sldId id="325" r:id="rId8"/>
    <p:sldId id="326" r:id="rId9"/>
    <p:sldId id="322" r:id="rId10"/>
    <p:sldId id="318" r:id="rId11"/>
    <p:sldId id="330" r:id="rId12"/>
    <p:sldId id="327" r:id="rId13"/>
    <p:sldId id="329" r:id="rId14"/>
    <p:sldId id="319" r:id="rId15"/>
    <p:sldId id="350" r:id="rId16"/>
    <p:sldId id="332" r:id="rId17"/>
    <p:sldId id="352" r:id="rId18"/>
    <p:sldId id="354" r:id="rId19"/>
    <p:sldId id="335" r:id="rId20"/>
    <p:sldId id="357" r:id="rId21"/>
    <p:sldId id="358" r:id="rId22"/>
    <p:sldId id="362" r:id="rId23"/>
    <p:sldId id="320" r:id="rId24"/>
    <p:sldId id="342" r:id="rId25"/>
    <p:sldId id="365" r:id="rId26"/>
    <p:sldId id="377" r:id="rId27"/>
    <p:sldId id="376" r:id="rId28"/>
    <p:sldId id="375" r:id="rId29"/>
    <p:sldId id="378" r:id="rId30"/>
    <p:sldId id="379" r:id="rId31"/>
    <p:sldId id="383" r:id="rId32"/>
    <p:sldId id="370" r:id="rId33"/>
    <p:sldId id="382" r:id="rId34"/>
    <p:sldId id="345" r:id="rId35"/>
    <p:sldId id="369" r:id="rId36"/>
    <p:sldId id="381" r:id="rId37"/>
    <p:sldId id="384" r:id="rId38"/>
    <p:sldId id="385" r:id="rId39"/>
    <p:sldId id="380" r:id="rId40"/>
    <p:sldId id="346" r:id="rId41"/>
    <p:sldId id="347" r:id="rId42"/>
    <p:sldId id="372" r:id="rId43"/>
    <p:sldId id="373" r:id="rId44"/>
    <p:sldId id="374" r:id="rId45"/>
    <p:sldId id="321" r:id="rId46"/>
    <p:sldId id="367" r:id="rId47"/>
    <p:sldId id="315" r:id="rId48"/>
  </p:sldIdLst>
  <p:sldSz cx="9144000" cy="5143500" type="screen16x9"/>
  <p:notesSz cx="6858000" cy="9144000"/>
  <p:embeddedFontLst>
    <p:embeddedFont>
      <p:font typeface="Cairo" panose="020B0604020202020204" charset="-78"/>
      <p:regular r:id="rId50"/>
      <p:bold r:id="rId51"/>
    </p:embeddedFont>
    <p:embeddedFont>
      <p:font typeface="Oxygen" panose="02000503000000000000" pitchFamily="2" charset="0"/>
      <p:regular r:id="rId52"/>
      <p:bold r:id="rId53"/>
    </p:embeddedFont>
    <p:embeddedFont>
      <p:font typeface="PT Sans" panose="020B0503020203020204" pitchFamily="3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92E"/>
    <a:srgbClr val="E54E55"/>
    <a:srgbClr val="4A66DD"/>
    <a:srgbClr val="66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F33CAA1-AC1F-4E25-BA4F-BFFA522C375F}">
  <a:tblStyle styleId="{6F33CAA1-AC1F-4E25-BA4F-BFFA522C37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42" autoAdjust="0"/>
    <p:restoredTop sz="94660"/>
  </p:normalViewPr>
  <p:slideViewPr>
    <p:cSldViewPr snapToGrid="0">
      <p:cViewPr varScale="1">
        <p:scale>
          <a:sx n="88" d="100"/>
          <a:sy n="88" d="100"/>
        </p:scale>
        <p:origin x="82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e49c2d53a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" name="Google Shape;1304;ge49c2d53a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4468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ge2e1f56dbb_0_19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8" name="Google Shape;1668;ge2e1f56dbb_0_19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78967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ge2e1f56dbb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2" name="Google Shape;2462;ge2e1f56dbb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95542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ge2e1f56dbb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2" name="Google Shape;2462;ge2e1f56dbb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899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ge2e1f56dbb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2" name="Google Shape;2462;ge2e1f56dbb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4363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ge2e1f56dbb_0_19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8" name="Google Shape;1668;ge2e1f56dbb_0_19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14371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6" name="Google Shape;2866;ge2e1f56dbb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7" name="Google Shape;2867;ge2e1f56dbb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09636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ge4edc1d9a2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7" name="Google Shape;1977;ge4edc1d9a2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4943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ge2e1f56dbb_0_208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7" name="Google Shape;1817;ge2e1f56dbb_0_208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0975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1" name="Google Shape;2561;ge4edc1d9a2_0_3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2" name="Google Shape;2562;ge4edc1d9a2_0_3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13142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8" name="Google Shape;3038;ge2e1f56db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9" name="Google Shape;3039;ge2e1f56dbb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4207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e2e1f56dbb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5" name="Google Shape;1365;ge2e1f56dbb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63765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ge2e1f56dbb_0_19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8" name="Google Shape;1668;ge2e1f56dbb_0_19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45392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" name="Google Shape;2918;ge4edc1d9a2_0_2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9" name="Google Shape;2919;ge4edc1d9a2_0_28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43061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ge2e1f56dbb_0_19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8" name="Google Shape;1668;ge2e1f56dbb_0_19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30692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" name="Google Shape;2918;ge4edc1d9a2_0_2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9" name="Google Shape;2919;ge4edc1d9a2_0_28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06421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4" name="Google Shape;3154;ge3f9269357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5" name="Google Shape;3155;ge3f9269357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1201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ge40f3d218d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6" name="Google Shape;1506;ge40f3d218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9798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ge2e1f56dbb_0_19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8" name="Google Shape;1668;ge2e1f56dbb_0_19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02271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9" name="Google Shape;2809;ge2e1f56dbb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0" name="Google Shape;2810;ge2e1f56dbb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72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0" name="Google Shape;2360;ge2e1f56dbb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1" name="Google Shape;2361;ge2e1f56dbb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9927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ge2e1f56dbb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6" name="Google Shape;2336;ge2e1f56dbb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157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e40f3d218d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" name="Google Shape;1598;ge40f3d218d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33432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e2e1f56dbb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e2e1f56dbb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2488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875225" y="659550"/>
            <a:ext cx="3504600" cy="33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875225" y="3962238"/>
            <a:ext cx="3504600" cy="5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2"/>
          </p:nvPr>
        </p:nvSpPr>
        <p:spPr>
          <a:xfrm>
            <a:off x="7517987" y="713195"/>
            <a:ext cx="864300" cy="6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1">
                <a:solidFill>
                  <a:schemeClr val="accent4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 rot="4390107">
            <a:off x="7842254" y="3979113"/>
            <a:ext cx="1466373" cy="1381117"/>
            <a:chOff x="1404300" y="937325"/>
            <a:chExt cx="1767700" cy="1664925"/>
          </a:xfrm>
        </p:grpSpPr>
        <p:sp>
          <p:nvSpPr>
            <p:cNvPr id="14" name="Google Shape;14;p2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3;p2"/>
          <p:cNvGrpSpPr/>
          <p:nvPr/>
        </p:nvGrpSpPr>
        <p:grpSpPr>
          <a:xfrm rot="-7937313">
            <a:off x="192793" y="-133700"/>
            <a:ext cx="661430" cy="929034"/>
            <a:chOff x="2374700" y="1056350"/>
            <a:chExt cx="797300" cy="1119875"/>
          </a:xfrm>
        </p:grpSpPr>
        <p:sp>
          <p:nvSpPr>
            <p:cNvPr id="34" name="Google Shape;34;p2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5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9"/>
          <p:cNvSpPr txBox="1">
            <a:spLocks noGrp="1"/>
          </p:cNvSpPr>
          <p:nvPr>
            <p:ph type="title"/>
          </p:nvPr>
        </p:nvSpPr>
        <p:spPr>
          <a:xfrm>
            <a:off x="713225" y="368825"/>
            <a:ext cx="77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25" name="Google Shape;425;p19"/>
          <p:cNvGrpSpPr/>
          <p:nvPr/>
        </p:nvGrpSpPr>
        <p:grpSpPr>
          <a:xfrm rot="1189805" flipH="1">
            <a:off x="8109255" y="4030729"/>
            <a:ext cx="890598" cy="1081156"/>
            <a:chOff x="3397302" y="3304800"/>
            <a:chExt cx="1031123" cy="1251750"/>
          </a:xfrm>
        </p:grpSpPr>
        <p:sp>
          <p:nvSpPr>
            <p:cNvPr id="426" name="Google Shape;426;p19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9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9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9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9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9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9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9"/>
            <p:cNvSpPr/>
            <p:nvPr/>
          </p:nvSpPr>
          <p:spPr>
            <a:xfrm>
              <a:off x="3397302" y="3664259"/>
              <a:ext cx="231613" cy="229120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" name="Google Shape;436;p19"/>
          <p:cNvGrpSpPr/>
          <p:nvPr/>
        </p:nvGrpSpPr>
        <p:grpSpPr>
          <a:xfrm rot="-7104810" flipH="1">
            <a:off x="-140465" y="-1703055"/>
            <a:ext cx="1420602" cy="5421529"/>
            <a:chOff x="9065175" y="1446600"/>
            <a:chExt cx="682175" cy="2603425"/>
          </a:xfrm>
        </p:grpSpPr>
        <p:sp>
          <p:nvSpPr>
            <p:cNvPr id="437" name="Google Shape;437;p19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9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9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9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9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9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9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9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9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9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9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9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9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9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9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9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9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9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9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9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9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9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9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9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9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9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6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0"/>
          <p:cNvSpPr txBox="1">
            <a:spLocks noGrp="1"/>
          </p:cNvSpPr>
          <p:nvPr>
            <p:ph type="title"/>
          </p:nvPr>
        </p:nvSpPr>
        <p:spPr>
          <a:xfrm>
            <a:off x="713225" y="368825"/>
            <a:ext cx="77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65" name="Google Shape;465;p20"/>
          <p:cNvGrpSpPr/>
          <p:nvPr/>
        </p:nvGrpSpPr>
        <p:grpSpPr>
          <a:xfrm rot="628474">
            <a:off x="78785" y="3885372"/>
            <a:ext cx="890469" cy="1081000"/>
            <a:chOff x="3397302" y="3304800"/>
            <a:chExt cx="1031123" cy="1251750"/>
          </a:xfrm>
        </p:grpSpPr>
        <p:sp>
          <p:nvSpPr>
            <p:cNvPr id="466" name="Google Shape;466;p20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0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0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0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3397302" y="3664259"/>
              <a:ext cx="231613" cy="229120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" name="Google Shape;475;p20"/>
          <p:cNvGrpSpPr/>
          <p:nvPr/>
        </p:nvGrpSpPr>
        <p:grpSpPr>
          <a:xfrm rot="8100000">
            <a:off x="7849004" y="-1702812"/>
            <a:ext cx="1420581" cy="5421449"/>
            <a:chOff x="9065175" y="1446600"/>
            <a:chExt cx="682175" cy="2603425"/>
          </a:xfrm>
        </p:grpSpPr>
        <p:sp>
          <p:nvSpPr>
            <p:cNvPr id="476" name="Google Shape;476;p20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0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0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0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0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0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0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0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0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0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0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0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0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0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0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0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0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0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0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0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0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0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0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0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0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7"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1"/>
          <p:cNvSpPr txBox="1">
            <a:spLocks noGrp="1"/>
          </p:cNvSpPr>
          <p:nvPr>
            <p:ph type="title"/>
          </p:nvPr>
        </p:nvSpPr>
        <p:spPr>
          <a:xfrm>
            <a:off x="713225" y="368825"/>
            <a:ext cx="77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04" name="Google Shape;504;p21"/>
          <p:cNvGrpSpPr/>
          <p:nvPr/>
        </p:nvGrpSpPr>
        <p:grpSpPr>
          <a:xfrm rot="-3354926">
            <a:off x="634789" y="2200677"/>
            <a:ext cx="1549822" cy="5914680"/>
            <a:chOff x="9065175" y="1446600"/>
            <a:chExt cx="682175" cy="2603425"/>
          </a:xfrm>
        </p:grpSpPr>
        <p:sp>
          <p:nvSpPr>
            <p:cNvPr id="505" name="Google Shape;505;p21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1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1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1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1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1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1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1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1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1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1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1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1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1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1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1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1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1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1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1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1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1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1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1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1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21"/>
          <p:cNvGrpSpPr/>
          <p:nvPr/>
        </p:nvGrpSpPr>
        <p:grpSpPr>
          <a:xfrm rot="3354926" flipH="1">
            <a:off x="6959389" y="2124477"/>
            <a:ext cx="1549822" cy="5914680"/>
            <a:chOff x="9065175" y="1446600"/>
            <a:chExt cx="682175" cy="2603425"/>
          </a:xfrm>
        </p:grpSpPr>
        <p:sp>
          <p:nvSpPr>
            <p:cNvPr id="532" name="Google Shape;532;p21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1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1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1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1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1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1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1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1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1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1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1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1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1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1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1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1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1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1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1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1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1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1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1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1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1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8" name="Google Shape;558;p21"/>
          <p:cNvGrpSpPr/>
          <p:nvPr/>
        </p:nvGrpSpPr>
        <p:grpSpPr>
          <a:xfrm rot="-7937313">
            <a:off x="364243" y="128450"/>
            <a:ext cx="661430" cy="929034"/>
            <a:chOff x="2374700" y="1056350"/>
            <a:chExt cx="797300" cy="1119875"/>
          </a:xfrm>
        </p:grpSpPr>
        <p:sp>
          <p:nvSpPr>
            <p:cNvPr id="559" name="Google Shape;559;p21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1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1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1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1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1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1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6" name="Google Shape;566;p21"/>
          <p:cNvGrpSpPr/>
          <p:nvPr/>
        </p:nvGrpSpPr>
        <p:grpSpPr>
          <a:xfrm rot="7675516">
            <a:off x="8136654" y="204800"/>
            <a:ext cx="661441" cy="929049"/>
            <a:chOff x="2374700" y="1056350"/>
            <a:chExt cx="797300" cy="1119875"/>
          </a:xfrm>
        </p:grpSpPr>
        <p:sp>
          <p:nvSpPr>
            <p:cNvPr id="567" name="Google Shape;567;p21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1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1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1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1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1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1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9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2"/>
          <p:cNvSpPr txBox="1">
            <a:spLocks noGrp="1"/>
          </p:cNvSpPr>
          <p:nvPr>
            <p:ph type="title"/>
          </p:nvPr>
        </p:nvSpPr>
        <p:spPr>
          <a:xfrm>
            <a:off x="713225" y="368825"/>
            <a:ext cx="77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76" name="Google Shape;576;p22"/>
          <p:cNvGrpSpPr/>
          <p:nvPr/>
        </p:nvGrpSpPr>
        <p:grpSpPr>
          <a:xfrm rot="5400000">
            <a:off x="-308475" y="-339699"/>
            <a:ext cx="1783856" cy="1890815"/>
            <a:chOff x="3403900" y="3304800"/>
            <a:chExt cx="1556050" cy="1649350"/>
          </a:xfrm>
        </p:grpSpPr>
        <p:sp>
          <p:nvSpPr>
            <p:cNvPr id="577" name="Google Shape;577;p22"/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2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2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2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2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2"/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2"/>
            <p:cNvSpPr/>
            <p:nvPr/>
          </p:nvSpPr>
          <p:spPr>
            <a:xfrm>
              <a:off x="4348800" y="4483000"/>
              <a:ext cx="542900" cy="320575"/>
            </a:xfrm>
            <a:custGeom>
              <a:avLst/>
              <a:gdLst/>
              <a:ahLst/>
              <a:cxnLst/>
              <a:rect l="l" t="t" r="r" b="b"/>
              <a:pathLst>
                <a:path w="21716" h="12823" extrusionOk="0">
                  <a:moveTo>
                    <a:pt x="709" y="1"/>
                  </a:moveTo>
                  <a:cubicBezTo>
                    <a:pt x="272" y="1"/>
                    <a:pt x="1" y="643"/>
                    <a:pt x="480" y="939"/>
                  </a:cubicBezTo>
                  <a:lnTo>
                    <a:pt x="20739" y="12760"/>
                  </a:lnTo>
                  <a:cubicBezTo>
                    <a:pt x="20823" y="12804"/>
                    <a:pt x="20904" y="12823"/>
                    <a:pt x="20981" y="12823"/>
                  </a:cubicBezTo>
                  <a:cubicBezTo>
                    <a:pt x="21428" y="12823"/>
                    <a:pt x="21715" y="12171"/>
                    <a:pt x="21253" y="11894"/>
                  </a:cubicBezTo>
                  <a:lnTo>
                    <a:pt x="966" y="74"/>
                  </a:lnTo>
                  <a:cubicBezTo>
                    <a:pt x="877" y="23"/>
                    <a:pt x="790" y="1"/>
                    <a:pt x="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2"/>
            <p:cNvSpPr/>
            <p:nvPr/>
          </p:nvSpPr>
          <p:spPr>
            <a:xfrm>
              <a:off x="3496325" y="4429725"/>
              <a:ext cx="250725" cy="370050"/>
            </a:xfrm>
            <a:custGeom>
              <a:avLst/>
              <a:gdLst/>
              <a:ahLst/>
              <a:cxnLst/>
              <a:rect l="l" t="t" r="r" b="b"/>
              <a:pathLst>
                <a:path w="10029" h="14802" extrusionOk="0">
                  <a:moveTo>
                    <a:pt x="9319" y="0"/>
                  </a:moveTo>
                  <a:cubicBezTo>
                    <a:pt x="9166" y="0"/>
                    <a:pt x="9015" y="68"/>
                    <a:pt x="8909" y="230"/>
                  </a:cubicBezTo>
                  <a:lnTo>
                    <a:pt x="226" y="14052"/>
                  </a:lnTo>
                  <a:cubicBezTo>
                    <a:pt x="1" y="14446"/>
                    <a:pt x="348" y="14801"/>
                    <a:pt x="700" y="14801"/>
                  </a:cubicBezTo>
                  <a:cubicBezTo>
                    <a:pt x="855" y="14801"/>
                    <a:pt x="1011" y="14732"/>
                    <a:pt x="1119" y="14566"/>
                  </a:cubicBezTo>
                  <a:lnTo>
                    <a:pt x="9802" y="744"/>
                  </a:lnTo>
                  <a:cubicBezTo>
                    <a:pt x="10029" y="366"/>
                    <a:pt x="9673" y="0"/>
                    <a:pt x="9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2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2"/>
            <p:cNvSpPr/>
            <p:nvPr/>
          </p:nvSpPr>
          <p:spPr>
            <a:xfrm>
              <a:off x="4152750" y="4482950"/>
              <a:ext cx="230050" cy="422600"/>
            </a:xfrm>
            <a:custGeom>
              <a:avLst/>
              <a:gdLst/>
              <a:ahLst/>
              <a:cxnLst/>
              <a:rect l="l" t="t" r="r" b="b"/>
              <a:pathLst>
                <a:path w="9202" h="16904" extrusionOk="0">
                  <a:moveTo>
                    <a:pt x="8521" y="0"/>
                  </a:moveTo>
                  <a:cubicBezTo>
                    <a:pt x="8364" y="0"/>
                    <a:pt x="8208" y="77"/>
                    <a:pt x="8105" y="265"/>
                  </a:cubicBezTo>
                  <a:cubicBezTo>
                    <a:pt x="5292" y="5459"/>
                    <a:pt x="3047" y="10950"/>
                    <a:pt x="207" y="16143"/>
                  </a:cubicBezTo>
                  <a:cubicBezTo>
                    <a:pt x="1" y="16537"/>
                    <a:pt x="353" y="16904"/>
                    <a:pt x="696" y="16904"/>
                  </a:cubicBezTo>
                  <a:cubicBezTo>
                    <a:pt x="849" y="16904"/>
                    <a:pt x="1000" y="16832"/>
                    <a:pt x="1099" y="16657"/>
                  </a:cubicBezTo>
                  <a:cubicBezTo>
                    <a:pt x="3913" y="11464"/>
                    <a:pt x="6158" y="5973"/>
                    <a:pt x="8998" y="752"/>
                  </a:cubicBezTo>
                  <a:cubicBezTo>
                    <a:pt x="9201" y="363"/>
                    <a:pt x="8860" y="0"/>
                    <a:pt x="8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2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2"/>
            <p:cNvSpPr/>
            <p:nvPr/>
          </p:nvSpPr>
          <p:spPr>
            <a:xfrm>
              <a:off x="4786800" y="4704600"/>
              <a:ext cx="173150" cy="172475"/>
            </a:xfrm>
            <a:custGeom>
              <a:avLst/>
              <a:gdLst/>
              <a:ahLst/>
              <a:cxnLst/>
              <a:rect l="l" t="t" r="r" b="b"/>
              <a:pathLst>
                <a:path w="6926" h="6899" extrusionOk="0">
                  <a:moveTo>
                    <a:pt x="3409" y="1"/>
                  </a:moveTo>
                  <a:cubicBezTo>
                    <a:pt x="1515" y="28"/>
                    <a:pt x="1" y="1597"/>
                    <a:pt x="28" y="3490"/>
                  </a:cubicBezTo>
                  <a:cubicBezTo>
                    <a:pt x="54" y="5394"/>
                    <a:pt x="1569" y="6899"/>
                    <a:pt x="3440" y="6899"/>
                  </a:cubicBezTo>
                  <a:cubicBezTo>
                    <a:pt x="3457" y="6899"/>
                    <a:pt x="3473" y="6899"/>
                    <a:pt x="3490" y="6898"/>
                  </a:cubicBezTo>
                  <a:cubicBezTo>
                    <a:pt x="5410" y="6871"/>
                    <a:pt x="6925" y="5302"/>
                    <a:pt x="6898" y="3409"/>
                  </a:cubicBezTo>
                  <a:cubicBezTo>
                    <a:pt x="6871" y="1516"/>
                    <a:pt x="5302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2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2"/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2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2"/>
            <p:cNvSpPr/>
            <p:nvPr/>
          </p:nvSpPr>
          <p:spPr>
            <a:xfrm>
              <a:off x="3403900" y="4678900"/>
              <a:ext cx="218450" cy="216450"/>
            </a:xfrm>
            <a:custGeom>
              <a:avLst/>
              <a:gdLst/>
              <a:ahLst/>
              <a:cxnLst/>
              <a:rect l="l" t="t" r="r" b="b"/>
              <a:pathLst>
                <a:path w="8738" h="8658" extrusionOk="0">
                  <a:moveTo>
                    <a:pt x="4352" y="1"/>
                  </a:moveTo>
                  <a:cubicBezTo>
                    <a:pt x="4335" y="1"/>
                    <a:pt x="4319" y="1"/>
                    <a:pt x="4302" y="1"/>
                  </a:cubicBezTo>
                  <a:cubicBezTo>
                    <a:pt x="1921" y="28"/>
                    <a:pt x="1" y="2003"/>
                    <a:pt x="28" y="4410"/>
                  </a:cubicBezTo>
                  <a:cubicBezTo>
                    <a:pt x="81" y="6758"/>
                    <a:pt x="1976" y="8658"/>
                    <a:pt x="4338" y="8658"/>
                  </a:cubicBezTo>
                  <a:cubicBezTo>
                    <a:pt x="4371" y="8658"/>
                    <a:pt x="4404" y="8657"/>
                    <a:pt x="4437" y="8657"/>
                  </a:cubicBezTo>
                  <a:cubicBezTo>
                    <a:pt x="6817" y="8630"/>
                    <a:pt x="8738" y="6682"/>
                    <a:pt x="8711" y="4275"/>
                  </a:cubicBezTo>
                  <a:cubicBezTo>
                    <a:pt x="8657" y="1911"/>
                    <a:pt x="6736" y="1"/>
                    <a:pt x="4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2"/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2"/>
            <p:cNvSpPr/>
            <p:nvPr/>
          </p:nvSpPr>
          <p:spPr>
            <a:xfrm>
              <a:off x="4107875" y="4831725"/>
              <a:ext cx="123100" cy="122425"/>
            </a:xfrm>
            <a:custGeom>
              <a:avLst/>
              <a:gdLst/>
              <a:ahLst/>
              <a:cxnLst/>
              <a:rect l="l" t="t" r="r" b="b"/>
              <a:pathLst>
                <a:path w="4924" h="4897" extrusionOk="0">
                  <a:moveTo>
                    <a:pt x="2457" y="1"/>
                  </a:moveTo>
                  <a:cubicBezTo>
                    <a:pt x="2441" y="1"/>
                    <a:pt x="2424" y="1"/>
                    <a:pt x="2408" y="1"/>
                  </a:cubicBezTo>
                  <a:cubicBezTo>
                    <a:pt x="1055" y="28"/>
                    <a:pt x="0" y="1137"/>
                    <a:pt x="0" y="2490"/>
                  </a:cubicBezTo>
                  <a:cubicBezTo>
                    <a:pt x="27" y="3815"/>
                    <a:pt x="1136" y="4897"/>
                    <a:pt x="2489" y="4897"/>
                  </a:cubicBezTo>
                  <a:cubicBezTo>
                    <a:pt x="3841" y="4870"/>
                    <a:pt x="4923" y="3761"/>
                    <a:pt x="4896" y="2408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2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6" name="Google Shape;596;p22"/>
          <p:cNvGrpSpPr/>
          <p:nvPr/>
        </p:nvGrpSpPr>
        <p:grpSpPr>
          <a:xfrm rot="2936368">
            <a:off x="7918566" y="1385"/>
            <a:ext cx="1466409" cy="1381152"/>
            <a:chOff x="1404300" y="937325"/>
            <a:chExt cx="1767700" cy="1664925"/>
          </a:xfrm>
        </p:grpSpPr>
        <p:sp>
          <p:nvSpPr>
            <p:cNvPr id="597" name="Google Shape;597;p22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2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2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2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2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2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2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2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2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2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2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2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2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2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2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2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2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2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2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24"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3"/>
          <p:cNvSpPr txBox="1">
            <a:spLocks noGrp="1"/>
          </p:cNvSpPr>
          <p:nvPr>
            <p:ph type="title"/>
          </p:nvPr>
        </p:nvSpPr>
        <p:spPr>
          <a:xfrm>
            <a:off x="713225" y="368825"/>
            <a:ext cx="77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24"/>
          <p:cNvGrpSpPr/>
          <p:nvPr/>
        </p:nvGrpSpPr>
        <p:grpSpPr>
          <a:xfrm rot="-5678385" flipH="1">
            <a:off x="7566119" y="334964"/>
            <a:ext cx="1466340" cy="1381086"/>
            <a:chOff x="1404300" y="937325"/>
            <a:chExt cx="1767700" cy="1664925"/>
          </a:xfrm>
        </p:grpSpPr>
        <p:sp>
          <p:nvSpPr>
            <p:cNvPr id="620" name="Google Shape;620;p24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4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4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4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4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4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4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4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4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4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4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4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4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4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4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4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4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4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4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" name="Google Shape;639;p24"/>
          <p:cNvGrpSpPr/>
          <p:nvPr/>
        </p:nvGrpSpPr>
        <p:grpSpPr>
          <a:xfrm rot="5400000" flipH="1">
            <a:off x="431559" y="3421465"/>
            <a:ext cx="1533332" cy="1625269"/>
            <a:chOff x="3403900" y="3304800"/>
            <a:chExt cx="1556050" cy="1649350"/>
          </a:xfrm>
        </p:grpSpPr>
        <p:sp>
          <p:nvSpPr>
            <p:cNvPr id="640" name="Google Shape;640;p24"/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4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4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4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4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4"/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4"/>
            <p:cNvSpPr/>
            <p:nvPr/>
          </p:nvSpPr>
          <p:spPr>
            <a:xfrm>
              <a:off x="4348800" y="4483000"/>
              <a:ext cx="542900" cy="320575"/>
            </a:xfrm>
            <a:custGeom>
              <a:avLst/>
              <a:gdLst/>
              <a:ahLst/>
              <a:cxnLst/>
              <a:rect l="l" t="t" r="r" b="b"/>
              <a:pathLst>
                <a:path w="21716" h="12823" extrusionOk="0">
                  <a:moveTo>
                    <a:pt x="709" y="1"/>
                  </a:moveTo>
                  <a:cubicBezTo>
                    <a:pt x="272" y="1"/>
                    <a:pt x="1" y="643"/>
                    <a:pt x="480" y="939"/>
                  </a:cubicBezTo>
                  <a:lnTo>
                    <a:pt x="20739" y="12760"/>
                  </a:lnTo>
                  <a:cubicBezTo>
                    <a:pt x="20823" y="12804"/>
                    <a:pt x="20904" y="12823"/>
                    <a:pt x="20981" y="12823"/>
                  </a:cubicBezTo>
                  <a:cubicBezTo>
                    <a:pt x="21428" y="12823"/>
                    <a:pt x="21715" y="12171"/>
                    <a:pt x="21253" y="11894"/>
                  </a:cubicBezTo>
                  <a:lnTo>
                    <a:pt x="966" y="74"/>
                  </a:lnTo>
                  <a:cubicBezTo>
                    <a:pt x="877" y="23"/>
                    <a:pt x="790" y="1"/>
                    <a:pt x="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4"/>
            <p:cNvSpPr/>
            <p:nvPr/>
          </p:nvSpPr>
          <p:spPr>
            <a:xfrm>
              <a:off x="3496325" y="4429725"/>
              <a:ext cx="250725" cy="370050"/>
            </a:xfrm>
            <a:custGeom>
              <a:avLst/>
              <a:gdLst/>
              <a:ahLst/>
              <a:cxnLst/>
              <a:rect l="l" t="t" r="r" b="b"/>
              <a:pathLst>
                <a:path w="10029" h="14802" extrusionOk="0">
                  <a:moveTo>
                    <a:pt x="9319" y="0"/>
                  </a:moveTo>
                  <a:cubicBezTo>
                    <a:pt x="9166" y="0"/>
                    <a:pt x="9015" y="68"/>
                    <a:pt x="8909" y="230"/>
                  </a:cubicBezTo>
                  <a:lnTo>
                    <a:pt x="226" y="14052"/>
                  </a:lnTo>
                  <a:cubicBezTo>
                    <a:pt x="1" y="14446"/>
                    <a:pt x="348" y="14801"/>
                    <a:pt x="700" y="14801"/>
                  </a:cubicBezTo>
                  <a:cubicBezTo>
                    <a:pt x="855" y="14801"/>
                    <a:pt x="1011" y="14732"/>
                    <a:pt x="1119" y="14566"/>
                  </a:cubicBezTo>
                  <a:lnTo>
                    <a:pt x="9802" y="744"/>
                  </a:lnTo>
                  <a:cubicBezTo>
                    <a:pt x="10029" y="366"/>
                    <a:pt x="9673" y="0"/>
                    <a:pt x="9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4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4"/>
            <p:cNvSpPr/>
            <p:nvPr/>
          </p:nvSpPr>
          <p:spPr>
            <a:xfrm>
              <a:off x="4152750" y="4482950"/>
              <a:ext cx="230050" cy="422600"/>
            </a:xfrm>
            <a:custGeom>
              <a:avLst/>
              <a:gdLst/>
              <a:ahLst/>
              <a:cxnLst/>
              <a:rect l="l" t="t" r="r" b="b"/>
              <a:pathLst>
                <a:path w="9202" h="16904" extrusionOk="0">
                  <a:moveTo>
                    <a:pt x="8521" y="0"/>
                  </a:moveTo>
                  <a:cubicBezTo>
                    <a:pt x="8364" y="0"/>
                    <a:pt x="8208" y="77"/>
                    <a:pt x="8105" y="265"/>
                  </a:cubicBezTo>
                  <a:cubicBezTo>
                    <a:pt x="5292" y="5459"/>
                    <a:pt x="3047" y="10950"/>
                    <a:pt x="207" y="16143"/>
                  </a:cubicBezTo>
                  <a:cubicBezTo>
                    <a:pt x="1" y="16537"/>
                    <a:pt x="353" y="16904"/>
                    <a:pt x="696" y="16904"/>
                  </a:cubicBezTo>
                  <a:cubicBezTo>
                    <a:pt x="849" y="16904"/>
                    <a:pt x="1000" y="16832"/>
                    <a:pt x="1099" y="16657"/>
                  </a:cubicBezTo>
                  <a:cubicBezTo>
                    <a:pt x="3913" y="11464"/>
                    <a:pt x="6158" y="5973"/>
                    <a:pt x="8998" y="752"/>
                  </a:cubicBezTo>
                  <a:cubicBezTo>
                    <a:pt x="9201" y="363"/>
                    <a:pt x="8860" y="0"/>
                    <a:pt x="8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4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4"/>
            <p:cNvSpPr/>
            <p:nvPr/>
          </p:nvSpPr>
          <p:spPr>
            <a:xfrm>
              <a:off x="4786800" y="4704600"/>
              <a:ext cx="173150" cy="172475"/>
            </a:xfrm>
            <a:custGeom>
              <a:avLst/>
              <a:gdLst/>
              <a:ahLst/>
              <a:cxnLst/>
              <a:rect l="l" t="t" r="r" b="b"/>
              <a:pathLst>
                <a:path w="6926" h="6899" extrusionOk="0">
                  <a:moveTo>
                    <a:pt x="3409" y="1"/>
                  </a:moveTo>
                  <a:cubicBezTo>
                    <a:pt x="1515" y="28"/>
                    <a:pt x="1" y="1597"/>
                    <a:pt x="28" y="3490"/>
                  </a:cubicBezTo>
                  <a:cubicBezTo>
                    <a:pt x="54" y="5394"/>
                    <a:pt x="1569" y="6899"/>
                    <a:pt x="3440" y="6899"/>
                  </a:cubicBezTo>
                  <a:cubicBezTo>
                    <a:pt x="3457" y="6899"/>
                    <a:pt x="3473" y="6899"/>
                    <a:pt x="3490" y="6898"/>
                  </a:cubicBezTo>
                  <a:cubicBezTo>
                    <a:pt x="5410" y="6871"/>
                    <a:pt x="6925" y="5302"/>
                    <a:pt x="6898" y="3409"/>
                  </a:cubicBezTo>
                  <a:cubicBezTo>
                    <a:pt x="6871" y="1516"/>
                    <a:pt x="5302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4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4"/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4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4"/>
            <p:cNvSpPr/>
            <p:nvPr/>
          </p:nvSpPr>
          <p:spPr>
            <a:xfrm>
              <a:off x="3403900" y="4678900"/>
              <a:ext cx="218450" cy="216450"/>
            </a:xfrm>
            <a:custGeom>
              <a:avLst/>
              <a:gdLst/>
              <a:ahLst/>
              <a:cxnLst/>
              <a:rect l="l" t="t" r="r" b="b"/>
              <a:pathLst>
                <a:path w="8738" h="8658" extrusionOk="0">
                  <a:moveTo>
                    <a:pt x="4352" y="1"/>
                  </a:moveTo>
                  <a:cubicBezTo>
                    <a:pt x="4335" y="1"/>
                    <a:pt x="4319" y="1"/>
                    <a:pt x="4302" y="1"/>
                  </a:cubicBezTo>
                  <a:cubicBezTo>
                    <a:pt x="1921" y="28"/>
                    <a:pt x="1" y="2003"/>
                    <a:pt x="28" y="4410"/>
                  </a:cubicBezTo>
                  <a:cubicBezTo>
                    <a:pt x="81" y="6758"/>
                    <a:pt x="1976" y="8658"/>
                    <a:pt x="4338" y="8658"/>
                  </a:cubicBezTo>
                  <a:cubicBezTo>
                    <a:pt x="4371" y="8658"/>
                    <a:pt x="4404" y="8657"/>
                    <a:pt x="4437" y="8657"/>
                  </a:cubicBezTo>
                  <a:cubicBezTo>
                    <a:pt x="6817" y="8630"/>
                    <a:pt x="8738" y="6682"/>
                    <a:pt x="8711" y="4275"/>
                  </a:cubicBezTo>
                  <a:cubicBezTo>
                    <a:pt x="8657" y="1911"/>
                    <a:pt x="6736" y="1"/>
                    <a:pt x="4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4"/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4"/>
            <p:cNvSpPr/>
            <p:nvPr/>
          </p:nvSpPr>
          <p:spPr>
            <a:xfrm>
              <a:off x="4107875" y="4831725"/>
              <a:ext cx="123100" cy="122425"/>
            </a:xfrm>
            <a:custGeom>
              <a:avLst/>
              <a:gdLst/>
              <a:ahLst/>
              <a:cxnLst/>
              <a:rect l="l" t="t" r="r" b="b"/>
              <a:pathLst>
                <a:path w="4924" h="4897" extrusionOk="0">
                  <a:moveTo>
                    <a:pt x="2457" y="1"/>
                  </a:moveTo>
                  <a:cubicBezTo>
                    <a:pt x="2441" y="1"/>
                    <a:pt x="2424" y="1"/>
                    <a:pt x="2408" y="1"/>
                  </a:cubicBezTo>
                  <a:cubicBezTo>
                    <a:pt x="1055" y="28"/>
                    <a:pt x="0" y="1137"/>
                    <a:pt x="0" y="2490"/>
                  </a:cubicBezTo>
                  <a:cubicBezTo>
                    <a:pt x="27" y="3815"/>
                    <a:pt x="1136" y="4897"/>
                    <a:pt x="2489" y="4897"/>
                  </a:cubicBezTo>
                  <a:cubicBezTo>
                    <a:pt x="3841" y="4870"/>
                    <a:pt x="4923" y="3761"/>
                    <a:pt x="4896" y="2408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4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9" name="Google Shape;659;p24"/>
          <p:cNvSpPr txBox="1">
            <a:spLocks noGrp="1"/>
          </p:cNvSpPr>
          <p:nvPr>
            <p:ph type="title"/>
          </p:nvPr>
        </p:nvSpPr>
        <p:spPr>
          <a:xfrm>
            <a:off x="720600" y="771525"/>
            <a:ext cx="5226300" cy="13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0" name="Google Shape;660;p24"/>
          <p:cNvSpPr txBox="1">
            <a:spLocks noGrp="1"/>
          </p:cNvSpPr>
          <p:nvPr>
            <p:ph type="subTitle" idx="1"/>
          </p:nvPr>
        </p:nvSpPr>
        <p:spPr>
          <a:xfrm>
            <a:off x="720600" y="2391500"/>
            <a:ext cx="34704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7"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5"/>
          <p:cNvSpPr txBox="1">
            <a:spLocks noGrp="1"/>
          </p:cNvSpPr>
          <p:nvPr>
            <p:ph type="title"/>
          </p:nvPr>
        </p:nvSpPr>
        <p:spPr>
          <a:xfrm>
            <a:off x="842025" y="1192500"/>
            <a:ext cx="3101400" cy="21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25"/>
          <p:cNvSpPr txBox="1">
            <a:spLocks noGrp="1"/>
          </p:cNvSpPr>
          <p:nvPr>
            <p:ph type="subTitle" idx="1"/>
          </p:nvPr>
        </p:nvSpPr>
        <p:spPr>
          <a:xfrm>
            <a:off x="842013" y="3365400"/>
            <a:ext cx="30519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64" name="Google Shape;664;p25"/>
          <p:cNvGrpSpPr/>
          <p:nvPr/>
        </p:nvGrpSpPr>
        <p:grpSpPr>
          <a:xfrm rot="1551809">
            <a:off x="-41806" y="203422"/>
            <a:ext cx="1519063" cy="1256740"/>
            <a:chOff x="193669" y="148127"/>
            <a:chExt cx="2323487" cy="1922250"/>
          </a:xfrm>
        </p:grpSpPr>
        <p:sp>
          <p:nvSpPr>
            <p:cNvPr id="665" name="Google Shape;665;p25"/>
            <p:cNvSpPr/>
            <p:nvPr/>
          </p:nvSpPr>
          <p:spPr>
            <a:xfrm rot="8392807">
              <a:off x="1938296" y="346149"/>
              <a:ext cx="284522" cy="651226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5"/>
            <p:cNvSpPr/>
            <p:nvPr/>
          </p:nvSpPr>
          <p:spPr>
            <a:xfrm rot="-1368678">
              <a:off x="2331166" y="764963"/>
              <a:ext cx="161260" cy="160124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5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8" name="Google Shape;668;p25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669" name="Google Shape;669;p25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25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1" name="Google Shape;671;p25"/>
            <p:cNvGrpSpPr/>
            <p:nvPr/>
          </p:nvGrpSpPr>
          <p:grpSpPr>
            <a:xfrm>
              <a:off x="416768" y="148127"/>
              <a:ext cx="1867051" cy="1922250"/>
              <a:chOff x="111968" y="148127"/>
              <a:chExt cx="1867051" cy="1922250"/>
            </a:xfrm>
          </p:grpSpPr>
          <p:sp>
            <p:nvSpPr>
              <p:cNvPr id="672" name="Google Shape;672;p25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25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4" name="Google Shape;674;p25"/>
              <p:cNvGrpSpPr/>
              <p:nvPr/>
            </p:nvGrpSpPr>
            <p:grpSpPr>
              <a:xfrm rot="2700200">
                <a:off x="519774" y="342293"/>
                <a:ext cx="1051439" cy="1589031"/>
                <a:chOff x="2374700" y="932638"/>
                <a:chExt cx="864662" cy="1306680"/>
              </a:xfrm>
            </p:grpSpPr>
            <p:sp>
              <p:nvSpPr>
                <p:cNvPr id="675" name="Google Shape;675;p25"/>
                <p:cNvSpPr/>
                <p:nvPr/>
              </p:nvSpPr>
              <p:spPr>
                <a:xfrm>
                  <a:off x="2450775" y="1537550"/>
                  <a:ext cx="233975" cy="5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59" h="21419" extrusionOk="0">
                      <a:moveTo>
                        <a:pt x="666" y="0"/>
                      </a:moveTo>
                      <a:cubicBezTo>
                        <a:pt x="334" y="0"/>
                        <a:pt x="1" y="265"/>
                        <a:pt x="149" y="661"/>
                      </a:cubicBezTo>
                      <a:cubicBezTo>
                        <a:pt x="2637" y="7531"/>
                        <a:pt x="5667" y="14185"/>
                        <a:pt x="8155" y="21056"/>
                      </a:cubicBezTo>
                      <a:cubicBezTo>
                        <a:pt x="8251" y="21310"/>
                        <a:pt x="8470" y="21419"/>
                        <a:pt x="8687" y="21419"/>
                      </a:cubicBezTo>
                      <a:cubicBezTo>
                        <a:pt x="9025" y="21419"/>
                        <a:pt x="9359" y="21154"/>
                        <a:pt x="9210" y="20758"/>
                      </a:cubicBezTo>
                      <a:cubicBezTo>
                        <a:pt x="6722" y="13888"/>
                        <a:pt x="3692" y="7234"/>
                        <a:pt x="1177" y="363"/>
                      </a:cubicBezTo>
                      <a:cubicBezTo>
                        <a:pt x="1092" y="109"/>
                        <a:pt x="880" y="0"/>
                        <a:pt x="6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6" name="Google Shape;676;p25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7" name="Google Shape;677;p25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8" name="Google Shape;678;p25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rgbClr val="FF7C6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" name="Google Shape;679;p25"/>
                <p:cNvSpPr/>
                <p:nvPr/>
              </p:nvSpPr>
              <p:spPr>
                <a:xfrm>
                  <a:off x="2966745" y="1386898"/>
                  <a:ext cx="272617" cy="271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rgbClr val="788B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" name="Google Shape;680;p25"/>
                <p:cNvSpPr/>
                <p:nvPr/>
              </p:nvSpPr>
              <p:spPr>
                <a:xfrm>
                  <a:off x="2548853" y="932638"/>
                  <a:ext cx="249594" cy="247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rgbClr val="E54E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" name="Google Shape;681;p25"/>
                <p:cNvSpPr/>
                <p:nvPr/>
              </p:nvSpPr>
              <p:spPr>
                <a:xfrm>
                  <a:off x="2601160" y="2017689"/>
                  <a:ext cx="222919" cy="221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0" extrusionOk="0">
                      <a:moveTo>
                        <a:pt x="4649" y="1"/>
                      </a:moveTo>
                      <a:cubicBezTo>
                        <a:pt x="4633" y="1"/>
                        <a:pt x="4616" y="1"/>
                        <a:pt x="4599" y="1"/>
                      </a:cubicBezTo>
                      <a:cubicBezTo>
                        <a:pt x="2030" y="28"/>
                        <a:pt x="1" y="2138"/>
                        <a:pt x="28" y="4708"/>
                      </a:cubicBezTo>
                      <a:cubicBezTo>
                        <a:pt x="55" y="7260"/>
                        <a:pt x="2137" y="9279"/>
                        <a:pt x="4684" y="9279"/>
                      </a:cubicBezTo>
                      <a:cubicBezTo>
                        <a:pt x="4701" y="9279"/>
                        <a:pt x="4718" y="9279"/>
                        <a:pt x="4735" y="9279"/>
                      </a:cubicBezTo>
                      <a:cubicBezTo>
                        <a:pt x="7304" y="9252"/>
                        <a:pt x="9333" y="7142"/>
                        <a:pt x="9306" y="4572"/>
                      </a:cubicBezTo>
                      <a:cubicBezTo>
                        <a:pt x="9279" y="2046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rgbClr val="FA9E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682" name="Google Shape;682;p25"/>
          <p:cNvGrpSpPr/>
          <p:nvPr/>
        </p:nvGrpSpPr>
        <p:grpSpPr>
          <a:xfrm rot="3354884" flipH="1">
            <a:off x="7411634" y="483556"/>
            <a:ext cx="2051786" cy="7830351"/>
            <a:chOff x="9065175" y="1446600"/>
            <a:chExt cx="682175" cy="2603425"/>
          </a:xfrm>
        </p:grpSpPr>
        <p:sp>
          <p:nvSpPr>
            <p:cNvPr id="683" name="Google Shape;683;p25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5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5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5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5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5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5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5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5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5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5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5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5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5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5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5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5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5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5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5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5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5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5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5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5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5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32"/>
          <p:cNvSpPr txBox="1">
            <a:spLocks noGrp="1"/>
          </p:cNvSpPr>
          <p:nvPr>
            <p:ph type="title"/>
          </p:nvPr>
        </p:nvSpPr>
        <p:spPr>
          <a:xfrm>
            <a:off x="2564178" y="138965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75" name="Google Shape;975;p32"/>
          <p:cNvSpPr txBox="1">
            <a:spLocks noGrp="1"/>
          </p:cNvSpPr>
          <p:nvPr>
            <p:ph type="subTitle" idx="1"/>
          </p:nvPr>
        </p:nvSpPr>
        <p:spPr>
          <a:xfrm>
            <a:off x="2564178" y="19761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6" name="Google Shape;976;p32"/>
          <p:cNvSpPr txBox="1">
            <a:spLocks noGrp="1"/>
          </p:cNvSpPr>
          <p:nvPr>
            <p:ph type="title" idx="2"/>
          </p:nvPr>
        </p:nvSpPr>
        <p:spPr>
          <a:xfrm>
            <a:off x="6423336" y="138965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77" name="Google Shape;977;p32"/>
          <p:cNvSpPr txBox="1">
            <a:spLocks noGrp="1"/>
          </p:cNvSpPr>
          <p:nvPr>
            <p:ph type="subTitle" idx="3"/>
          </p:nvPr>
        </p:nvSpPr>
        <p:spPr>
          <a:xfrm>
            <a:off x="6423332" y="19761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8" name="Google Shape;978;p32"/>
          <p:cNvSpPr txBox="1">
            <a:spLocks noGrp="1"/>
          </p:cNvSpPr>
          <p:nvPr>
            <p:ph type="title" idx="4"/>
          </p:nvPr>
        </p:nvSpPr>
        <p:spPr>
          <a:xfrm>
            <a:off x="2564178" y="312785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rgbClr val="FF7C6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79" name="Google Shape;979;p32"/>
          <p:cNvSpPr txBox="1">
            <a:spLocks noGrp="1"/>
          </p:cNvSpPr>
          <p:nvPr>
            <p:ph type="subTitle" idx="5"/>
          </p:nvPr>
        </p:nvSpPr>
        <p:spPr>
          <a:xfrm>
            <a:off x="2564178" y="37143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0" name="Google Shape;980;p32"/>
          <p:cNvSpPr txBox="1">
            <a:spLocks noGrp="1"/>
          </p:cNvSpPr>
          <p:nvPr>
            <p:ph type="title" idx="6"/>
          </p:nvPr>
        </p:nvSpPr>
        <p:spPr>
          <a:xfrm>
            <a:off x="6423336" y="3127850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81" name="Google Shape;981;p32"/>
          <p:cNvSpPr txBox="1">
            <a:spLocks noGrp="1"/>
          </p:cNvSpPr>
          <p:nvPr>
            <p:ph type="subTitle" idx="7"/>
          </p:nvPr>
        </p:nvSpPr>
        <p:spPr>
          <a:xfrm>
            <a:off x="6423332" y="3714375"/>
            <a:ext cx="1978200" cy="6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2" name="Google Shape;982;p32"/>
          <p:cNvSpPr txBox="1">
            <a:spLocks noGrp="1"/>
          </p:cNvSpPr>
          <p:nvPr>
            <p:ph type="title" idx="8"/>
          </p:nvPr>
        </p:nvSpPr>
        <p:spPr>
          <a:xfrm>
            <a:off x="713225" y="368825"/>
            <a:ext cx="77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983" name="Google Shape;983;p32"/>
          <p:cNvGrpSpPr/>
          <p:nvPr/>
        </p:nvGrpSpPr>
        <p:grpSpPr>
          <a:xfrm rot="7104810">
            <a:off x="7705528" y="-1855455"/>
            <a:ext cx="1420602" cy="5421529"/>
            <a:chOff x="9065175" y="1446600"/>
            <a:chExt cx="682175" cy="2603425"/>
          </a:xfrm>
        </p:grpSpPr>
        <p:sp>
          <p:nvSpPr>
            <p:cNvPr id="984" name="Google Shape;984;p32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2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2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2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2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2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2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2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2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2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2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2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2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2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2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2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2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2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2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2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2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2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2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2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2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2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0" name="Google Shape;1010;p32"/>
          <p:cNvGrpSpPr/>
          <p:nvPr/>
        </p:nvGrpSpPr>
        <p:grpSpPr>
          <a:xfrm rot="9258730">
            <a:off x="53528" y="4228855"/>
            <a:ext cx="661431" cy="929036"/>
            <a:chOff x="2374700" y="1056350"/>
            <a:chExt cx="797300" cy="1119875"/>
          </a:xfrm>
        </p:grpSpPr>
        <p:sp>
          <p:nvSpPr>
            <p:cNvPr id="1011" name="Google Shape;1011;p32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2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2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2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2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2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2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33"/>
          <p:cNvSpPr txBox="1">
            <a:spLocks noGrp="1"/>
          </p:cNvSpPr>
          <p:nvPr>
            <p:ph type="title"/>
          </p:nvPr>
        </p:nvSpPr>
        <p:spPr>
          <a:xfrm>
            <a:off x="785174" y="1835250"/>
            <a:ext cx="2313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20" name="Google Shape;1020;p33"/>
          <p:cNvSpPr txBox="1">
            <a:spLocks noGrp="1"/>
          </p:cNvSpPr>
          <p:nvPr>
            <p:ph type="subTitle" idx="1"/>
          </p:nvPr>
        </p:nvSpPr>
        <p:spPr>
          <a:xfrm>
            <a:off x="948824" y="22693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1" name="Google Shape;1021;p33"/>
          <p:cNvSpPr txBox="1">
            <a:spLocks noGrp="1"/>
          </p:cNvSpPr>
          <p:nvPr>
            <p:ph type="title" idx="2"/>
          </p:nvPr>
        </p:nvSpPr>
        <p:spPr>
          <a:xfrm>
            <a:off x="3413550" y="1835250"/>
            <a:ext cx="2316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22" name="Google Shape;1022;p33"/>
          <p:cNvSpPr txBox="1">
            <a:spLocks noGrp="1"/>
          </p:cNvSpPr>
          <p:nvPr>
            <p:ph type="subTitle" idx="3"/>
          </p:nvPr>
        </p:nvSpPr>
        <p:spPr>
          <a:xfrm>
            <a:off x="3579000" y="22693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3" name="Google Shape;1023;p33"/>
          <p:cNvSpPr txBox="1">
            <a:spLocks noGrp="1"/>
          </p:cNvSpPr>
          <p:nvPr>
            <p:ph type="title" idx="4"/>
          </p:nvPr>
        </p:nvSpPr>
        <p:spPr>
          <a:xfrm>
            <a:off x="785174" y="3573450"/>
            <a:ext cx="2313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24" name="Google Shape;1024;p33"/>
          <p:cNvSpPr txBox="1">
            <a:spLocks noGrp="1"/>
          </p:cNvSpPr>
          <p:nvPr>
            <p:ph type="subTitle" idx="5"/>
          </p:nvPr>
        </p:nvSpPr>
        <p:spPr>
          <a:xfrm>
            <a:off x="948824" y="40075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5" name="Google Shape;1025;p33"/>
          <p:cNvSpPr txBox="1">
            <a:spLocks noGrp="1"/>
          </p:cNvSpPr>
          <p:nvPr>
            <p:ph type="title" idx="6"/>
          </p:nvPr>
        </p:nvSpPr>
        <p:spPr>
          <a:xfrm>
            <a:off x="3413550" y="3573450"/>
            <a:ext cx="2316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26" name="Google Shape;1026;p33"/>
          <p:cNvSpPr txBox="1">
            <a:spLocks noGrp="1"/>
          </p:cNvSpPr>
          <p:nvPr>
            <p:ph type="subTitle" idx="7"/>
          </p:nvPr>
        </p:nvSpPr>
        <p:spPr>
          <a:xfrm>
            <a:off x="3579000" y="40075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7" name="Google Shape;1027;p33"/>
          <p:cNvSpPr txBox="1">
            <a:spLocks noGrp="1"/>
          </p:cNvSpPr>
          <p:nvPr>
            <p:ph type="title" idx="8"/>
          </p:nvPr>
        </p:nvSpPr>
        <p:spPr>
          <a:xfrm>
            <a:off x="6045526" y="1835250"/>
            <a:ext cx="2313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28" name="Google Shape;1028;p33"/>
          <p:cNvSpPr txBox="1">
            <a:spLocks noGrp="1"/>
          </p:cNvSpPr>
          <p:nvPr>
            <p:ph type="subTitle" idx="9"/>
          </p:nvPr>
        </p:nvSpPr>
        <p:spPr>
          <a:xfrm>
            <a:off x="6209176" y="22693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9" name="Google Shape;1029;p33"/>
          <p:cNvSpPr txBox="1">
            <a:spLocks noGrp="1"/>
          </p:cNvSpPr>
          <p:nvPr>
            <p:ph type="title" idx="13"/>
          </p:nvPr>
        </p:nvSpPr>
        <p:spPr>
          <a:xfrm>
            <a:off x="6045526" y="3573450"/>
            <a:ext cx="2313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30" name="Google Shape;1030;p33"/>
          <p:cNvSpPr txBox="1">
            <a:spLocks noGrp="1"/>
          </p:cNvSpPr>
          <p:nvPr>
            <p:ph type="subTitle" idx="14"/>
          </p:nvPr>
        </p:nvSpPr>
        <p:spPr>
          <a:xfrm>
            <a:off x="6209176" y="400757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1" name="Google Shape;1031;p33"/>
          <p:cNvSpPr txBox="1">
            <a:spLocks noGrp="1"/>
          </p:cNvSpPr>
          <p:nvPr>
            <p:ph type="title" idx="15"/>
          </p:nvPr>
        </p:nvSpPr>
        <p:spPr>
          <a:xfrm>
            <a:off x="709800" y="368825"/>
            <a:ext cx="77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032" name="Google Shape;1032;p33"/>
          <p:cNvGrpSpPr/>
          <p:nvPr/>
        </p:nvGrpSpPr>
        <p:grpSpPr>
          <a:xfrm rot="-9899978">
            <a:off x="8006037" y="1355811"/>
            <a:ext cx="1595892" cy="6090498"/>
            <a:chOff x="9065175" y="1446600"/>
            <a:chExt cx="682175" cy="2603425"/>
          </a:xfrm>
        </p:grpSpPr>
        <p:sp>
          <p:nvSpPr>
            <p:cNvPr id="1033" name="Google Shape;1033;p33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3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3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3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3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3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3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3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3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3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3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3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3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3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3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3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3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3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3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3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3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3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3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3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3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3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9" name="Google Shape;1059;p33"/>
          <p:cNvGrpSpPr/>
          <p:nvPr/>
        </p:nvGrpSpPr>
        <p:grpSpPr>
          <a:xfrm rot="-2700000">
            <a:off x="225225" y="4184340"/>
            <a:ext cx="661422" cy="929023"/>
            <a:chOff x="2374700" y="1056350"/>
            <a:chExt cx="797300" cy="1119875"/>
          </a:xfrm>
        </p:grpSpPr>
        <p:sp>
          <p:nvSpPr>
            <p:cNvPr id="1060" name="Google Shape;1060;p33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3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3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3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3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3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3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7" name="Google Shape;1067;p33"/>
          <p:cNvGrpSpPr/>
          <p:nvPr/>
        </p:nvGrpSpPr>
        <p:grpSpPr>
          <a:xfrm rot="5688289">
            <a:off x="-680572" y="289485"/>
            <a:ext cx="1924598" cy="1364241"/>
            <a:chOff x="193669" y="148127"/>
            <a:chExt cx="1982873" cy="1405549"/>
          </a:xfrm>
        </p:grpSpPr>
        <p:sp>
          <p:nvSpPr>
            <p:cNvPr id="1068" name="Google Shape;1068;p33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69" name="Google Shape;1069;p33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1070" name="Google Shape;1070;p33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33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2" name="Google Shape;1072;p33"/>
            <p:cNvGrpSpPr/>
            <p:nvPr/>
          </p:nvGrpSpPr>
          <p:grpSpPr>
            <a:xfrm>
              <a:off x="539292" y="148127"/>
              <a:ext cx="1637250" cy="1405549"/>
              <a:chOff x="234492" y="148127"/>
              <a:chExt cx="1637250" cy="1405549"/>
            </a:xfrm>
          </p:grpSpPr>
          <p:sp>
            <p:nvSpPr>
              <p:cNvPr id="1073" name="Google Shape;1073;p33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33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75" name="Google Shape;1075;p33"/>
              <p:cNvGrpSpPr/>
              <p:nvPr/>
            </p:nvGrpSpPr>
            <p:grpSpPr>
              <a:xfrm rot="2700200">
                <a:off x="726654" y="558761"/>
                <a:ext cx="1036634" cy="736202"/>
                <a:chOff x="2374700" y="1045220"/>
                <a:chExt cx="852487" cy="605389"/>
              </a:xfrm>
            </p:grpSpPr>
            <p:sp>
              <p:nvSpPr>
                <p:cNvPr id="1076" name="Google Shape;1076;p33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7" name="Google Shape;1077;p33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8" name="Google Shape;1078;p33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9" name="Google Shape;1079;p33"/>
                <p:cNvSpPr/>
                <p:nvPr/>
              </p:nvSpPr>
              <p:spPr>
                <a:xfrm>
                  <a:off x="2991366" y="1416101"/>
                  <a:ext cx="235822" cy="234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0" name="Google Shape;1080;p33"/>
                <p:cNvSpPr/>
                <p:nvPr/>
              </p:nvSpPr>
              <p:spPr>
                <a:xfrm>
                  <a:off x="2576281" y="1045220"/>
                  <a:ext cx="119040" cy="117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"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34"/>
          <p:cNvSpPr txBox="1">
            <a:spLocks noGrp="1"/>
          </p:cNvSpPr>
          <p:nvPr>
            <p:ph type="ctrTitle"/>
          </p:nvPr>
        </p:nvSpPr>
        <p:spPr>
          <a:xfrm>
            <a:off x="4572000" y="466725"/>
            <a:ext cx="3713100" cy="13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800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83" name="Google Shape;1083;p34"/>
          <p:cNvSpPr txBox="1">
            <a:spLocks noGrp="1"/>
          </p:cNvSpPr>
          <p:nvPr>
            <p:ph type="subTitle" idx="1"/>
          </p:nvPr>
        </p:nvSpPr>
        <p:spPr>
          <a:xfrm>
            <a:off x="4572000" y="1769825"/>
            <a:ext cx="3713100" cy="12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84" name="Google Shape;1084;p34"/>
          <p:cNvSpPr txBox="1"/>
          <p:nvPr/>
        </p:nvSpPr>
        <p:spPr>
          <a:xfrm>
            <a:off x="4800600" y="3232325"/>
            <a:ext cx="3484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Oxygen"/>
                <a:ea typeface="Oxygen"/>
                <a:cs typeface="Oxygen"/>
                <a:sym typeface="Oxygen"/>
              </a:rPr>
              <a:t>CREDITS: This presentation template was created by </a:t>
            </a:r>
            <a:r>
              <a:rPr lang="en" sz="1200" b="1">
                <a:solidFill>
                  <a:srgbClr val="434343"/>
                </a:solidFill>
                <a:highlight>
                  <a:schemeClr val="accent4"/>
                </a:highlight>
                <a:uFill>
                  <a:noFill/>
                </a:uFill>
                <a:latin typeface="Oxygen"/>
                <a:ea typeface="Oxygen"/>
                <a:cs typeface="Oxygen"/>
                <a:sym typeface="Oxyge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434343"/>
                </a:solidFill>
                <a:latin typeface="Oxygen"/>
                <a:ea typeface="Oxygen"/>
                <a:cs typeface="Oxygen"/>
                <a:sym typeface="Oxygen"/>
              </a:rPr>
              <a:t>, including icons by </a:t>
            </a:r>
            <a:r>
              <a:rPr lang="en" sz="1200" b="1">
                <a:solidFill>
                  <a:srgbClr val="434343"/>
                </a:solidFill>
                <a:highlight>
                  <a:schemeClr val="accent4"/>
                </a:highlight>
                <a:uFill>
                  <a:noFill/>
                </a:uFill>
                <a:latin typeface="Oxygen"/>
                <a:ea typeface="Oxygen"/>
                <a:cs typeface="Oxygen"/>
                <a:sym typeface="Oxyge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434343"/>
                </a:solidFill>
                <a:latin typeface="Oxygen"/>
                <a:ea typeface="Oxygen"/>
                <a:cs typeface="Oxygen"/>
                <a:sym typeface="Oxygen"/>
              </a:rPr>
              <a:t> and infographics &amp; images by </a:t>
            </a:r>
            <a:r>
              <a:rPr lang="en" sz="1200" b="1">
                <a:solidFill>
                  <a:srgbClr val="434343"/>
                </a:solidFill>
                <a:highlight>
                  <a:schemeClr val="accent4"/>
                </a:highlight>
                <a:uFill>
                  <a:noFill/>
                </a:uFill>
                <a:latin typeface="Oxygen"/>
                <a:ea typeface="Oxygen"/>
                <a:cs typeface="Oxygen"/>
                <a:sym typeface="Oxyge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rgbClr val="434343"/>
              </a:solidFill>
              <a:highlight>
                <a:schemeClr val="accent4"/>
              </a:highlight>
              <a:latin typeface="Oxygen"/>
              <a:ea typeface="Oxygen"/>
              <a:cs typeface="Oxygen"/>
              <a:sym typeface="Oxygen"/>
            </a:endParaRPr>
          </a:p>
        </p:txBody>
      </p:sp>
      <p:grpSp>
        <p:nvGrpSpPr>
          <p:cNvPr id="1085" name="Google Shape;1085;p34"/>
          <p:cNvGrpSpPr/>
          <p:nvPr/>
        </p:nvGrpSpPr>
        <p:grpSpPr>
          <a:xfrm rot="-7779651">
            <a:off x="8037166" y="3954233"/>
            <a:ext cx="872891" cy="1059662"/>
            <a:chOff x="3397302" y="3304800"/>
            <a:chExt cx="1031123" cy="1251750"/>
          </a:xfrm>
        </p:grpSpPr>
        <p:sp>
          <p:nvSpPr>
            <p:cNvPr id="1086" name="Google Shape;1086;p34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4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3397302" y="3664259"/>
              <a:ext cx="231613" cy="229120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 txBox="1">
            <a:spLocks noGrp="1"/>
          </p:cNvSpPr>
          <p:nvPr>
            <p:ph type="title"/>
          </p:nvPr>
        </p:nvSpPr>
        <p:spPr>
          <a:xfrm>
            <a:off x="4714875" y="2152650"/>
            <a:ext cx="3587400" cy="15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3"/>
          <p:cNvSpPr txBox="1">
            <a:spLocks noGrp="1"/>
          </p:cNvSpPr>
          <p:nvPr>
            <p:ph type="title" idx="2" hasCustomPrompt="1"/>
          </p:nvPr>
        </p:nvSpPr>
        <p:spPr>
          <a:xfrm>
            <a:off x="4705350" y="819975"/>
            <a:ext cx="1314600" cy="102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4" name="Google Shape;44;p3"/>
          <p:cNvSpPr txBox="1">
            <a:spLocks noGrp="1"/>
          </p:cNvSpPr>
          <p:nvPr>
            <p:ph type="subTitle" idx="1"/>
          </p:nvPr>
        </p:nvSpPr>
        <p:spPr>
          <a:xfrm>
            <a:off x="4714875" y="3741775"/>
            <a:ext cx="29433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5" name="Google Shape;45;p3"/>
          <p:cNvGrpSpPr/>
          <p:nvPr/>
        </p:nvGrpSpPr>
        <p:grpSpPr>
          <a:xfrm rot="-4213300">
            <a:off x="3201409" y="3997949"/>
            <a:ext cx="661389" cy="928976"/>
            <a:chOff x="2374700" y="1056350"/>
            <a:chExt cx="797300" cy="1119875"/>
          </a:xfrm>
        </p:grpSpPr>
        <p:sp>
          <p:nvSpPr>
            <p:cNvPr id="46" name="Google Shape;46;p3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 rot="4242672">
            <a:off x="454798" y="334510"/>
            <a:ext cx="890563" cy="1081114"/>
            <a:chOff x="3397302" y="3304800"/>
            <a:chExt cx="1031123" cy="1251750"/>
          </a:xfrm>
        </p:grpSpPr>
        <p:sp>
          <p:nvSpPr>
            <p:cNvPr id="54" name="Google Shape;54;p3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3397302" y="3664259"/>
              <a:ext cx="231613" cy="229120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0"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7" name="Google Shape;1097;p35"/>
          <p:cNvGrpSpPr/>
          <p:nvPr/>
        </p:nvGrpSpPr>
        <p:grpSpPr>
          <a:xfrm rot="1660742">
            <a:off x="-84718" y="-2155874"/>
            <a:ext cx="1595890" cy="6090489"/>
            <a:chOff x="9065175" y="1446600"/>
            <a:chExt cx="682175" cy="2603425"/>
          </a:xfrm>
        </p:grpSpPr>
        <p:sp>
          <p:nvSpPr>
            <p:cNvPr id="1098" name="Google Shape;1098;p35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5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5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5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5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5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5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5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5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5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5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5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5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5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5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5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5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5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5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5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5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5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5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5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5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5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4" name="Google Shape;1124;p35"/>
          <p:cNvGrpSpPr/>
          <p:nvPr/>
        </p:nvGrpSpPr>
        <p:grpSpPr>
          <a:xfrm rot="8100000">
            <a:off x="8237768" y="63758"/>
            <a:ext cx="661422" cy="929023"/>
            <a:chOff x="2374700" y="1056350"/>
            <a:chExt cx="797300" cy="1119875"/>
          </a:xfrm>
        </p:grpSpPr>
        <p:sp>
          <p:nvSpPr>
            <p:cNvPr id="1125" name="Google Shape;1125;p35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5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5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5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5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5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5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2" name="Google Shape;1132;p35"/>
          <p:cNvGrpSpPr/>
          <p:nvPr/>
        </p:nvGrpSpPr>
        <p:grpSpPr>
          <a:xfrm rot="-5111711">
            <a:off x="7880389" y="3523395"/>
            <a:ext cx="1924598" cy="1364241"/>
            <a:chOff x="193669" y="148127"/>
            <a:chExt cx="1982873" cy="1405549"/>
          </a:xfrm>
        </p:grpSpPr>
        <p:sp>
          <p:nvSpPr>
            <p:cNvPr id="1133" name="Google Shape;1133;p35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4" name="Google Shape;1134;p35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1135" name="Google Shape;1135;p35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35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37" name="Google Shape;1137;p35"/>
            <p:cNvGrpSpPr/>
            <p:nvPr/>
          </p:nvGrpSpPr>
          <p:grpSpPr>
            <a:xfrm>
              <a:off x="539292" y="148127"/>
              <a:ext cx="1637250" cy="1405549"/>
              <a:chOff x="234492" y="148127"/>
              <a:chExt cx="1637250" cy="1405549"/>
            </a:xfrm>
          </p:grpSpPr>
          <p:sp>
            <p:nvSpPr>
              <p:cNvPr id="1138" name="Google Shape;1138;p35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5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40" name="Google Shape;1140;p35"/>
              <p:cNvGrpSpPr/>
              <p:nvPr/>
            </p:nvGrpSpPr>
            <p:grpSpPr>
              <a:xfrm rot="2700200">
                <a:off x="726654" y="558761"/>
                <a:ext cx="1036634" cy="736202"/>
                <a:chOff x="2374700" y="1045220"/>
                <a:chExt cx="852487" cy="605389"/>
              </a:xfrm>
            </p:grpSpPr>
            <p:sp>
              <p:nvSpPr>
                <p:cNvPr id="1141" name="Google Shape;1141;p35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2" name="Google Shape;1142;p35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3" name="Google Shape;1143;p35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4" name="Google Shape;1144;p35"/>
                <p:cNvSpPr/>
                <p:nvPr/>
              </p:nvSpPr>
              <p:spPr>
                <a:xfrm>
                  <a:off x="2991366" y="1416101"/>
                  <a:ext cx="235822" cy="234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5" name="Google Shape;1145;p35"/>
                <p:cNvSpPr/>
                <p:nvPr/>
              </p:nvSpPr>
              <p:spPr>
                <a:xfrm>
                  <a:off x="2576281" y="1045220"/>
                  <a:ext cx="119040" cy="117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1"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7" name="Google Shape;1147;p36"/>
          <p:cNvGrpSpPr/>
          <p:nvPr/>
        </p:nvGrpSpPr>
        <p:grpSpPr>
          <a:xfrm rot="-7047972" flipH="1">
            <a:off x="54366" y="-3233109"/>
            <a:ext cx="1902945" cy="7262324"/>
            <a:chOff x="9065175" y="1446600"/>
            <a:chExt cx="682175" cy="2603425"/>
          </a:xfrm>
        </p:grpSpPr>
        <p:sp>
          <p:nvSpPr>
            <p:cNvPr id="1148" name="Google Shape;1148;p36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6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6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6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6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6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6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6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6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6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6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6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6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6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6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6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6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6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6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6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6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6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6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6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6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6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4" name="Google Shape;1174;p36"/>
          <p:cNvGrpSpPr/>
          <p:nvPr/>
        </p:nvGrpSpPr>
        <p:grpSpPr>
          <a:xfrm rot="-7047972" flipH="1">
            <a:off x="7662241" y="1302441"/>
            <a:ext cx="1902945" cy="7262324"/>
            <a:chOff x="9065175" y="1446600"/>
            <a:chExt cx="682175" cy="2603425"/>
          </a:xfrm>
        </p:grpSpPr>
        <p:sp>
          <p:nvSpPr>
            <p:cNvPr id="1175" name="Google Shape;1175;p36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6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6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6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6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6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6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6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6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6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6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6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6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6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6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6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6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6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6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6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6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6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6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6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6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6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1" name="Google Shape;1201;p36"/>
          <p:cNvGrpSpPr/>
          <p:nvPr/>
        </p:nvGrpSpPr>
        <p:grpSpPr>
          <a:xfrm rot="7833381" flipH="1">
            <a:off x="285817" y="4017854"/>
            <a:ext cx="661437" cy="929044"/>
            <a:chOff x="2374700" y="1056350"/>
            <a:chExt cx="797300" cy="1119875"/>
          </a:xfrm>
        </p:grpSpPr>
        <p:sp>
          <p:nvSpPr>
            <p:cNvPr id="1202" name="Google Shape;1202;p36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6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6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6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6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6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6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2"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0" name="Google Shape;1210;p37"/>
          <p:cNvGrpSpPr/>
          <p:nvPr/>
        </p:nvGrpSpPr>
        <p:grpSpPr>
          <a:xfrm rot="-3752028">
            <a:off x="5940407" y="-3296013"/>
            <a:ext cx="1902945" cy="7262324"/>
            <a:chOff x="9065175" y="1446600"/>
            <a:chExt cx="682175" cy="2603425"/>
          </a:xfrm>
        </p:grpSpPr>
        <p:sp>
          <p:nvSpPr>
            <p:cNvPr id="1211" name="Google Shape;1211;p37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7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7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7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7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7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7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7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7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7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7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7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7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7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7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7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7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7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7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7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7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7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7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7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7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7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7" name="Google Shape;1237;p37"/>
          <p:cNvGrpSpPr/>
          <p:nvPr/>
        </p:nvGrpSpPr>
        <p:grpSpPr>
          <a:xfrm rot="-2422775">
            <a:off x="-311774" y="3435869"/>
            <a:ext cx="1783871" cy="1890832"/>
            <a:chOff x="3403900" y="3304800"/>
            <a:chExt cx="1556050" cy="1649350"/>
          </a:xfrm>
        </p:grpSpPr>
        <p:sp>
          <p:nvSpPr>
            <p:cNvPr id="1238" name="Google Shape;1238;p37"/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7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7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7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7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7"/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7"/>
            <p:cNvSpPr/>
            <p:nvPr/>
          </p:nvSpPr>
          <p:spPr>
            <a:xfrm>
              <a:off x="4348800" y="4483000"/>
              <a:ext cx="542900" cy="320575"/>
            </a:xfrm>
            <a:custGeom>
              <a:avLst/>
              <a:gdLst/>
              <a:ahLst/>
              <a:cxnLst/>
              <a:rect l="l" t="t" r="r" b="b"/>
              <a:pathLst>
                <a:path w="21716" h="12823" extrusionOk="0">
                  <a:moveTo>
                    <a:pt x="709" y="1"/>
                  </a:moveTo>
                  <a:cubicBezTo>
                    <a:pt x="272" y="1"/>
                    <a:pt x="1" y="643"/>
                    <a:pt x="480" y="939"/>
                  </a:cubicBezTo>
                  <a:lnTo>
                    <a:pt x="20739" y="12760"/>
                  </a:lnTo>
                  <a:cubicBezTo>
                    <a:pt x="20823" y="12804"/>
                    <a:pt x="20904" y="12823"/>
                    <a:pt x="20981" y="12823"/>
                  </a:cubicBezTo>
                  <a:cubicBezTo>
                    <a:pt x="21428" y="12823"/>
                    <a:pt x="21715" y="12171"/>
                    <a:pt x="21253" y="11894"/>
                  </a:cubicBezTo>
                  <a:lnTo>
                    <a:pt x="966" y="74"/>
                  </a:lnTo>
                  <a:cubicBezTo>
                    <a:pt x="877" y="23"/>
                    <a:pt x="790" y="1"/>
                    <a:pt x="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7"/>
            <p:cNvSpPr/>
            <p:nvPr/>
          </p:nvSpPr>
          <p:spPr>
            <a:xfrm>
              <a:off x="3496325" y="4429725"/>
              <a:ext cx="250725" cy="370050"/>
            </a:xfrm>
            <a:custGeom>
              <a:avLst/>
              <a:gdLst/>
              <a:ahLst/>
              <a:cxnLst/>
              <a:rect l="l" t="t" r="r" b="b"/>
              <a:pathLst>
                <a:path w="10029" h="14802" extrusionOk="0">
                  <a:moveTo>
                    <a:pt x="9319" y="0"/>
                  </a:moveTo>
                  <a:cubicBezTo>
                    <a:pt x="9166" y="0"/>
                    <a:pt x="9015" y="68"/>
                    <a:pt x="8909" y="230"/>
                  </a:cubicBezTo>
                  <a:lnTo>
                    <a:pt x="226" y="14052"/>
                  </a:lnTo>
                  <a:cubicBezTo>
                    <a:pt x="1" y="14446"/>
                    <a:pt x="348" y="14801"/>
                    <a:pt x="700" y="14801"/>
                  </a:cubicBezTo>
                  <a:cubicBezTo>
                    <a:pt x="855" y="14801"/>
                    <a:pt x="1011" y="14732"/>
                    <a:pt x="1119" y="14566"/>
                  </a:cubicBezTo>
                  <a:lnTo>
                    <a:pt x="9802" y="744"/>
                  </a:lnTo>
                  <a:cubicBezTo>
                    <a:pt x="10029" y="366"/>
                    <a:pt x="9673" y="0"/>
                    <a:pt x="9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7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7"/>
            <p:cNvSpPr/>
            <p:nvPr/>
          </p:nvSpPr>
          <p:spPr>
            <a:xfrm>
              <a:off x="4152750" y="4482950"/>
              <a:ext cx="230050" cy="422600"/>
            </a:xfrm>
            <a:custGeom>
              <a:avLst/>
              <a:gdLst/>
              <a:ahLst/>
              <a:cxnLst/>
              <a:rect l="l" t="t" r="r" b="b"/>
              <a:pathLst>
                <a:path w="9202" h="16904" extrusionOk="0">
                  <a:moveTo>
                    <a:pt x="8521" y="0"/>
                  </a:moveTo>
                  <a:cubicBezTo>
                    <a:pt x="8364" y="0"/>
                    <a:pt x="8208" y="77"/>
                    <a:pt x="8105" y="265"/>
                  </a:cubicBezTo>
                  <a:cubicBezTo>
                    <a:pt x="5292" y="5459"/>
                    <a:pt x="3047" y="10950"/>
                    <a:pt x="207" y="16143"/>
                  </a:cubicBezTo>
                  <a:cubicBezTo>
                    <a:pt x="1" y="16537"/>
                    <a:pt x="353" y="16904"/>
                    <a:pt x="696" y="16904"/>
                  </a:cubicBezTo>
                  <a:cubicBezTo>
                    <a:pt x="849" y="16904"/>
                    <a:pt x="1000" y="16832"/>
                    <a:pt x="1099" y="16657"/>
                  </a:cubicBezTo>
                  <a:cubicBezTo>
                    <a:pt x="3913" y="11464"/>
                    <a:pt x="6158" y="5973"/>
                    <a:pt x="8998" y="752"/>
                  </a:cubicBezTo>
                  <a:cubicBezTo>
                    <a:pt x="9201" y="363"/>
                    <a:pt x="8860" y="0"/>
                    <a:pt x="8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7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7"/>
            <p:cNvSpPr/>
            <p:nvPr/>
          </p:nvSpPr>
          <p:spPr>
            <a:xfrm>
              <a:off x="4786800" y="4704600"/>
              <a:ext cx="173150" cy="172475"/>
            </a:xfrm>
            <a:custGeom>
              <a:avLst/>
              <a:gdLst/>
              <a:ahLst/>
              <a:cxnLst/>
              <a:rect l="l" t="t" r="r" b="b"/>
              <a:pathLst>
                <a:path w="6926" h="6899" extrusionOk="0">
                  <a:moveTo>
                    <a:pt x="3409" y="1"/>
                  </a:moveTo>
                  <a:cubicBezTo>
                    <a:pt x="1515" y="28"/>
                    <a:pt x="1" y="1597"/>
                    <a:pt x="28" y="3490"/>
                  </a:cubicBezTo>
                  <a:cubicBezTo>
                    <a:pt x="54" y="5394"/>
                    <a:pt x="1569" y="6899"/>
                    <a:pt x="3440" y="6899"/>
                  </a:cubicBezTo>
                  <a:cubicBezTo>
                    <a:pt x="3457" y="6899"/>
                    <a:pt x="3473" y="6899"/>
                    <a:pt x="3490" y="6898"/>
                  </a:cubicBezTo>
                  <a:cubicBezTo>
                    <a:pt x="5410" y="6871"/>
                    <a:pt x="6925" y="5302"/>
                    <a:pt x="6898" y="3409"/>
                  </a:cubicBezTo>
                  <a:cubicBezTo>
                    <a:pt x="6871" y="1516"/>
                    <a:pt x="5302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7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7"/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7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7"/>
            <p:cNvSpPr/>
            <p:nvPr/>
          </p:nvSpPr>
          <p:spPr>
            <a:xfrm>
              <a:off x="3403900" y="4678900"/>
              <a:ext cx="218450" cy="216450"/>
            </a:xfrm>
            <a:custGeom>
              <a:avLst/>
              <a:gdLst/>
              <a:ahLst/>
              <a:cxnLst/>
              <a:rect l="l" t="t" r="r" b="b"/>
              <a:pathLst>
                <a:path w="8738" h="8658" extrusionOk="0">
                  <a:moveTo>
                    <a:pt x="4352" y="1"/>
                  </a:moveTo>
                  <a:cubicBezTo>
                    <a:pt x="4335" y="1"/>
                    <a:pt x="4319" y="1"/>
                    <a:pt x="4302" y="1"/>
                  </a:cubicBezTo>
                  <a:cubicBezTo>
                    <a:pt x="1921" y="28"/>
                    <a:pt x="1" y="2003"/>
                    <a:pt x="28" y="4410"/>
                  </a:cubicBezTo>
                  <a:cubicBezTo>
                    <a:pt x="81" y="6758"/>
                    <a:pt x="1976" y="8658"/>
                    <a:pt x="4338" y="8658"/>
                  </a:cubicBezTo>
                  <a:cubicBezTo>
                    <a:pt x="4371" y="8658"/>
                    <a:pt x="4404" y="8657"/>
                    <a:pt x="4437" y="8657"/>
                  </a:cubicBezTo>
                  <a:cubicBezTo>
                    <a:pt x="6817" y="8630"/>
                    <a:pt x="8738" y="6682"/>
                    <a:pt x="8711" y="4275"/>
                  </a:cubicBezTo>
                  <a:cubicBezTo>
                    <a:pt x="8657" y="1911"/>
                    <a:pt x="6736" y="1"/>
                    <a:pt x="4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7"/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7"/>
            <p:cNvSpPr/>
            <p:nvPr/>
          </p:nvSpPr>
          <p:spPr>
            <a:xfrm>
              <a:off x="4107875" y="4831725"/>
              <a:ext cx="123100" cy="122425"/>
            </a:xfrm>
            <a:custGeom>
              <a:avLst/>
              <a:gdLst/>
              <a:ahLst/>
              <a:cxnLst/>
              <a:rect l="l" t="t" r="r" b="b"/>
              <a:pathLst>
                <a:path w="4924" h="4897" extrusionOk="0">
                  <a:moveTo>
                    <a:pt x="2457" y="1"/>
                  </a:moveTo>
                  <a:cubicBezTo>
                    <a:pt x="2441" y="1"/>
                    <a:pt x="2424" y="1"/>
                    <a:pt x="2408" y="1"/>
                  </a:cubicBezTo>
                  <a:cubicBezTo>
                    <a:pt x="1055" y="28"/>
                    <a:pt x="0" y="1137"/>
                    <a:pt x="0" y="2490"/>
                  </a:cubicBezTo>
                  <a:cubicBezTo>
                    <a:pt x="27" y="3815"/>
                    <a:pt x="1136" y="4897"/>
                    <a:pt x="2489" y="4897"/>
                  </a:cubicBezTo>
                  <a:cubicBezTo>
                    <a:pt x="3841" y="4870"/>
                    <a:pt x="4923" y="3761"/>
                    <a:pt x="4896" y="2408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7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3"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8" name="Google Shape;1258;p38"/>
          <p:cNvGrpSpPr/>
          <p:nvPr/>
        </p:nvGrpSpPr>
        <p:grpSpPr>
          <a:xfrm rot="-5121615">
            <a:off x="7566119" y="3523597"/>
            <a:ext cx="1466340" cy="1381086"/>
            <a:chOff x="1404300" y="937325"/>
            <a:chExt cx="1767700" cy="1664925"/>
          </a:xfrm>
        </p:grpSpPr>
        <p:sp>
          <p:nvSpPr>
            <p:cNvPr id="1259" name="Google Shape;1259;p38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8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8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8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8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8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8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8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8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8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8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8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8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8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8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8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8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8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8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8" name="Google Shape;1278;p38"/>
          <p:cNvGrpSpPr/>
          <p:nvPr/>
        </p:nvGrpSpPr>
        <p:grpSpPr>
          <a:xfrm rot="5400000">
            <a:off x="431559" y="192912"/>
            <a:ext cx="1533332" cy="1625269"/>
            <a:chOff x="3403900" y="3304800"/>
            <a:chExt cx="1556050" cy="1649350"/>
          </a:xfrm>
        </p:grpSpPr>
        <p:sp>
          <p:nvSpPr>
            <p:cNvPr id="1279" name="Google Shape;1279;p38"/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8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8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8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8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8"/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8"/>
            <p:cNvSpPr/>
            <p:nvPr/>
          </p:nvSpPr>
          <p:spPr>
            <a:xfrm>
              <a:off x="4348800" y="4483000"/>
              <a:ext cx="542900" cy="320575"/>
            </a:xfrm>
            <a:custGeom>
              <a:avLst/>
              <a:gdLst/>
              <a:ahLst/>
              <a:cxnLst/>
              <a:rect l="l" t="t" r="r" b="b"/>
              <a:pathLst>
                <a:path w="21716" h="12823" extrusionOk="0">
                  <a:moveTo>
                    <a:pt x="709" y="1"/>
                  </a:moveTo>
                  <a:cubicBezTo>
                    <a:pt x="272" y="1"/>
                    <a:pt x="1" y="643"/>
                    <a:pt x="480" y="939"/>
                  </a:cubicBezTo>
                  <a:lnTo>
                    <a:pt x="20739" y="12760"/>
                  </a:lnTo>
                  <a:cubicBezTo>
                    <a:pt x="20823" y="12804"/>
                    <a:pt x="20904" y="12823"/>
                    <a:pt x="20981" y="12823"/>
                  </a:cubicBezTo>
                  <a:cubicBezTo>
                    <a:pt x="21428" y="12823"/>
                    <a:pt x="21715" y="12171"/>
                    <a:pt x="21253" y="11894"/>
                  </a:cubicBezTo>
                  <a:lnTo>
                    <a:pt x="966" y="74"/>
                  </a:lnTo>
                  <a:cubicBezTo>
                    <a:pt x="877" y="23"/>
                    <a:pt x="790" y="1"/>
                    <a:pt x="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8"/>
            <p:cNvSpPr/>
            <p:nvPr/>
          </p:nvSpPr>
          <p:spPr>
            <a:xfrm>
              <a:off x="3496325" y="4429725"/>
              <a:ext cx="250725" cy="370050"/>
            </a:xfrm>
            <a:custGeom>
              <a:avLst/>
              <a:gdLst/>
              <a:ahLst/>
              <a:cxnLst/>
              <a:rect l="l" t="t" r="r" b="b"/>
              <a:pathLst>
                <a:path w="10029" h="14802" extrusionOk="0">
                  <a:moveTo>
                    <a:pt x="9319" y="0"/>
                  </a:moveTo>
                  <a:cubicBezTo>
                    <a:pt x="9166" y="0"/>
                    <a:pt x="9015" y="68"/>
                    <a:pt x="8909" y="230"/>
                  </a:cubicBezTo>
                  <a:lnTo>
                    <a:pt x="226" y="14052"/>
                  </a:lnTo>
                  <a:cubicBezTo>
                    <a:pt x="1" y="14446"/>
                    <a:pt x="348" y="14801"/>
                    <a:pt x="700" y="14801"/>
                  </a:cubicBezTo>
                  <a:cubicBezTo>
                    <a:pt x="855" y="14801"/>
                    <a:pt x="1011" y="14732"/>
                    <a:pt x="1119" y="14566"/>
                  </a:cubicBezTo>
                  <a:lnTo>
                    <a:pt x="9802" y="744"/>
                  </a:lnTo>
                  <a:cubicBezTo>
                    <a:pt x="10029" y="366"/>
                    <a:pt x="9673" y="0"/>
                    <a:pt x="9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8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8"/>
            <p:cNvSpPr/>
            <p:nvPr/>
          </p:nvSpPr>
          <p:spPr>
            <a:xfrm>
              <a:off x="4152750" y="4482950"/>
              <a:ext cx="230050" cy="422600"/>
            </a:xfrm>
            <a:custGeom>
              <a:avLst/>
              <a:gdLst/>
              <a:ahLst/>
              <a:cxnLst/>
              <a:rect l="l" t="t" r="r" b="b"/>
              <a:pathLst>
                <a:path w="9202" h="16904" extrusionOk="0">
                  <a:moveTo>
                    <a:pt x="8521" y="0"/>
                  </a:moveTo>
                  <a:cubicBezTo>
                    <a:pt x="8364" y="0"/>
                    <a:pt x="8208" y="77"/>
                    <a:pt x="8105" y="265"/>
                  </a:cubicBezTo>
                  <a:cubicBezTo>
                    <a:pt x="5292" y="5459"/>
                    <a:pt x="3047" y="10950"/>
                    <a:pt x="207" y="16143"/>
                  </a:cubicBezTo>
                  <a:cubicBezTo>
                    <a:pt x="1" y="16537"/>
                    <a:pt x="353" y="16904"/>
                    <a:pt x="696" y="16904"/>
                  </a:cubicBezTo>
                  <a:cubicBezTo>
                    <a:pt x="849" y="16904"/>
                    <a:pt x="1000" y="16832"/>
                    <a:pt x="1099" y="16657"/>
                  </a:cubicBezTo>
                  <a:cubicBezTo>
                    <a:pt x="3913" y="11464"/>
                    <a:pt x="6158" y="5973"/>
                    <a:pt x="8998" y="752"/>
                  </a:cubicBezTo>
                  <a:cubicBezTo>
                    <a:pt x="9201" y="363"/>
                    <a:pt x="8860" y="0"/>
                    <a:pt x="8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8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8"/>
            <p:cNvSpPr/>
            <p:nvPr/>
          </p:nvSpPr>
          <p:spPr>
            <a:xfrm>
              <a:off x="4786800" y="4704600"/>
              <a:ext cx="173150" cy="172475"/>
            </a:xfrm>
            <a:custGeom>
              <a:avLst/>
              <a:gdLst/>
              <a:ahLst/>
              <a:cxnLst/>
              <a:rect l="l" t="t" r="r" b="b"/>
              <a:pathLst>
                <a:path w="6926" h="6899" extrusionOk="0">
                  <a:moveTo>
                    <a:pt x="3409" y="1"/>
                  </a:moveTo>
                  <a:cubicBezTo>
                    <a:pt x="1515" y="28"/>
                    <a:pt x="1" y="1597"/>
                    <a:pt x="28" y="3490"/>
                  </a:cubicBezTo>
                  <a:cubicBezTo>
                    <a:pt x="54" y="5394"/>
                    <a:pt x="1569" y="6899"/>
                    <a:pt x="3440" y="6899"/>
                  </a:cubicBezTo>
                  <a:cubicBezTo>
                    <a:pt x="3457" y="6899"/>
                    <a:pt x="3473" y="6899"/>
                    <a:pt x="3490" y="6898"/>
                  </a:cubicBezTo>
                  <a:cubicBezTo>
                    <a:pt x="5410" y="6871"/>
                    <a:pt x="6925" y="5302"/>
                    <a:pt x="6898" y="3409"/>
                  </a:cubicBezTo>
                  <a:cubicBezTo>
                    <a:pt x="6871" y="1516"/>
                    <a:pt x="5302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8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8"/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8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8"/>
            <p:cNvSpPr/>
            <p:nvPr/>
          </p:nvSpPr>
          <p:spPr>
            <a:xfrm>
              <a:off x="3403900" y="4678900"/>
              <a:ext cx="218450" cy="216450"/>
            </a:xfrm>
            <a:custGeom>
              <a:avLst/>
              <a:gdLst/>
              <a:ahLst/>
              <a:cxnLst/>
              <a:rect l="l" t="t" r="r" b="b"/>
              <a:pathLst>
                <a:path w="8738" h="8658" extrusionOk="0">
                  <a:moveTo>
                    <a:pt x="4352" y="1"/>
                  </a:moveTo>
                  <a:cubicBezTo>
                    <a:pt x="4335" y="1"/>
                    <a:pt x="4319" y="1"/>
                    <a:pt x="4302" y="1"/>
                  </a:cubicBezTo>
                  <a:cubicBezTo>
                    <a:pt x="1921" y="28"/>
                    <a:pt x="1" y="2003"/>
                    <a:pt x="28" y="4410"/>
                  </a:cubicBezTo>
                  <a:cubicBezTo>
                    <a:pt x="81" y="6758"/>
                    <a:pt x="1976" y="8658"/>
                    <a:pt x="4338" y="8658"/>
                  </a:cubicBezTo>
                  <a:cubicBezTo>
                    <a:pt x="4371" y="8658"/>
                    <a:pt x="4404" y="8657"/>
                    <a:pt x="4437" y="8657"/>
                  </a:cubicBezTo>
                  <a:cubicBezTo>
                    <a:pt x="6817" y="8630"/>
                    <a:pt x="8738" y="6682"/>
                    <a:pt x="8711" y="4275"/>
                  </a:cubicBezTo>
                  <a:cubicBezTo>
                    <a:pt x="8657" y="1911"/>
                    <a:pt x="6736" y="1"/>
                    <a:pt x="4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8"/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8"/>
            <p:cNvSpPr/>
            <p:nvPr/>
          </p:nvSpPr>
          <p:spPr>
            <a:xfrm>
              <a:off x="4107875" y="4831725"/>
              <a:ext cx="123100" cy="122425"/>
            </a:xfrm>
            <a:custGeom>
              <a:avLst/>
              <a:gdLst/>
              <a:ahLst/>
              <a:cxnLst/>
              <a:rect l="l" t="t" r="r" b="b"/>
              <a:pathLst>
                <a:path w="4924" h="4897" extrusionOk="0">
                  <a:moveTo>
                    <a:pt x="2457" y="1"/>
                  </a:moveTo>
                  <a:cubicBezTo>
                    <a:pt x="2441" y="1"/>
                    <a:pt x="2424" y="1"/>
                    <a:pt x="2408" y="1"/>
                  </a:cubicBezTo>
                  <a:cubicBezTo>
                    <a:pt x="1055" y="28"/>
                    <a:pt x="0" y="1137"/>
                    <a:pt x="0" y="2490"/>
                  </a:cubicBezTo>
                  <a:cubicBezTo>
                    <a:pt x="27" y="3815"/>
                    <a:pt x="1136" y="4897"/>
                    <a:pt x="2489" y="4897"/>
                  </a:cubicBezTo>
                  <a:cubicBezTo>
                    <a:pt x="3841" y="4870"/>
                    <a:pt x="4923" y="3761"/>
                    <a:pt x="4896" y="2408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8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"/>
          <p:cNvSpPr txBox="1">
            <a:spLocks noGrp="1"/>
          </p:cNvSpPr>
          <p:nvPr>
            <p:ph type="title"/>
          </p:nvPr>
        </p:nvSpPr>
        <p:spPr>
          <a:xfrm>
            <a:off x="5361833" y="620750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5"/>
          <p:cNvSpPr txBox="1">
            <a:spLocks noGrp="1"/>
          </p:cNvSpPr>
          <p:nvPr>
            <p:ph type="title" idx="2"/>
          </p:nvPr>
        </p:nvSpPr>
        <p:spPr>
          <a:xfrm>
            <a:off x="1276567" y="2682125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1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5"/>
          <p:cNvSpPr txBox="1">
            <a:spLocks noGrp="1"/>
          </p:cNvSpPr>
          <p:nvPr>
            <p:ph type="subTitle" idx="1"/>
          </p:nvPr>
        </p:nvSpPr>
        <p:spPr>
          <a:xfrm>
            <a:off x="1036567" y="3245950"/>
            <a:ext cx="2985600" cy="12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0" name="Google Shape;120;p5"/>
          <p:cNvSpPr txBox="1">
            <a:spLocks noGrp="1"/>
          </p:cNvSpPr>
          <p:nvPr>
            <p:ph type="subTitle" idx="3"/>
          </p:nvPr>
        </p:nvSpPr>
        <p:spPr>
          <a:xfrm>
            <a:off x="5121833" y="1179025"/>
            <a:ext cx="2985600" cy="127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21" name="Google Shape;121;p5"/>
          <p:cNvGrpSpPr/>
          <p:nvPr/>
        </p:nvGrpSpPr>
        <p:grpSpPr>
          <a:xfrm rot="9258730">
            <a:off x="196403" y="4162180"/>
            <a:ext cx="661431" cy="929036"/>
            <a:chOff x="2374700" y="1056350"/>
            <a:chExt cx="797300" cy="1119875"/>
          </a:xfrm>
        </p:grpSpPr>
        <p:sp>
          <p:nvSpPr>
            <p:cNvPr id="122" name="Google Shape;122;p5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5"/>
          <p:cNvGrpSpPr/>
          <p:nvPr/>
        </p:nvGrpSpPr>
        <p:grpSpPr>
          <a:xfrm rot="8696566">
            <a:off x="7922302" y="239448"/>
            <a:ext cx="890573" cy="1081127"/>
            <a:chOff x="3397302" y="3304800"/>
            <a:chExt cx="1031123" cy="1251750"/>
          </a:xfrm>
        </p:grpSpPr>
        <p:sp>
          <p:nvSpPr>
            <p:cNvPr id="130" name="Google Shape;130;p5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3397302" y="3664259"/>
              <a:ext cx="231613" cy="229120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"/>
          <p:cNvSpPr txBox="1">
            <a:spLocks noGrp="1"/>
          </p:cNvSpPr>
          <p:nvPr>
            <p:ph type="title"/>
          </p:nvPr>
        </p:nvSpPr>
        <p:spPr>
          <a:xfrm>
            <a:off x="713225" y="368825"/>
            <a:ext cx="77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42" name="Google Shape;142;p6"/>
          <p:cNvGrpSpPr/>
          <p:nvPr/>
        </p:nvGrpSpPr>
        <p:grpSpPr>
          <a:xfrm rot="207317">
            <a:off x="7932532" y="4047362"/>
            <a:ext cx="1466498" cy="1381235"/>
            <a:chOff x="1404300" y="937325"/>
            <a:chExt cx="1767700" cy="1664925"/>
          </a:xfrm>
        </p:grpSpPr>
        <p:sp>
          <p:nvSpPr>
            <p:cNvPr id="143" name="Google Shape;143;p6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6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6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6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6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6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6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6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6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6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6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6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6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6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6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6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6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"/>
          <p:cNvSpPr txBox="1">
            <a:spLocks noGrp="1"/>
          </p:cNvSpPr>
          <p:nvPr>
            <p:ph type="body" idx="1"/>
          </p:nvPr>
        </p:nvSpPr>
        <p:spPr>
          <a:xfrm>
            <a:off x="720000" y="1861297"/>
            <a:ext cx="4117800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6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7"/>
          <p:cNvSpPr txBox="1">
            <a:spLocks noGrp="1"/>
          </p:cNvSpPr>
          <p:nvPr>
            <p:ph type="title"/>
          </p:nvPr>
        </p:nvSpPr>
        <p:spPr>
          <a:xfrm>
            <a:off x="720000" y="524372"/>
            <a:ext cx="4294800" cy="11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65" name="Google Shape;165;p7"/>
          <p:cNvGrpSpPr/>
          <p:nvPr/>
        </p:nvGrpSpPr>
        <p:grpSpPr>
          <a:xfrm rot="4390107">
            <a:off x="7408179" y="415988"/>
            <a:ext cx="1466373" cy="1381117"/>
            <a:chOff x="1404300" y="937325"/>
            <a:chExt cx="1767700" cy="1664925"/>
          </a:xfrm>
        </p:grpSpPr>
        <p:sp>
          <p:nvSpPr>
            <p:cNvPr id="166" name="Google Shape;166;p7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7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7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9"/>
          <p:cNvSpPr txBox="1">
            <a:spLocks noGrp="1"/>
          </p:cNvSpPr>
          <p:nvPr>
            <p:ph type="title"/>
          </p:nvPr>
        </p:nvSpPr>
        <p:spPr>
          <a:xfrm>
            <a:off x="4358550" y="1414350"/>
            <a:ext cx="387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7" name="Google Shape;217;p9"/>
          <p:cNvSpPr txBox="1">
            <a:spLocks noGrp="1"/>
          </p:cNvSpPr>
          <p:nvPr>
            <p:ph type="subTitle" idx="1"/>
          </p:nvPr>
        </p:nvSpPr>
        <p:spPr>
          <a:xfrm>
            <a:off x="4358550" y="2256150"/>
            <a:ext cx="4079100" cy="14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18" name="Google Shape;218;p9"/>
          <p:cNvGrpSpPr/>
          <p:nvPr/>
        </p:nvGrpSpPr>
        <p:grpSpPr>
          <a:xfrm rot="9264167">
            <a:off x="7096424" y="3467668"/>
            <a:ext cx="1863987" cy="1541926"/>
            <a:chOff x="193669" y="148127"/>
            <a:chExt cx="2323487" cy="1922250"/>
          </a:xfrm>
        </p:grpSpPr>
        <p:sp>
          <p:nvSpPr>
            <p:cNvPr id="219" name="Google Shape;219;p9"/>
            <p:cNvSpPr/>
            <p:nvPr/>
          </p:nvSpPr>
          <p:spPr>
            <a:xfrm rot="8392807">
              <a:off x="1938296" y="346149"/>
              <a:ext cx="284522" cy="651226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 rot="-1368678">
              <a:off x="2331166" y="764963"/>
              <a:ext cx="161260" cy="160124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9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22" name="Google Shape;222;p9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223" name="Google Shape;223;p9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9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5" name="Google Shape;225;p9"/>
            <p:cNvGrpSpPr/>
            <p:nvPr/>
          </p:nvGrpSpPr>
          <p:grpSpPr>
            <a:xfrm>
              <a:off x="416768" y="148127"/>
              <a:ext cx="1867051" cy="1922250"/>
              <a:chOff x="111968" y="148127"/>
              <a:chExt cx="1867051" cy="1922250"/>
            </a:xfrm>
          </p:grpSpPr>
          <p:sp>
            <p:nvSpPr>
              <p:cNvPr id="226" name="Google Shape;226;p9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9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28" name="Google Shape;228;p9"/>
              <p:cNvGrpSpPr/>
              <p:nvPr/>
            </p:nvGrpSpPr>
            <p:grpSpPr>
              <a:xfrm rot="2700200">
                <a:off x="519774" y="342293"/>
                <a:ext cx="1051439" cy="1589031"/>
                <a:chOff x="2374700" y="932638"/>
                <a:chExt cx="864662" cy="1306680"/>
              </a:xfrm>
            </p:grpSpPr>
            <p:sp>
              <p:nvSpPr>
                <p:cNvPr id="229" name="Google Shape;229;p9"/>
                <p:cNvSpPr/>
                <p:nvPr/>
              </p:nvSpPr>
              <p:spPr>
                <a:xfrm>
                  <a:off x="2450775" y="1537550"/>
                  <a:ext cx="233975" cy="5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59" h="21419" extrusionOk="0">
                      <a:moveTo>
                        <a:pt x="666" y="0"/>
                      </a:moveTo>
                      <a:cubicBezTo>
                        <a:pt x="334" y="0"/>
                        <a:pt x="1" y="265"/>
                        <a:pt x="149" y="661"/>
                      </a:cubicBezTo>
                      <a:cubicBezTo>
                        <a:pt x="2637" y="7531"/>
                        <a:pt x="5667" y="14185"/>
                        <a:pt x="8155" y="21056"/>
                      </a:cubicBezTo>
                      <a:cubicBezTo>
                        <a:pt x="8251" y="21310"/>
                        <a:pt x="8470" y="21419"/>
                        <a:pt x="8687" y="21419"/>
                      </a:cubicBezTo>
                      <a:cubicBezTo>
                        <a:pt x="9025" y="21419"/>
                        <a:pt x="9359" y="21154"/>
                        <a:pt x="9210" y="20758"/>
                      </a:cubicBezTo>
                      <a:cubicBezTo>
                        <a:pt x="6722" y="13888"/>
                        <a:pt x="3692" y="7234"/>
                        <a:pt x="1177" y="363"/>
                      </a:cubicBezTo>
                      <a:cubicBezTo>
                        <a:pt x="1092" y="109"/>
                        <a:pt x="880" y="0"/>
                        <a:pt x="6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230;p9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231;p9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232;p9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rgbClr val="FF7C6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233;p9"/>
                <p:cNvSpPr/>
                <p:nvPr/>
              </p:nvSpPr>
              <p:spPr>
                <a:xfrm>
                  <a:off x="2966745" y="1386898"/>
                  <a:ext cx="272617" cy="2710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rgbClr val="788B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234;p9"/>
                <p:cNvSpPr/>
                <p:nvPr/>
              </p:nvSpPr>
              <p:spPr>
                <a:xfrm>
                  <a:off x="2548853" y="932638"/>
                  <a:ext cx="249594" cy="2470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rgbClr val="E54E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235;p9"/>
                <p:cNvSpPr/>
                <p:nvPr/>
              </p:nvSpPr>
              <p:spPr>
                <a:xfrm>
                  <a:off x="2601160" y="2017689"/>
                  <a:ext cx="222919" cy="221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0" extrusionOk="0">
                      <a:moveTo>
                        <a:pt x="4649" y="1"/>
                      </a:moveTo>
                      <a:cubicBezTo>
                        <a:pt x="4633" y="1"/>
                        <a:pt x="4616" y="1"/>
                        <a:pt x="4599" y="1"/>
                      </a:cubicBezTo>
                      <a:cubicBezTo>
                        <a:pt x="2030" y="28"/>
                        <a:pt x="1" y="2138"/>
                        <a:pt x="28" y="4708"/>
                      </a:cubicBezTo>
                      <a:cubicBezTo>
                        <a:pt x="55" y="7260"/>
                        <a:pt x="2137" y="9279"/>
                        <a:pt x="4684" y="9279"/>
                      </a:cubicBezTo>
                      <a:cubicBezTo>
                        <a:pt x="4701" y="9279"/>
                        <a:pt x="4718" y="9279"/>
                        <a:pt x="4735" y="9279"/>
                      </a:cubicBezTo>
                      <a:cubicBezTo>
                        <a:pt x="7304" y="9252"/>
                        <a:pt x="9333" y="7142"/>
                        <a:pt x="9306" y="4572"/>
                      </a:cubicBezTo>
                      <a:cubicBezTo>
                        <a:pt x="9279" y="2046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rgbClr val="FA9E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236" name="Google Shape;236;p9"/>
          <p:cNvGrpSpPr/>
          <p:nvPr/>
        </p:nvGrpSpPr>
        <p:grpSpPr>
          <a:xfrm rot="9045510">
            <a:off x="7244933" y="-276244"/>
            <a:ext cx="1783833" cy="1890791"/>
            <a:chOff x="3403900" y="3304800"/>
            <a:chExt cx="1556050" cy="1649350"/>
          </a:xfrm>
        </p:grpSpPr>
        <p:sp>
          <p:nvSpPr>
            <p:cNvPr id="237" name="Google Shape;237;p9"/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4348800" y="4483000"/>
              <a:ext cx="542900" cy="320575"/>
            </a:xfrm>
            <a:custGeom>
              <a:avLst/>
              <a:gdLst/>
              <a:ahLst/>
              <a:cxnLst/>
              <a:rect l="l" t="t" r="r" b="b"/>
              <a:pathLst>
                <a:path w="21716" h="12823" extrusionOk="0">
                  <a:moveTo>
                    <a:pt x="709" y="1"/>
                  </a:moveTo>
                  <a:cubicBezTo>
                    <a:pt x="272" y="1"/>
                    <a:pt x="1" y="643"/>
                    <a:pt x="480" y="939"/>
                  </a:cubicBezTo>
                  <a:lnTo>
                    <a:pt x="20739" y="12760"/>
                  </a:lnTo>
                  <a:cubicBezTo>
                    <a:pt x="20823" y="12804"/>
                    <a:pt x="20904" y="12823"/>
                    <a:pt x="20981" y="12823"/>
                  </a:cubicBezTo>
                  <a:cubicBezTo>
                    <a:pt x="21428" y="12823"/>
                    <a:pt x="21715" y="12171"/>
                    <a:pt x="21253" y="11894"/>
                  </a:cubicBezTo>
                  <a:lnTo>
                    <a:pt x="966" y="74"/>
                  </a:lnTo>
                  <a:cubicBezTo>
                    <a:pt x="877" y="23"/>
                    <a:pt x="790" y="1"/>
                    <a:pt x="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3496325" y="4429725"/>
              <a:ext cx="250725" cy="370050"/>
            </a:xfrm>
            <a:custGeom>
              <a:avLst/>
              <a:gdLst/>
              <a:ahLst/>
              <a:cxnLst/>
              <a:rect l="l" t="t" r="r" b="b"/>
              <a:pathLst>
                <a:path w="10029" h="14802" extrusionOk="0">
                  <a:moveTo>
                    <a:pt x="9319" y="0"/>
                  </a:moveTo>
                  <a:cubicBezTo>
                    <a:pt x="9166" y="0"/>
                    <a:pt x="9015" y="68"/>
                    <a:pt x="8909" y="230"/>
                  </a:cubicBezTo>
                  <a:lnTo>
                    <a:pt x="226" y="14052"/>
                  </a:lnTo>
                  <a:cubicBezTo>
                    <a:pt x="1" y="14446"/>
                    <a:pt x="348" y="14801"/>
                    <a:pt x="700" y="14801"/>
                  </a:cubicBezTo>
                  <a:cubicBezTo>
                    <a:pt x="855" y="14801"/>
                    <a:pt x="1011" y="14732"/>
                    <a:pt x="1119" y="14566"/>
                  </a:cubicBezTo>
                  <a:lnTo>
                    <a:pt x="9802" y="744"/>
                  </a:lnTo>
                  <a:cubicBezTo>
                    <a:pt x="10029" y="366"/>
                    <a:pt x="9673" y="0"/>
                    <a:pt x="9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4152750" y="4482950"/>
              <a:ext cx="230050" cy="422600"/>
            </a:xfrm>
            <a:custGeom>
              <a:avLst/>
              <a:gdLst/>
              <a:ahLst/>
              <a:cxnLst/>
              <a:rect l="l" t="t" r="r" b="b"/>
              <a:pathLst>
                <a:path w="9202" h="16904" extrusionOk="0">
                  <a:moveTo>
                    <a:pt x="8521" y="0"/>
                  </a:moveTo>
                  <a:cubicBezTo>
                    <a:pt x="8364" y="0"/>
                    <a:pt x="8208" y="77"/>
                    <a:pt x="8105" y="265"/>
                  </a:cubicBezTo>
                  <a:cubicBezTo>
                    <a:pt x="5292" y="5459"/>
                    <a:pt x="3047" y="10950"/>
                    <a:pt x="207" y="16143"/>
                  </a:cubicBezTo>
                  <a:cubicBezTo>
                    <a:pt x="1" y="16537"/>
                    <a:pt x="353" y="16904"/>
                    <a:pt x="696" y="16904"/>
                  </a:cubicBezTo>
                  <a:cubicBezTo>
                    <a:pt x="849" y="16904"/>
                    <a:pt x="1000" y="16832"/>
                    <a:pt x="1099" y="16657"/>
                  </a:cubicBezTo>
                  <a:cubicBezTo>
                    <a:pt x="3913" y="11464"/>
                    <a:pt x="6158" y="5973"/>
                    <a:pt x="8998" y="752"/>
                  </a:cubicBezTo>
                  <a:cubicBezTo>
                    <a:pt x="9201" y="363"/>
                    <a:pt x="8860" y="0"/>
                    <a:pt x="8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4786800" y="4704600"/>
              <a:ext cx="173150" cy="172475"/>
            </a:xfrm>
            <a:custGeom>
              <a:avLst/>
              <a:gdLst/>
              <a:ahLst/>
              <a:cxnLst/>
              <a:rect l="l" t="t" r="r" b="b"/>
              <a:pathLst>
                <a:path w="6926" h="6899" extrusionOk="0">
                  <a:moveTo>
                    <a:pt x="3409" y="1"/>
                  </a:moveTo>
                  <a:cubicBezTo>
                    <a:pt x="1515" y="28"/>
                    <a:pt x="1" y="1597"/>
                    <a:pt x="28" y="3490"/>
                  </a:cubicBezTo>
                  <a:cubicBezTo>
                    <a:pt x="54" y="5394"/>
                    <a:pt x="1569" y="6899"/>
                    <a:pt x="3440" y="6899"/>
                  </a:cubicBezTo>
                  <a:cubicBezTo>
                    <a:pt x="3457" y="6899"/>
                    <a:pt x="3473" y="6899"/>
                    <a:pt x="3490" y="6898"/>
                  </a:cubicBezTo>
                  <a:cubicBezTo>
                    <a:pt x="5410" y="6871"/>
                    <a:pt x="6925" y="5302"/>
                    <a:pt x="6898" y="3409"/>
                  </a:cubicBezTo>
                  <a:cubicBezTo>
                    <a:pt x="6871" y="1516"/>
                    <a:pt x="5302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3403900" y="4678900"/>
              <a:ext cx="218450" cy="216450"/>
            </a:xfrm>
            <a:custGeom>
              <a:avLst/>
              <a:gdLst/>
              <a:ahLst/>
              <a:cxnLst/>
              <a:rect l="l" t="t" r="r" b="b"/>
              <a:pathLst>
                <a:path w="8738" h="8658" extrusionOk="0">
                  <a:moveTo>
                    <a:pt x="4352" y="1"/>
                  </a:moveTo>
                  <a:cubicBezTo>
                    <a:pt x="4335" y="1"/>
                    <a:pt x="4319" y="1"/>
                    <a:pt x="4302" y="1"/>
                  </a:cubicBezTo>
                  <a:cubicBezTo>
                    <a:pt x="1921" y="28"/>
                    <a:pt x="1" y="2003"/>
                    <a:pt x="28" y="4410"/>
                  </a:cubicBezTo>
                  <a:cubicBezTo>
                    <a:pt x="81" y="6758"/>
                    <a:pt x="1976" y="8658"/>
                    <a:pt x="4338" y="8658"/>
                  </a:cubicBezTo>
                  <a:cubicBezTo>
                    <a:pt x="4371" y="8658"/>
                    <a:pt x="4404" y="8657"/>
                    <a:pt x="4437" y="8657"/>
                  </a:cubicBezTo>
                  <a:cubicBezTo>
                    <a:pt x="6817" y="8630"/>
                    <a:pt x="8738" y="6682"/>
                    <a:pt x="8711" y="4275"/>
                  </a:cubicBezTo>
                  <a:cubicBezTo>
                    <a:pt x="8657" y="1911"/>
                    <a:pt x="6736" y="1"/>
                    <a:pt x="4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4107875" y="4831725"/>
              <a:ext cx="123100" cy="122425"/>
            </a:xfrm>
            <a:custGeom>
              <a:avLst/>
              <a:gdLst/>
              <a:ahLst/>
              <a:cxnLst/>
              <a:rect l="l" t="t" r="r" b="b"/>
              <a:pathLst>
                <a:path w="4924" h="4897" extrusionOk="0">
                  <a:moveTo>
                    <a:pt x="2457" y="1"/>
                  </a:moveTo>
                  <a:cubicBezTo>
                    <a:pt x="2441" y="1"/>
                    <a:pt x="2424" y="1"/>
                    <a:pt x="2408" y="1"/>
                  </a:cubicBezTo>
                  <a:cubicBezTo>
                    <a:pt x="1055" y="28"/>
                    <a:pt x="0" y="1137"/>
                    <a:pt x="0" y="2490"/>
                  </a:cubicBezTo>
                  <a:cubicBezTo>
                    <a:pt x="27" y="3815"/>
                    <a:pt x="1136" y="4897"/>
                    <a:pt x="2489" y="4897"/>
                  </a:cubicBezTo>
                  <a:cubicBezTo>
                    <a:pt x="3841" y="4870"/>
                    <a:pt x="4923" y="3761"/>
                    <a:pt x="4896" y="2408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3"/>
          <p:cNvSpPr txBox="1">
            <a:spLocks noGrp="1"/>
          </p:cNvSpPr>
          <p:nvPr>
            <p:ph type="title"/>
          </p:nvPr>
        </p:nvSpPr>
        <p:spPr>
          <a:xfrm>
            <a:off x="724276" y="1445750"/>
            <a:ext cx="25983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9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18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18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18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18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18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18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18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1800">
                <a:solidFill>
                  <a:srgbClr val="FF00A3"/>
                </a:solidFill>
              </a:defRPr>
            </a:lvl9pPr>
          </a:lstStyle>
          <a:p>
            <a:endParaRPr/>
          </a:p>
        </p:txBody>
      </p:sp>
      <p:sp>
        <p:nvSpPr>
          <p:cNvPr id="280" name="Google Shape;280;p13"/>
          <p:cNvSpPr txBox="1">
            <a:spLocks noGrp="1"/>
          </p:cNvSpPr>
          <p:nvPr>
            <p:ph type="subTitle" idx="1"/>
          </p:nvPr>
        </p:nvSpPr>
        <p:spPr>
          <a:xfrm>
            <a:off x="894526" y="1824450"/>
            <a:ext cx="22578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81" name="Google Shape;281;p13"/>
          <p:cNvSpPr txBox="1">
            <a:spLocks noGrp="1"/>
          </p:cNvSpPr>
          <p:nvPr>
            <p:ph type="title" idx="2" hasCustomPrompt="1"/>
          </p:nvPr>
        </p:nvSpPr>
        <p:spPr>
          <a:xfrm>
            <a:off x="1401424" y="942112"/>
            <a:ext cx="12429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3000"/>
              <a:buNone/>
              <a:defRPr sz="30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24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24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24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24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24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24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24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2400">
                <a:solidFill>
                  <a:srgbClr val="FF00A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2" name="Google Shape;282;p13"/>
          <p:cNvSpPr txBox="1">
            <a:spLocks noGrp="1"/>
          </p:cNvSpPr>
          <p:nvPr>
            <p:ph type="title" idx="3"/>
          </p:nvPr>
        </p:nvSpPr>
        <p:spPr>
          <a:xfrm>
            <a:off x="3272850" y="1445750"/>
            <a:ext cx="25983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9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18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18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18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18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18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18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18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1800">
                <a:solidFill>
                  <a:srgbClr val="FF00A3"/>
                </a:solidFill>
              </a:defRPr>
            </a:lvl9pPr>
          </a:lstStyle>
          <a:p>
            <a:endParaRPr/>
          </a:p>
        </p:txBody>
      </p:sp>
      <p:sp>
        <p:nvSpPr>
          <p:cNvPr id="283" name="Google Shape;283;p13"/>
          <p:cNvSpPr txBox="1">
            <a:spLocks noGrp="1"/>
          </p:cNvSpPr>
          <p:nvPr>
            <p:ph type="subTitle" idx="4"/>
          </p:nvPr>
        </p:nvSpPr>
        <p:spPr>
          <a:xfrm>
            <a:off x="3443652" y="1824450"/>
            <a:ext cx="22578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84" name="Google Shape;284;p13"/>
          <p:cNvSpPr txBox="1">
            <a:spLocks noGrp="1"/>
          </p:cNvSpPr>
          <p:nvPr>
            <p:ph type="title" idx="5" hasCustomPrompt="1"/>
          </p:nvPr>
        </p:nvSpPr>
        <p:spPr>
          <a:xfrm>
            <a:off x="3950550" y="942112"/>
            <a:ext cx="12429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3000"/>
              <a:buNone/>
              <a:defRPr sz="30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24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24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24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24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24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24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24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2400">
                <a:solidFill>
                  <a:srgbClr val="FF00A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5" name="Google Shape;285;p13"/>
          <p:cNvSpPr txBox="1">
            <a:spLocks noGrp="1"/>
          </p:cNvSpPr>
          <p:nvPr>
            <p:ph type="title" idx="6"/>
          </p:nvPr>
        </p:nvSpPr>
        <p:spPr>
          <a:xfrm>
            <a:off x="5821424" y="1445750"/>
            <a:ext cx="25983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9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18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18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18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18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18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18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18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1800">
                <a:solidFill>
                  <a:srgbClr val="FF00A3"/>
                </a:solidFill>
              </a:defRPr>
            </a:lvl9pPr>
          </a:lstStyle>
          <a:p>
            <a:endParaRPr/>
          </a:p>
        </p:txBody>
      </p:sp>
      <p:sp>
        <p:nvSpPr>
          <p:cNvPr id="286" name="Google Shape;286;p13"/>
          <p:cNvSpPr txBox="1">
            <a:spLocks noGrp="1"/>
          </p:cNvSpPr>
          <p:nvPr>
            <p:ph type="subTitle" idx="7"/>
          </p:nvPr>
        </p:nvSpPr>
        <p:spPr>
          <a:xfrm>
            <a:off x="5991674" y="1824450"/>
            <a:ext cx="22578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87" name="Google Shape;287;p13"/>
          <p:cNvSpPr txBox="1">
            <a:spLocks noGrp="1"/>
          </p:cNvSpPr>
          <p:nvPr>
            <p:ph type="title" idx="8" hasCustomPrompt="1"/>
          </p:nvPr>
        </p:nvSpPr>
        <p:spPr>
          <a:xfrm>
            <a:off x="6498572" y="942112"/>
            <a:ext cx="12429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3000"/>
              <a:buNone/>
              <a:defRPr sz="30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24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24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24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24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24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24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24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2400">
                <a:solidFill>
                  <a:srgbClr val="FF00A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8" name="Google Shape;288;p13"/>
          <p:cNvSpPr txBox="1">
            <a:spLocks noGrp="1"/>
          </p:cNvSpPr>
          <p:nvPr>
            <p:ph type="title" idx="9"/>
          </p:nvPr>
        </p:nvSpPr>
        <p:spPr>
          <a:xfrm>
            <a:off x="723724" y="3657050"/>
            <a:ext cx="25983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9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18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18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18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18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18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18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18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1800">
                <a:solidFill>
                  <a:srgbClr val="FF00A3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p13"/>
          <p:cNvSpPr txBox="1">
            <a:spLocks noGrp="1"/>
          </p:cNvSpPr>
          <p:nvPr>
            <p:ph type="subTitle" idx="13"/>
          </p:nvPr>
        </p:nvSpPr>
        <p:spPr>
          <a:xfrm>
            <a:off x="893974" y="4035750"/>
            <a:ext cx="22578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90" name="Google Shape;290;p13"/>
          <p:cNvSpPr txBox="1">
            <a:spLocks noGrp="1"/>
          </p:cNvSpPr>
          <p:nvPr>
            <p:ph type="title" idx="14" hasCustomPrompt="1"/>
          </p:nvPr>
        </p:nvSpPr>
        <p:spPr>
          <a:xfrm>
            <a:off x="1401424" y="3141647"/>
            <a:ext cx="12429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3000"/>
              <a:buNone/>
              <a:defRPr sz="30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24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24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24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24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24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24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24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2400">
                <a:solidFill>
                  <a:srgbClr val="FF00A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1" name="Google Shape;291;p13"/>
          <p:cNvSpPr txBox="1">
            <a:spLocks noGrp="1"/>
          </p:cNvSpPr>
          <p:nvPr>
            <p:ph type="title" idx="15"/>
          </p:nvPr>
        </p:nvSpPr>
        <p:spPr>
          <a:xfrm>
            <a:off x="3272850" y="3657050"/>
            <a:ext cx="25983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9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18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18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18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18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18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18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18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1800">
                <a:solidFill>
                  <a:srgbClr val="FF00A3"/>
                </a:solidFill>
              </a:defRPr>
            </a:lvl9pPr>
          </a:lstStyle>
          <a:p>
            <a:endParaRPr/>
          </a:p>
        </p:txBody>
      </p:sp>
      <p:sp>
        <p:nvSpPr>
          <p:cNvPr id="292" name="Google Shape;292;p13"/>
          <p:cNvSpPr txBox="1">
            <a:spLocks noGrp="1"/>
          </p:cNvSpPr>
          <p:nvPr>
            <p:ph type="subTitle" idx="16"/>
          </p:nvPr>
        </p:nvSpPr>
        <p:spPr>
          <a:xfrm>
            <a:off x="3443100" y="4035750"/>
            <a:ext cx="22578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93" name="Google Shape;293;p13"/>
          <p:cNvSpPr txBox="1">
            <a:spLocks noGrp="1"/>
          </p:cNvSpPr>
          <p:nvPr>
            <p:ph type="title" idx="17" hasCustomPrompt="1"/>
          </p:nvPr>
        </p:nvSpPr>
        <p:spPr>
          <a:xfrm>
            <a:off x="3950550" y="3141647"/>
            <a:ext cx="12429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3000"/>
              <a:buNone/>
              <a:defRPr sz="30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24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24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24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24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24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24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24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2400">
                <a:solidFill>
                  <a:srgbClr val="FF00A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4" name="Google Shape;294;p13"/>
          <p:cNvSpPr txBox="1">
            <a:spLocks noGrp="1"/>
          </p:cNvSpPr>
          <p:nvPr>
            <p:ph type="title" idx="18"/>
          </p:nvPr>
        </p:nvSpPr>
        <p:spPr>
          <a:xfrm>
            <a:off x="5940422" y="3657050"/>
            <a:ext cx="23592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9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18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18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18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18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18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18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18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1800"/>
              <a:buNone/>
              <a:defRPr sz="1800">
                <a:solidFill>
                  <a:srgbClr val="FF00A3"/>
                </a:solidFill>
              </a:defRPr>
            </a:lvl9pPr>
          </a:lstStyle>
          <a:p>
            <a:endParaRPr/>
          </a:p>
        </p:txBody>
      </p:sp>
      <p:sp>
        <p:nvSpPr>
          <p:cNvPr id="295" name="Google Shape;295;p13"/>
          <p:cNvSpPr txBox="1">
            <a:spLocks noGrp="1"/>
          </p:cNvSpPr>
          <p:nvPr>
            <p:ph type="subTitle" idx="19"/>
          </p:nvPr>
        </p:nvSpPr>
        <p:spPr>
          <a:xfrm>
            <a:off x="5991122" y="4035750"/>
            <a:ext cx="22578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96" name="Google Shape;296;p13"/>
          <p:cNvSpPr txBox="1">
            <a:spLocks noGrp="1"/>
          </p:cNvSpPr>
          <p:nvPr>
            <p:ph type="title" idx="20" hasCustomPrompt="1"/>
          </p:nvPr>
        </p:nvSpPr>
        <p:spPr>
          <a:xfrm>
            <a:off x="6498572" y="3141647"/>
            <a:ext cx="12429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3000"/>
              <a:buNone/>
              <a:defRPr sz="3000" b="1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2400">
                <a:solidFill>
                  <a:srgbClr val="FF00A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2400">
                <a:solidFill>
                  <a:srgbClr val="FF00A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2400">
                <a:solidFill>
                  <a:srgbClr val="FF00A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2400">
                <a:solidFill>
                  <a:srgbClr val="FF00A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2400">
                <a:solidFill>
                  <a:srgbClr val="FF00A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2400">
                <a:solidFill>
                  <a:srgbClr val="FF00A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2400">
                <a:solidFill>
                  <a:srgbClr val="FF00A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00A3"/>
              </a:buClr>
              <a:buSzPts val="2400"/>
              <a:buNone/>
              <a:defRPr sz="2400">
                <a:solidFill>
                  <a:srgbClr val="FF00A3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"/>
          <p:cNvSpPr txBox="1">
            <a:spLocks noGrp="1"/>
          </p:cNvSpPr>
          <p:nvPr>
            <p:ph type="title" hasCustomPrompt="1"/>
          </p:nvPr>
        </p:nvSpPr>
        <p:spPr>
          <a:xfrm>
            <a:off x="1004400" y="670225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9" name="Google Shape;299;p14"/>
          <p:cNvSpPr txBox="1">
            <a:spLocks noGrp="1"/>
          </p:cNvSpPr>
          <p:nvPr>
            <p:ph type="subTitle" idx="1"/>
          </p:nvPr>
        </p:nvSpPr>
        <p:spPr>
          <a:xfrm>
            <a:off x="1004400" y="1253625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00" name="Google Shape;300;p14"/>
          <p:cNvSpPr txBox="1">
            <a:spLocks noGrp="1"/>
          </p:cNvSpPr>
          <p:nvPr>
            <p:ph type="title" idx="2" hasCustomPrompt="1"/>
          </p:nvPr>
        </p:nvSpPr>
        <p:spPr>
          <a:xfrm>
            <a:off x="1004400" y="1967931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1" name="Google Shape;301;p14"/>
          <p:cNvSpPr txBox="1">
            <a:spLocks noGrp="1"/>
          </p:cNvSpPr>
          <p:nvPr>
            <p:ph type="subTitle" idx="3"/>
          </p:nvPr>
        </p:nvSpPr>
        <p:spPr>
          <a:xfrm>
            <a:off x="1004400" y="2549756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302" name="Google Shape;302;p14"/>
          <p:cNvSpPr txBox="1">
            <a:spLocks noGrp="1"/>
          </p:cNvSpPr>
          <p:nvPr>
            <p:ph type="title" idx="4" hasCustomPrompt="1"/>
          </p:nvPr>
        </p:nvSpPr>
        <p:spPr>
          <a:xfrm>
            <a:off x="1004400" y="3265638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3" name="Google Shape;303;p14"/>
          <p:cNvSpPr txBox="1">
            <a:spLocks noGrp="1"/>
          </p:cNvSpPr>
          <p:nvPr>
            <p:ph type="subTitle" idx="5"/>
          </p:nvPr>
        </p:nvSpPr>
        <p:spPr>
          <a:xfrm>
            <a:off x="1004400" y="3845888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grpSp>
        <p:nvGrpSpPr>
          <p:cNvPr id="304" name="Google Shape;304;p14"/>
          <p:cNvGrpSpPr/>
          <p:nvPr/>
        </p:nvGrpSpPr>
        <p:grpSpPr>
          <a:xfrm rot="4390107">
            <a:off x="8070854" y="4283913"/>
            <a:ext cx="1466373" cy="1381117"/>
            <a:chOff x="1404300" y="937325"/>
            <a:chExt cx="1767700" cy="1664925"/>
          </a:xfrm>
        </p:grpSpPr>
        <p:sp>
          <p:nvSpPr>
            <p:cNvPr id="305" name="Google Shape;305;p14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1936875" y="1271900"/>
              <a:ext cx="550725" cy="299850"/>
            </a:xfrm>
            <a:custGeom>
              <a:avLst/>
              <a:gdLst/>
              <a:ahLst/>
              <a:cxnLst/>
              <a:rect l="l" t="t" r="r" b="b"/>
              <a:pathLst>
                <a:path w="22029" h="11994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cubicBezTo>
                    <a:pt x="6910" y="5201"/>
                    <a:pt x="14051" y="8609"/>
                    <a:pt x="20948" y="11936"/>
                  </a:cubicBezTo>
                  <a:cubicBezTo>
                    <a:pt x="21035" y="11975"/>
                    <a:pt x="21119" y="11993"/>
                    <a:pt x="21198" y="11993"/>
                  </a:cubicBezTo>
                  <a:cubicBezTo>
                    <a:pt x="21714" y="11993"/>
                    <a:pt x="22029" y="11247"/>
                    <a:pt x="21489" y="10989"/>
                  </a:cubicBezTo>
                  <a:cubicBezTo>
                    <a:pt x="14592" y="7662"/>
                    <a:pt x="7478" y="4254"/>
                    <a:pt x="1040" y="88"/>
                  </a:cubicBez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1880700" y="1297000"/>
              <a:ext cx="89625" cy="682925"/>
            </a:xfrm>
            <a:custGeom>
              <a:avLst/>
              <a:gdLst/>
              <a:ahLst/>
              <a:cxnLst/>
              <a:rect l="l" t="t" r="r" b="b"/>
              <a:pathLst>
                <a:path w="3585" h="27317" extrusionOk="0">
                  <a:moveTo>
                    <a:pt x="3065" y="1"/>
                  </a:moveTo>
                  <a:cubicBezTo>
                    <a:pt x="2792" y="1"/>
                    <a:pt x="2503" y="177"/>
                    <a:pt x="2476" y="518"/>
                  </a:cubicBezTo>
                  <a:cubicBezTo>
                    <a:pt x="1799" y="9309"/>
                    <a:pt x="1069" y="18073"/>
                    <a:pt x="41" y="26810"/>
                  </a:cubicBezTo>
                  <a:cubicBezTo>
                    <a:pt x="1" y="27148"/>
                    <a:pt x="258" y="27317"/>
                    <a:pt x="535" y="27317"/>
                  </a:cubicBezTo>
                  <a:cubicBezTo>
                    <a:pt x="812" y="27317"/>
                    <a:pt x="1110" y="27148"/>
                    <a:pt x="1150" y="26810"/>
                  </a:cubicBezTo>
                  <a:cubicBezTo>
                    <a:pt x="2151" y="18073"/>
                    <a:pt x="2881" y="9282"/>
                    <a:pt x="3558" y="518"/>
                  </a:cubicBezTo>
                  <a:cubicBezTo>
                    <a:pt x="3584" y="170"/>
                    <a:pt x="3333" y="1"/>
                    <a:pt x="3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4"/>
            <p:cNvSpPr/>
            <p:nvPr/>
          </p:nvSpPr>
          <p:spPr>
            <a:xfrm>
              <a:off x="1877975" y="1536400"/>
              <a:ext cx="607800" cy="445550"/>
            </a:xfrm>
            <a:custGeom>
              <a:avLst/>
              <a:gdLst/>
              <a:ahLst/>
              <a:cxnLst/>
              <a:rect l="l" t="t" r="r" b="b"/>
              <a:pathLst>
                <a:path w="24312" h="17822" extrusionOk="0">
                  <a:moveTo>
                    <a:pt x="23591" y="1"/>
                  </a:moveTo>
                  <a:cubicBezTo>
                    <a:pt x="23499" y="1"/>
                    <a:pt x="23401" y="34"/>
                    <a:pt x="23304" y="112"/>
                  </a:cubicBezTo>
                  <a:cubicBezTo>
                    <a:pt x="15866" y="5900"/>
                    <a:pt x="7832" y="10931"/>
                    <a:pt x="448" y="16774"/>
                  </a:cubicBezTo>
                  <a:cubicBezTo>
                    <a:pt x="1" y="17132"/>
                    <a:pt x="293" y="17822"/>
                    <a:pt x="713" y="17822"/>
                  </a:cubicBezTo>
                  <a:cubicBezTo>
                    <a:pt x="801" y="17822"/>
                    <a:pt x="895" y="17791"/>
                    <a:pt x="989" y="17721"/>
                  </a:cubicBezTo>
                  <a:lnTo>
                    <a:pt x="989" y="17694"/>
                  </a:lnTo>
                  <a:cubicBezTo>
                    <a:pt x="8400" y="11851"/>
                    <a:pt x="16407" y="6820"/>
                    <a:pt x="23845" y="1031"/>
                  </a:cubicBezTo>
                  <a:cubicBezTo>
                    <a:pt x="24312" y="698"/>
                    <a:pt x="24012" y="1"/>
                    <a:pt x="235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1876275" y="1954275"/>
              <a:ext cx="808150" cy="119850"/>
            </a:xfrm>
            <a:custGeom>
              <a:avLst/>
              <a:gdLst/>
              <a:ahLst/>
              <a:cxnLst/>
              <a:rect l="l" t="t" r="r" b="b"/>
              <a:pathLst>
                <a:path w="32326" h="4794" extrusionOk="0">
                  <a:moveTo>
                    <a:pt x="873" y="0"/>
                  </a:moveTo>
                  <a:cubicBezTo>
                    <a:pt x="251" y="0"/>
                    <a:pt x="0" y="956"/>
                    <a:pt x="651" y="1060"/>
                  </a:cubicBezTo>
                  <a:cubicBezTo>
                    <a:pt x="6548" y="1817"/>
                    <a:pt x="12444" y="2683"/>
                    <a:pt x="18368" y="3467"/>
                  </a:cubicBezTo>
                  <a:cubicBezTo>
                    <a:pt x="22676" y="4026"/>
                    <a:pt x="27089" y="4793"/>
                    <a:pt x="31452" y="4793"/>
                  </a:cubicBezTo>
                  <a:cubicBezTo>
                    <a:pt x="31527" y="4793"/>
                    <a:pt x="31602" y="4793"/>
                    <a:pt x="31676" y="4793"/>
                  </a:cubicBezTo>
                  <a:cubicBezTo>
                    <a:pt x="32326" y="4738"/>
                    <a:pt x="32326" y="3738"/>
                    <a:pt x="31676" y="3684"/>
                  </a:cubicBezTo>
                  <a:cubicBezTo>
                    <a:pt x="31600" y="3684"/>
                    <a:pt x="31524" y="3684"/>
                    <a:pt x="31448" y="3684"/>
                  </a:cubicBezTo>
                  <a:cubicBezTo>
                    <a:pt x="27005" y="3684"/>
                    <a:pt x="22513" y="2916"/>
                    <a:pt x="18152" y="2331"/>
                  </a:cubicBezTo>
                  <a:cubicBezTo>
                    <a:pt x="12390" y="1601"/>
                    <a:pt x="6683" y="762"/>
                    <a:pt x="949" y="5"/>
                  </a:cubicBezTo>
                  <a:cubicBezTo>
                    <a:pt x="923" y="2"/>
                    <a:pt x="898" y="0"/>
                    <a:pt x="8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1561650" y="1954025"/>
              <a:ext cx="351875" cy="569450"/>
            </a:xfrm>
            <a:custGeom>
              <a:avLst/>
              <a:gdLst/>
              <a:ahLst/>
              <a:cxnLst/>
              <a:rect l="l" t="t" r="r" b="b"/>
              <a:pathLst>
                <a:path w="14075" h="22778" extrusionOk="0">
                  <a:moveTo>
                    <a:pt x="13321" y="0"/>
                  </a:moveTo>
                  <a:cubicBezTo>
                    <a:pt x="13156" y="0"/>
                    <a:pt x="12992" y="76"/>
                    <a:pt x="12884" y="258"/>
                  </a:cubicBezTo>
                  <a:lnTo>
                    <a:pt x="225" y="21979"/>
                  </a:lnTo>
                  <a:cubicBezTo>
                    <a:pt x="0" y="22391"/>
                    <a:pt x="373" y="22778"/>
                    <a:pt x="741" y="22778"/>
                  </a:cubicBezTo>
                  <a:cubicBezTo>
                    <a:pt x="903" y="22778"/>
                    <a:pt x="1064" y="22702"/>
                    <a:pt x="1172" y="22520"/>
                  </a:cubicBezTo>
                  <a:lnTo>
                    <a:pt x="13831" y="799"/>
                  </a:lnTo>
                  <a:cubicBezTo>
                    <a:pt x="14075" y="387"/>
                    <a:pt x="13695" y="0"/>
                    <a:pt x="133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1564275" y="1039275"/>
              <a:ext cx="408375" cy="260700"/>
            </a:xfrm>
            <a:custGeom>
              <a:avLst/>
              <a:gdLst/>
              <a:ahLst/>
              <a:cxnLst/>
              <a:rect l="l" t="t" r="r" b="b"/>
              <a:pathLst>
                <a:path w="16335" h="10428" extrusionOk="0">
                  <a:moveTo>
                    <a:pt x="761" y="1"/>
                  </a:moveTo>
                  <a:cubicBezTo>
                    <a:pt x="300" y="1"/>
                    <a:pt x="0" y="718"/>
                    <a:pt x="499" y="1035"/>
                  </a:cubicBezTo>
                  <a:lnTo>
                    <a:pt x="15295" y="10340"/>
                  </a:lnTo>
                  <a:cubicBezTo>
                    <a:pt x="15391" y="10401"/>
                    <a:pt x="15486" y="10428"/>
                    <a:pt x="15574" y="10428"/>
                  </a:cubicBezTo>
                  <a:cubicBezTo>
                    <a:pt x="16035" y="10428"/>
                    <a:pt x="16335" y="9711"/>
                    <a:pt x="15836" y="9393"/>
                  </a:cubicBezTo>
                  <a:lnTo>
                    <a:pt x="1040" y="88"/>
                  </a:lnTo>
                  <a:cubicBezTo>
                    <a:pt x="944" y="27"/>
                    <a:pt x="849" y="1"/>
                    <a:pt x="7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4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4"/>
            <p:cNvSpPr/>
            <p:nvPr/>
          </p:nvSpPr>
          <p:spPr>
            <a:xfrm>
              <a:off x="1450475" y="1742400"/>
              <a:ext cx="465575" cy="238700"/>
            </a:xfrm>
            <a:custGeom>
              <a:avLst/>
              <a:gdLst/>
              <a:ahLst/>
              <a:cxnLst/>
              <a:rect l="l" t="t" r="r" b="b"/>
              <a:pathLst>
                <a:path w="18623" h="9548" extrusionOk="0">
                  <a:moveTo>
                    <a:pt x="816" y="1"/>
                  </a:moveTo>
                  <a:cubicBezTo>
                    <a:pt x="322" y="1"/>
                    <a:pt x="1" y="736"/>
                    <a:pt x="534" y="1014"/>
                  </a:cubicBezTo>
                  <a:cubicBezTo>
                    <a:pt x="6106" y="4071"/>
                    <a:pt x="11976" y="6451"/>
                    <a:pt x="17548" y="9481"/>
                  </a:cubicBezTo>
                  <a:cubicBezTo>
                    <a:pt x="17637" y="9527"/>
                    <a:pt x="17724" y="9547"/>
                    <a:pt x="17806" y="9547"/>
                  </a:cubicBezTo>
                  <a:cubicBezTo>
                    <a:pt x="18301" y="9547"/>
                    <a:pt x="18622" y="8812"/>
                    <a:pt x="18089" y="8534"/>
                  </a:cubicBezTo>
                  <a:cubicBezTo>
                    <a:pt x="12517" y="5477"/>
                    <a:pt x="6647" y="3097"/>
                    <a:pt x="1075" y="68"/>
                  </a:cubicBezTo>
                  <a:cubicBezTo>
                    <a:pt x="986" y="21"/>
                    <a:pt x="899" y="1"/>
                    <a:pt x="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4"/>
            <p:cNvSpPr/>
            <p:nvPr/>
          </p:nvSpPr>
          <p:spPr>
            <a:xfrm>
              <a:off x="1874275" y="1217950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3" y="1"/>
                  </a:moveTo>
                  <a:cubicBezTo>
                    <a:pt x="3686" y="1"/>
                    <a:pt x="3669" y="1"/>
                    <a:pt x="3652" y="1"/>
                  </a:cubicBezTo>
                  <a:cubicBezTo>
                    <a:pt x="1624" y="28"/>
                    <a:pt x="1" y="1678"/>
                    <a:pt x="28" y="3734"/>
                  </a:cubicBezTo>
                  <a:cubicBezTo>
                    <a:pt x="55" y="5746"/>
                    <a:pt x="1704" y="7359"/>
                    <a:pt x="3711" y="7359"/>
                  </a:cubicBezTo>
                  <a:cubicBezTo>
                    <a:pt x="3727" y="7359"/>
                    <a:pt x="3744" y="7359"/>
                    <a:pt x="3761" y="7359"/>
                  </a:cubicBezTo>
                  <a:cubicBezTo>
                    <a:pt x="5789" y="7332"/>
                    <a:pt x="7412" y="5655"/>
                    <a:pt x="7385" y="3626"/>
                  </a:cubicBezTo>
                  <a:cubicBezTo>
                    <a:pt x="7358" y="1614"/>
                    <a:pt x="5735" y="1"/>
                    <a:pt x="37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4"/>
            <p:cNvSpPr/>
            <p:nvPr/>
          </p:nvSpPr>
          <p:spPr>
            <a:xfrm>
              <a:off x="1486800" y="2418275"/>
              <a:ext cx="185325" cy="183975"/>
            </a:xfrm>
            <a:custGeom>
              <a:avLst/>
              <a:gdLst/>
              <a:ahLst/>
              <a:cxnLst/>
              <a:rect l="l" t="t" r="r" b="b"/>
              <a:pathLst>
                <a:path w="7413" h="7359" extrusionOk="0">
                  <a:moveTo>
                    <a:pt x="3702" y="0"/>
                  </a:moveTo>
                  <a:cubicBezTo>
                    <a:pt x="3686" y="0"/>
                    <a:pt x="3669" y="0"/>
                    <a:pt x="3652" y="1"/>
                  </a:cubicBezTo>
                  <a:cubicBezTo>
                    <a:pt x="1623" y="28"/>
                    <a:pt x="1" y="1678"/>
                    <a:pt x="28" y="3733"/>
                  </a:cubicBezTo>
                  <a:cubicBezTo>
                    <a:pt x="54" y="5745"/>
                    <a:pt x="1704" y="7358"/>
                    <a:pt x="3710" y="7358"/>
                  </a:cubicBezTo>
                  <a:cubicBezTo>
                    <a:pt x="3727" y="7358"/>
                    <a:pt x="3744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4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4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4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1466525" y="937325"/>
              <a:ext cx="234000" cy="231975"/>
            </a:xfrm>
            <a:custGeom>
              <a:avLst/>
              <a:gdLst/>
              <a:ahLst/>
              <a:cxnLst/>
              <a:rect l="l" t="t" r="r" b="b"/>
              <a:pathLst>
                <a:path w="9360" h="9279" extrusionOk="0">
                  <a:moveTo>
                    <a:pt x="4675" y="1"/>
                  </a:moveTo>
                  <a:cubicBezTo>
                    <a:pt x="4659" y="1"/>
                    <a:pt x="4642" y="1"/>
                    <a:pt x="4625" y="1"/>
                  </a:cubicBezTo>
                  <a:cubicBezTo>
                    <a:pt x="2056" y="28"/>
                    <a:pt x="0" y="2138"/>
                    <a:pt x="54" y="4707"/>
                  </a:cubicBezTo>
                  <a:cubicBezTo>
                    <a:pt x="81" y="7260"/>
                    <a:pt x="2163" y="9279"/>
                    <a:pt x="4683" y="9279"/>
                  </a:cubicBezTo>
                  <a:cubicBezTo>
                    <a:pt x="4700" y="9279"/>
                    <a:pt x="4717" y="9279"/>
                    <a:pt x="4734" y="9279"/>
                  </a:cubicBezTo>
                  <a:cubicBezTo>
                    <a:pt x="7303" y="9252"/>
                    <a:pt x="9359" y="7142"/>
                    <a:pt x="9332" y="4572"/>
                  </a:cubicBezTo>
                  <a:cubicBezTo>
                    <a:pt x="9278" y="2046"/>
                    <a:pt x="7195" y="1"/>
                    <a:pt x="4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4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4"/>
            <p:cNvSpPr/>
            <p:nvPr/>
          </p:nvSpPr>
          <p:spPr>
            <a:xfrm>
              <a:off x="1404300" y="16906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0"/>
                  </a:moveTo>
                  <a:cubicBezTo>
                    <a:pt x="2657" y="0"/>
                    <a:pt x="2641" y="0"/>
                    <a:pt x="2624" y="1"/>
                  </a:cubicBezTo>
                  <a:cubicBezTo>
                    <a:pt x="1164" y="1"/>
                    <a:pt x="1" y="1191"/>
                    <a:pt x="28" y="2651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1"/>
                    <a:pt x="2678" y="5221"/>
                  </a:cubicBezTo>
                  <a:cubicBezTo>
                    <a:pt x="4139" y="5194"/>
                    <a:pt x="5275" y="4031"/>
                    <a:pt x="5275" y="2570"/>
                  </a:cubicBezTo>
                  <a:cubicBezTo>
                    <a:pt x="5248" y="1153"/>
                    <a:pt x="4085" y="0"/>
                    <a:pt x="26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4"/>
            <p:cNvSpPr/>
            <p:nvPr/>
          </p:nvSpPr>
          <p:spPr>
            <a:xfrm>
              <a:off x="1829650" y="190230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73" y="1"/>
                  </a:moveTo>
                  <a:cubicBezTo>
                    <a:pt x="2657" y="1"/>
                    <a:pt x="2641" y="1"/>
                    <a:pt x="2624" y="1"/>
                  </a:cubicBezTo>
                  <a:cubicBezTo>
                    <a:pt x="1164" y="1"/>
                    <a:pt x="0" y="1191"/>
                    <a:pt x="28" y="2652"/>
                  </a:cubicBezTo>
                  <a:cubicBezTo>
                    <a:pt x="54" y="4069"/>
                    <a:pt x="1218" y="5222"/>
                    <a:pt x="2629" y="5222"/>
                  </a:cubicBezTo>
                  <a:cubicBezTo>
                    <a:pt x="2646" y="5222"/>
                    <a:pt x="2662" y="5222"/>
                    <a:pt x="2678" y="5222"/>
                  </a:cubicBezTo>
                  <a:cubicBezTo>
                    <a:pt x="4139" y="5194"/>
                    <a:pt x="5275" y="4004"/>
                    <a:pt x="5275" y="2571"/>
                  </a:cubicBezTo>
                  <a:cubicBezTo>
                    <a:pt x="5248" y="1153"/>
                    <a:pt x="4085" y="1"/>
                    <a:pt x="26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" name="Google Shape;324;p14"/>
          <p:cNvGrpSpPr/>
          <p:nvPr/>
        </p:nvGrpSpPr>
        <p:grpSpPr>
          <a:xfrm rot="-7937313">
            <a:off x="192793" y="-133700"/>
            <a:ext cx="661430" cy="929034"/>
            <a:chOff x="2374700" y="1056350"/>
            <a:chExt cx="797300" cy="1119875"/>
          </a:xfrm>
        </p:grpSpPr>
        <p:sp>
          <p:nvSpPr>
            <p:cNvPr id="325" name="Google Shape;325;p14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4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4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4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4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4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4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iro"/>
              <a:buNone/>
              <a:defRPr sz="3200" b="1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xygen"/>
              <a:buChar char="●"/>
              <a:defRPr sz="18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○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■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●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○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■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●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○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■"/>
              <a:def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8" r:id="rId7"/>
    <p:sldLayoutId id="2147483659" r:id="rId8"/>
    <p:sldLayoutId id="2147483660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C5FF"/>
        </a:solidFill>
        <a:effectLst/>
      </p:bgPr>
    </p:bg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41"/>
          <p:cNvSpPr txBox="1">
            <a:spLocks noGrp="1"/>
          </p:cNvSpPr>
          <p:nvPr>
            <p:ph type="ctrTitle"/>
          </p:nvPr>
        </p:nvSpPr>
        <p:spPr>
          <a:xfrm>
            <a:off x="875225" y="659550"/>
            <a:ext cx="3593566" cy="33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100" b="1" dirty="0">
                <a:solidFill>
                  <a:schemeClr val="accent4"/>
                </a:solidFill>
              </a:rPr>
              <a:t>BIO</a:t>
            </a:r>
            <a:r>
              <a:rPr lang="en" sz="6700" b="1" dirty="0">
                <a:solidFill>
                  <a:schemeClr val="accent4"/>
                </a:solidFill>
              </a:rPr>
              <a:t> </a:t>
            </a:r>
            <a:r>
              <a:rPr lang="en" sz="6700" b="1" dirty="0">
                <a:solidFill>
                  <a:schemeClr val="lt2"/>
                </a:solidFill>
              </a:rPr>
              <a:t>HACKING</a:t>
            </a:r>
            <a:r>
              <a:rPr lang="en" sz="6500" b="1" dirty="0">
                <a:solidFill>
                  <a:schemeClr val="lt2"/>
                </a:solidFill>
              </a:rPr>
              <a:t> </a:t>
            </a:r>
            <a:r>
              <a:rPr lang="en" sz="6000" dirty="0">
                <a:solidFill>
                  <a:schemeClr val="dk2"/>
                </a:solidFill>
              </a:rPr>
              <a:t>CON</a:t>
            </a:r>
            <a:r>
              <a:rPr lang="en" sz="6400" b="0" dirty="0">
                <a:solidFill>
                  <a:schemeClr val="dk2"/>
                </a:solidFill>
              </a:rPr>
              <a:t> </a:t>
            </a:r>
            <a:r>
              <a:rPr lang="en" sz="7100" dirty="0">
                <a:solidFill>
                  <a:schemeClr val="dk2"/>
                </a:solidFill>
              </a:rPr>
              <a:t>PYTHON</a:t>
            </a:r>
            <a:endParaRPr sz="6700" b="1" dirty="0">
              <a:solidFill>
                <a:schemeClr val="dk2"/>
              </a:solidFill>
            </a:endParaRPr>
          </a:p>
        </p:txBody>
      </p:sp>
      <p:sp>
        <p:nvSpPr>
          <p:cNvPr id="1307" name="Google Shape;1307;p41"/>
          <p:cNvSpPr txBox="1">
            <a:spLocks noGrp="1"/>
          </p:cNvSpPr>
          <p:nvPr>
            <p:ph type="subTitle" idx="1"/>
          </p:nvPr>
        </p:nvSpPr>
        <p:spPr>
          <a:xfrm>
            <a:off x="875225" y="3962238"/>
            <a:ext cx="3504600" cy="5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2400" dirty="0"/>
              <a:t>Marina Moro López</a:t>
            </a:r>
            <a:endParaRPr sz="2400" dirty="0"/>
          </a:p>
        </p:txBody>
      </p:sp>
      <p:grpSp>
        <p:nvGrpSpPr>
          <p:cNvPr id="1308" name="Google Shape;1308;p41"/>
          <p:cNvGrpSpPr/>
          <p:nvPr/>
        </p:nvGrpSpPr>
        <p:grpSpPr>
          <a:xfrm rot="2415064">
            <a:off x="5969191" y="-588849"/>
            <a:ext cx="1902924" cy="7262243"/>
            <a:chOff x="9065175" y="1446600"/>
            <a:chExt cx="682175" cy="2603425"/>
          </a:xfrm>
        </p:grpSpPr>
        <p:sp>
          <p:nvSpPr>
            <p:cNvPr id="1309" name="Google Shape;1309;p41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1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1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1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1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1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1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1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1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1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1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1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1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1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1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1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1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1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1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1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1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1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1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1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1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1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5" name="Google Shape;1335;p41"/>
          <p:cNvGrpSpPr/>
          <p:nvPr/>
        </p:nvGrpSpPr>
        <p:grpSpPr>
          <a:xfrm rot="5400000">
            <a:off x="4719816" y="788838"/>
            <a:ext cx="1783856" cy="1890815"/>
            <a:chOff x="3403900" y="3304800"/>
            <a:chExt cx="1556050" cy="1649350"/>
          </a:xfrm>
        </p:grpSpPr>
        <p:sp>
          <p:nvSpPr>
            <p:cNvPr id="1336" name="Google Shape;1336;p41"/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1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1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1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1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1"/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41"/>
            <p:cNvSpPr/>
            <p:nvPr/>
          </p:nvSpPr>
          <p:spPr>
            <a:xfrm>
              <a:off x="4348800" y="4483000"/>
              <a:ext cx="542900" cy="320575"/>
            </a:xfrm>
            <a:custGeom>
              <a:avLst/>
              <a:gdLst/>
              <a:ahLst/>
              <a:cxnLst/>
              <a:rect l="l" t="t" r="r" b="b"/>
              <a:pathLst>
                <a:path w="21716" h="12823" extrusionOk="0">
                  <a:moveTo>
                    <a:pt x="709" y="1"/>
                  </a:moveTo>
                  <a:cubicBezTo>
                    <a:pt x="272" y="1"/>
                    <a:pt x="1" y="643"/>
                    <a:pt x="480" y="939"/>
                  </a:cubicBezTo>
                  <a:lnTo>
                    <a:pt x="20739" y="12760"/>
                  </a:lnTo>
                  <a:cubicBezTo>
                    <a:pt x="20823" y="12804"/>
                    <a:pt x="20904" y="12823"/>
                    <a:pt x="20981" y="12823"/>
                  </a:cubicBezTo>
                  <a:cubicBezTo>
                    <a:pt x="21428" y="12823"/>
                    <a:pt x="21715" y="12171"/>
                    <a:pt x="21253" y="11894"/>
                  </a:cubicBezTo>
                  <a:lnTo>
                    <a:pt x="966" y="74"/>
                  </a:lnTo>
                  <a:cubicBezTo>
                    <a:pt x="877" y="23"/>
                    <a:pt x="790" y="1"/>
                    <a:pt x="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1"/>
            <p:cNvSpPr/>
            <p:nvPr/>
          </p:nvSpPr>
          <p:spPr>
            <a:xfrm>
              <a:off x="3496325" y="4429725"/>
              <a:ext cx="250725" cy="370050"/>
            </a:xfrm>
            <a:custGeom>
              <a:avLst/>
              <a:gdLst/>
              <a:ahLst/>
              <a:cxnLst/>
              <a:rect l="l" t="t" r="r" b="b"/>
              <a:pathLst>
                <a:path w="10029" h="14802" extrusionOk="0">
                  <a:moveTo>
                    <a:pt x="9319" y="0"/>
                  </a:moveTo>
                  <a:cubicBezTo>
                    <a:pt x="9166" y="0"/>
                    <a:pt x="9015" y="68"/>
                    <a:pt x="8909" y="230"/>
                  </a:cubicBezTo>
                  <a:lnTo>
                    <a:pt x="226" y="14052"/>
                  </a:lnTo>
                  <a:cubicBezTo>
                    <a:pt x="1" y="14446"/>
                    <a:pt x="348" y="14801"/>
                    <a:pt x="700" y="14801"/>
                  </a:cubicBezTo>
                  <a:cubicBezTo>
                    <a:pt x="855" y="14801"/>
                    <a:pt x="1011" y="14732"/>
                    <a:pt x="1119" y="14566"/>
                  </a:cubicBezTo>
                  <a:lnTo>
                    <a:pt x="9802" y="744"/>
                  </a:lnTo>
                  <a:cubicBezTo>
                    <a:pt x="10029" y="366"/>
                    <a:pt x="9673" y="0"/>
                    <a:pt x="9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41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1"/>
            <p:cNvSpPr/>
            <p:nvPr/>
          </p:nvSpPr>
          <p:spPr>
            <a:xfrm>
              <a:off x="4152750" y="4482950"/>
              <a:ext cx="230050" cy="422600"/>
            </a:xfrm>
            <a:custGeom>
              <a:avLst/>
              <a:gdLst/>
              <a:ahLst/>
              <a:cxnLst/>
              <a:rect l="l" t="t" r="r" b="b"/>
              <a:pathLst>
                <a:path w="9202" h="16904" extrusionOk="0">
                  <a:moveTo>
                    <a:pt x="8521" y="0"/>
                  </a:moveTo>
                  <a:cubicBezTo>
                    <a:pt x="8364" y="0"/>
                    <a:pt x="8208" y="77"/>
                    <a:pt x="8105" y="265"/>
                  </a:cubicBezTo>
                  <a:cubicBezTo>
                    <a:pt x="5292" y="5459"/>
                    <a:pt x="3047" y="10950"/>
                    <a:pt x="207" y="16143"/>
                  </a:cubicBezTo>
                  <a:cubicBezTo>
                    <a:pt x="1" y="16537"/>
                    <a:pt x="353" y="16904"/>
                    <a:pt x="696" y="16904"/>
                  </a:cubicBezTo>
                  <a:cubicBezTo>
                    <a:pt x="849" y="16904"/>
                    <a:pt x="1000" y="16832"/>
                    <a:pt x="1099" y="16657"/>
                  </a:cubicBezTo>
                  <a:cubicBezTo>
                    <a:pt x="3913" y="11464"/>
                    <a:pt x="6158" y="5973"/>
                    <a:pt x="8998" y="752"/>
                  </a:cubicBezTo>
                  <a:cubicBezTo>
                    <a:pt x="9201" y="363"/>
                    <a:pt x="8860" y="0"/>
                    <a:pt x="8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1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1"/>
            <p:cNvSpPr/>
            <p:nvPr/>
          </p:nvSpPr>
          <p:spPr>
            <a:xfrm>
              <a:off x="4786800" y="4704600"/>
              <a:ext cx="173150" cy="172475"/>
            </a:xfrm>
            <a:custGeom>
              <a:avLst/>
              <a:gdLst/>
              <a:ahLst/>
              <a:cxnLst/>
              <a:rect l="l" t="t" r="r" b="b"/>
              <a:pathLst>
                <a:path w="6926" h="6899" extrusionOk="0">
                  <a:moveTo>
                    <a:pt x="3409" y="1"/>
                  </a:moveTo>
                  <a:cubicBezTo>
                    <a:pt x="1515" y="28"/>
                    <a:pt x="1" y="1597"/>
                    <a:pt x="28" y="3490"/>
                  </a:cubicBezTo>
                  <a:cubicBezTo>
                    <a:pt x="54" y="5394"/>
                    <a:pt x="1569" y="6899"/>
                    <a:pt x="3440" y="6899"/>
                  </a:cubicBezTo>
                  <a:cubicBezTo>
                    <a:pt x="3457" y="6899"/>
                    <a:pt x="3473" y="6899"/>
                    <a:pt x="3490" y="6898"/>
                  </a:cubicBezTo>
                  <a:cubicBezTo>
                    <a:pt x="5410" y="6871"/>
                    <a:pt x="6925" y="5302"/>
                    <a:pt x="6898" y="3409"/>
                  </a:cubicBezTo>
                  <a:cubicBezTo>
                    <a:pt x="6871" y="1516"/>
                    <a:pt x="5302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1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1"/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1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1"/>
            <p:cNvSpPr/>
            <p:nvPr/>
          </p:nvSpPr>
          <p:spPr>
            <a:xfrm>
              <a:off x="3403900" y="4678900"/>
              <a:ext cx="218450" cy="216450"/>
            </a:xfrm>
            <a:custGeom>
              <a:avLst/>
              <a:gdLst/>
              <a:ahLst/>
              <a:cxnLst/>
              <a:rect l="l" t="t" r="r" b="b"/>
              <a:pathLst>
                <a:path w="8738" h="8658" extrusionOk="0">
                  <a:moveTo>
                    <a:pt x="4352" y="1"/>
                  </a:moveTo>
                  <a:cubicBezTo>
                    <a:pt x="4335" y="1"/>
                    <a:pt x="4319" y="1"/>
                    <a:pt x="4302" y="1"/>
                  </a:cubicBezTo>
                  <a:cubicBezTo>
                    <a:pt x="1921" y="28"/>
                    <a:pt x="1" y="2003"/>
                    <a:pt x="28" y="4410"/>
                  </a:cubicBezTo>
                  <a:cubicBezTo>
                    <a:pt x="81" y="6758"/>
                    <a:pt x="1976" y="8658"/>
                    <a:pt x="4338" y="8658"/>
                  </a:cubicBezTo>
                  <a:cubicBezTo>
                    <a:pt x="4371" y="8658"/>
                    <a:pt x="4404" y="8657"/>
                    <a:pt x="4437" y="8657"/>
                  </a:cubicBezTo>
                  <a:cubicBezTo>
                    <a:pt x="6817" y="8630"/>
                    <a:pt x="8738" y="6682"/>
                    <a:pt x="8711" y="4275"/>
                  </a:cubicBezTo>
                  <a:cubicBezTo>
                    <a:pt x="8657" y="1911"/>
                    <a:pt x="6736" y="1"/>
                    <a:pt x="4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1"/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1"/>
            <p:cNvSpPr/>
            <p:nvPr/>
          </p:nvSpPr>
          <p:spPr>
            <a:xfrm>
              <a:off x="4107875" y="4831725"/>
              <a:ext cx="123100" cy="122425"/>
            </a:xfrm>
            <a:custGeom>
              <a:avLst/>
              <a:gdLst/>
              <a:ahLst/>
              <a:cxnLst/>
              <a:rect l="l" t="t" r="r" b="b"/>
              <a:pathLst>
                <a:path w="4924" h="4897" extrusionOk="0">
                  <a:moveTo>
                    <a:pt x="2457" y="1"/>
                  </a:moveTo>
                  <a:cubicBezTo>
                    <a:pt x="2441" y="1"/>
                    <a:pt x="2424" y="1"/>
                    <a:pt x="2408" y="1"/>
                  </a:cubicBezTo>
                  <a:cubicBezTo>
                    <a:pt x="1055" y="28"/>
                    <a:pt x="0" y="1137"/>
                    <a:pt x="0" y="2490"/>
                  </a:cubicBezTo>
                  <a:cubicBezTo>
                    <a:pt x="27" y="3815"/>
                    <a:pt x="1136" y="4897"/>
                    <a:pt x="2489" y="4897"/>
                  </a:cubicBezTo>
                  <a:cubicBezTo>
                    <a:pt x="3841" y="4870"/>
                    <a:pt x="4923" y="3761"/>
                    <a:pt x="4896" y="2408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1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71742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1603;p45">
            <a:extLst>
              <a:ext uri="{FF2B5EF4-FFF2-40B4-BE49-F238E27FC236}">
                <a16:creationId xmlns:a16="http://schemas.microsoft.com/office/drawing/2014/main" id="{AF3B4DA1-BAF5-4EB2-8192-E305E5B34593}"/>
              </a:ext>
            </a:extLst>
          </p:cNvPr>
          <p:cNvSpPr/>
          <p:nvPr/>
        </p:nvSpPr>
        <p:spPr>
          <a:xfrm rot="19911067" flipH="1">
            <a:off x="172199" y="1552009"/>
            <a:ext cx="1916632" cy="2075098"/>
          </a:xfrm>
          <a:custGeom>
            <a:avLst/>
            <a:gdLst/>
            <a:ahLst/>
            <a:cxnLst/>
            <a:rect l="l" t="t" r="r" b="b"/>
            <a:pathLst>
              <a:path w="63232" h="68460" extrusionOk="0">
                <a:moveTo>
                  <a:pt x="10078" y="1"/>
                </a:moveTo>
                <a:cubicBezTo>
                  <a:pt x="7986" y="1"/>
                  <a:pt x="5918" y="457"/>
                  <a:pt x="4022" y="1345"/>
                </a:cubicBezTo>
                <a:cubicBezTo>
                  <a:pt x="2755" y="1945"/>
                  <a:pt x="1654" y="2779"/>
                  <a:pt x="720" y="3780"/>
                </a:cubicBezTo>
                <a:cubicBezTo>
                  <a:pt x="1" y="4550"/>
                  <a:pt x="705" y="5597"/>
                  <a:pt x="1493" y="5597"/>
                </a:cubicBezTo>
                <a:cubicBezTo>
                  <a:pt x="1729" y="5597"/>
                  <a:pt x="1973" y="5504"/>
                  <a:pt x="2188" y="5281"/>
                </a:cubicBezTo>
                <a:cubicBezTo>
                  <a:pt x="2988" y="4414"/>
                  <a:pt x="3922" y="3713"/>
                  <a:pt x="4990" y="3213"/>
                </a:cubicBezTo>
                <a:lnTo>
                  <a:pt x="4990" y="3213"/>
                </a:lnTo>
                <a:cubicBezTo>
                  <a:pt x="4956" y="3580"/>
                  <a:pt x="5156" y="3947"/>
                  <a:pt x="5490" y="4113"/>
                </a:cubicBezTo>
                <a:cubicBezTo>
                  <a:pt x="11161" y="7149"/>
                  <a:pt x="13529" y="13587"/>
                  <a:pt x="14863" y="19491"/>
                </a:cubicBezTo>
                <a:cubicBezTo>
                  <a:pt x="15697" y="23127"/>
                  <a:pt x="16231" y="26796"/>
                  <a:pt x="17198" y="30332"/>
                </a:cubicBezTo>
                <a:cubicBezTo>
                  <a:pt x="18199" y="33935"/>
                  <a:pt x="19467" y="37437"/>
                  <a:pt x="20901" y="40873"/>
                </a:cubicBezTo>
                <a:cubicBezTo>
                  <a:pt x="23603" y="47411"/>
                  <a:pt x="26472" y="54049"/>
                  <a:pt x="30975" y="59620"/>
                </a:cubicBezTo>
                <a:cubicBezTo>
                  <a:pt x="34010" y="63389"/>
                  <a:pt x="38013" y="66758"/>
                  <a:pt x="42583" y="68460"/>
                </a:cubicBezTo>
                <a:lnTo>
                  <a:pt x="52924" y="57885"/>
                </a:lnTo>
                <a:cubicBezTo>
                  <a:pt x="55892" y="53115"/>
                  <a:pt x="52924" y="48079"/>
                  <a:pt x="52924" y="48078"/>
                </a:cubicBezTo>
                <a:lnTo>
                  <a:pt x="52924" y="48078"/>
                </a:lnTo>
                <a:cubicBezTo>
                  <a:pt x="56293" y="50380"/>
                  <a:pt x="55592" y="53682"/>
                  <a:pt x="55592" y="53682"/>
                </a:cubicBezTo>
                <a:lnTo>
                  <a:pt x="63231" y="45743"/>
                </a:lnTo>
                <a:cubicBezTo>
                  <a:pt x="62431" y="44009"/>
                  <a:pt x="61463" y="42307"/>
                  <a:pt x="60396" y="40706"/>
                </a:cubicBezTo>
                <a:cubicBezTo>
                  <a:pt x="58594" y="37971"/>
                  <a:pt x="56493" y="35469"/>
                  <a:pt x="54125" y="33201"/>
                </a:cubicBezTo>
                <a:cubicBezTo>
                  <a:pt x="51690" y="30933"/>
                  <a:pt x="48721" y="29231"/>
                  <a:pt x="45518" y="28264"/>
                </a:cubicBezTo>
                <a:cubicBezTo>
                  <a:pt x="39814" y="26563"/>
                  <a:pt x="31875" y="26563"/>
                  <a:pt x="28673" y="20559"/>
                </a:cubicBezTo>
                <a:cubicBezTo>
                  <a:pt x="27973" y="19124"/>
                  <a:pt x="27439" y="17590"/>
                  <a:pt x="27072" y="16055"/>
                </a:cubicBezTo>
                <a:cubicBezTo>
                  <a:pt x="26672" y="14521"/>
                  <a:pt x="26171" y="12986"/>
                  <a:pt x="25538" y="11519"/>
                </a:cubicBezTo>
                <a:cubicBezTo>
                  <a:pt x="24370" y="8717"/>
                  <a:pt x="22602" y="6215"/>
                  <a:pt x="20367" y="4147"/>
                </a:cubicBezTo>
                <a:cubicBezTo>
                  <a:pt x="18199" y="2112"/>
                  <a:pt x="15464" y="744"/>
                  <a:pt x="12528" y="211"/>
                </a:cubicBezTo>
                <a:cubicBezTo>
                  <a:pt x="11714" y="70"/>
                  <a:pt x="10894" y="1"/>
                  <a:pt x="10078" y="1"/>
                </a:cubicBezTo>
                <a:close/>
              </a:path>
            </a:pathLst>
          </a:custGeom>
          <a:solidFill>
            <a:srgbClr val="2B29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0" name="Google Shape;1670;p46"/>
          <p:cNvSpPr/>
          <p:nvPr/>
        </p:nvSpPr>
        <p:spPr>
          <a:xfrm>
            <a:off x="4744800" y="714375"/>
            <a:ext cx="1235700" cy="1235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671" name="Google Shape;1671;p46"/>
          <p:cNvGrpSpPr/>
          <p:nvPr/>
        </p:nvGrpSpPr>
        <p:grpSpPr>
          <a:xfrm rot="5875890">
            <a:off x="6503393" y="317675"/>
            <a:ext cx="1783961" cy="1890926"/>
            <a:chOff x="3403900" y="3304800"/>
            <a:chExt cx="1556050" cy="1649350"/>
          </a:xfrm>
        </p:grpSpPr>
        <p:sp>
          <p:nvSpPr>
            <p:cNvPr id="1672" name="Google Shape;1672;p46"/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6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6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6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6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6"/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6"/>
            <p:cNvSpPr/>
            <p:nvPr/>
          </p:nvSpPr>
          <p:spPr>
            <a:xfrm>
              <a:off x="4348800" y="4483000"/>
              <a:ext cx="542900" cy="320575"/>
            </a:xfrm>
            <a:custGeom>
              <a:avLst/>
              <a:gdLst/>
              <a:ahLst/>
              <a:cxnLst/>
              <a:rect l="l" t="t" r="r" b="b"/>
              <a:pathLst>
                <a:path w="21716" h="12823" extrusionOk="0">
                  <a:moveTo>
                    <a:pt x="709" y="1"/>
                  </a:moveTo>
                  <a:cubicBezTo>
                    <a:pt x="272" y="1"/>
                    <a:pt x="1" y="643"/>
                    <a:pt x="480" y="939"/>
                  </a:cubicBezTo>
                  <a:lnTo>
                    <a:pt x="20739" y="12760"/>
                  </a:lnTo>
                  <a:cubicBezTo>
                    <a:pt x="20823" y="12804"/>
                    <a:pt x="20904" y="12823"/>
                    <a:pt x="20981" y="12823"/>
                  </a:cubicBezTo>
                  <a:cubicBezTo>
                    <a:pt x="21428" y="12823"/>
                    <a:pt x="21715" y="12171"/>
                    <a:pt x="21253" y="11894"/>
                  </a:cubicBezTo>
                  <a:lnTo>
                    <a:pt x="966" y="74"/>
                  </a:lnTo>
                  <a:cubicBezTo>
                    <a:pt x="877" y="23"/>
                    <a:pt x="790" y="1"/>
                    <a:pt x="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6"/>
            <p:cNvSpPr/>
            <p:nvPr/>
          </p:nvSpPr>
          <p:spPr>
            <a:xfrm>
              <a:off x="3496325" y="4429725"/>
              <a:ext cx="250725" cy="370050"/>
            </a:xfrm>
            <a:custGeom>
              <a:avLst/>
              <a:gdLst/>
              <a:ahLst/>
              <a:cxnLst/>
              <a:rect l="l" t="t" r="r" b="b"/>
              <a:pathLst>
                <a:path w="10029" h="14802" extrusionOk="0">
                  <a:moveTo>
                    <a:pt x="9319" y="0"/>
                  </a:moveTo>
                  <a:cubicBezTo>
                    <a:pt x="9166" y="0"/>
                    <a:pt x="9015" y="68"/>
                    <a:pt x="8909" y="230"/>
                  </a:cubicBezTo>
                  <a:lnTo>
                    <a:pt x="226" y="14052"/>
                  </a:lnTo>
                  <a:cubicBezTo>
                    <a:pt x="1" y="14446"/>
                    <a:pt x="348" y="14801"/>
                    <a:pt x="700" y="14801"/>
                  </a:cubicBezTo>
                  <a:cubicBezTo>
                    <a:pt x="855" y="14801"/>
                    <a:pt x="1011" y="14732"/>
                    <a:pt x="1119" y="14566"/>
                  </a:cubicBezTo>
                  <a:lnTo>
                    <a:pt x="9802" y="744"/>
                  </a:lnTo>
                  <a:cubicBezTo>
                    <a:pt x="10029" y="366"/>
                    <a:pt x="9673" y="0"/>
                    <a:pt x="9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6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6"/>
            <p:cNvSpPr/>
            <p:nvPr/>
          </p:nvSpPr>
          <p:spPr>
            <a:xfrm>
              <a:off x="4152750" y="4482950"/>
              <a:ext cx="230050" cy="422600"/>
            </a:xfrm>
            <a:custGeom>
              <a:avLst/>
              <a:gdLst/>
              <a:ahLst/>
              <a:cxnLst/>
              <a:rect l="l" t="t" r="r" b="b"/>
              <a:pathLst>
                <a:path w="9202" h="16904" extrusionOk="0">
                  <a:moveTo>
                    <a:pt x="8521" y="0"/>
                  </a:moveTo>
                  <a:cubicBezTo>
                    <a:pt x="8364" y="0"/>
                    <a:pt x="8208" y="77"/>
                    <a:pt x="8105" y="265"/>
                  </a:cubicBezTo>
                  <a:cubicBezTo>
                    <a:pt x="5292" y="5459"/>
                    <a:pt x="3047" y="10950"/>
                    <a:pt x="207" y="16143"/>
                  </a:cubicBezTo>
                  <a:cubicBezTo>
                    <a:pt x="1" y="16537"/>
                    <a:pt x="353" y="16904"/>
                    <a:pt x="696" y="16904"/>
                  </a:cubicBezTo>
                  <a:cubicBezTo>
                    <a:pt x="849" y="16904"/>
                    <a:pt x="1000" y="16832"/>
                    <a:pt x="1099" y="16657"/>
                  </a:cubicBezTo>
                  <a:cubicBezTo>
                    <a:pt x="3913" y="11464"/>
                    <a:pt x="6158" y="5973"/>
                    <a:pt x="8998" y="752"/>
                  </a:cubicBezTo>
                  <a:cubicBezTo>
                    <a:pt x="9201" y="363"/>
                    <a:pt x="8860" y="0"/>
                    <a:pt x="8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6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6"/>
            <p:cNvSpPr/>
            <p:nvPr/>
          </p:nvSpPr>
          <p:spPr>
            <a:xfrm>
              <a:off x="4786800" y="4704600"/>
              <a:ext cx="173150" cy="172475"/>
            </a:xfrm>
            <a:custGeom>
              <a:avLst/>
              <a:gdLst/>
              <a:ahLst/>
              <a:cxnLst/>
              <a:rect l="l" t="t" r="r" b="b"/>
              <a:pathLst>
                <a:path w="6926" h="6899" extrusionOk="0">
                  <a:moveTo>
                    <a:pt x="3409" y="1"/>
                  </a:moveTo>
                  <a:cubicBezTo>
                    <a:pt x="1515" y="28"/>
                    <a:pt x="1" y="1597"/>
                    <a:pt x="28" y="3490"/>
                  </a:cubicBezTo>
                  <a:cubicBezTo>
                    <a:pt x="54" y="5394"/>
                    <a:pt x="1569" y="6899"/>
                    <a:pt x="3440" y="6899"/>
                  </a:cubicBezTo>
                  <a:cubicBezTo>
                    <a:pt x="3457" y="6899"/>
                    <a:pt x="3473" y="6899"/>
                    <a:pt x="3490" y="6898"/>
                  </a:cubicBezTo>
                  <a:cubicBezTo>
                    <a:pt x="5410" y="6871"/>
                    <a:pt x="6925" y="5302"/>
                    <a:pt x="6898" y="3409"/>
                  </a:cubicBezTo>
                  <a:cubicBezTo>
                    <a:pt x="6871" y="1516"/>
                    <a:pt x="5302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6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6"/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46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6"/>
            <p:cNvSpPr/>
            <p:nvPr/>
          </p:nvSpPr>
          <p:spPr>
            <a:xfrm>
              <a:off x="3403900" y="4678900"/>
              <a:ext cx="218450" cy="216450"/>
            </a:xfrm>
            <a:custGeom>
              <a:avLst/>
              <a:gdLst/>
              <a:ahLst/>
              <a:cxnLst/>
              <a:rect l="l" t="t" r="r" b="b"/>
              <a:pathLst>
                <a:path w="8738" h="8658" extrusionOk="0">
                  <a:moveTo>
                    <a:pt x="4352" y="1"/>
                  </a:moveTo>
                  <a:cubicBezTo>
                    <a:pt x="4335" y="1"/>
                    <a:pt x="4319" y="1"/>
                    <a:pt x="4302" y="1"/>
                  </a:cubicBezTo>
                  <a:cubicBezTo>
                    <a:pt x="1921" y="28"/>
                    <a:pt x="1" y="2003"/>
                    <a:pt x="28" y="4410"/>
                  </a:cubicBezTo>
                  <a:cubicBezTo>
                    <a:pt x="81" y="6758"/>
                    <a:pt x="1976" y="8658"/>
                    <a:pt x="4338" y="8658"/>
                  </a:cubicBezTo>
                  <a:cubicBezTo>
                    <a:pt x="4371" y="8658"/>
                    <a:pt x="4404" y="8657"/>
                    <a:pt x="4437" y="8657"/>
                  </a:cubicBezTo>
                  <a:cubicBezTo>
                    <a:pt x="6817" y="8630"/>
                    <a:pt x="8738" y="6682"/>
                    <a:pt x="8711" y="4275"/>
                  </a:cubicBezTo>
                  <a:cubicBezTo>
                    <a:pt x="8657" y="1911"/>
                    <a:pt x="6736" y="1"/>
                    <a:pt x="4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46"/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46"/>
            <p:cNvSpPr/>
            <p:nvPr/>
          </p:nvSpPr>
          <p:spPr>
            <a:xfrm>
              <a:off x="4107875" y="4831725"/>
              <a:ext cx="123100" cy="122425"/>
            </a:xfrm>
            <a:custGeom>
              <a:avLst/>
              <a:gdLst/>
              <a:ahLst/>
              <a:cxnLst/>
              <a:rect l="l" t="t" r="r" b="b"/>
              <a:pathLst>
                <a:path w="4924" h="4897" extrusionOk="0">
                  <a:moveTo>
                    <a:pt x="2457" y="1"/>
                  </a:moveTo>
                  <a:cubicBezTo>
                    <a:pt x="2441" y="1"/>
                    <a:pt x="2424" y="1"/>
                    <a:pt x="2408" y="1"/>
                  </a:cubicBezTo>
                  <a:cubicBezTo>
                    <a:pt x="1055" y="28"/>
                    <a:pt x="0" y="1137"/>
                    <a:pt x="0" y="2490"/>
                  </a:cubicBezTo>
                  <a:cubicBezTo>
                    <a:pt x="27" y="3815"/>
                    <a:pt x="1136" y="4897"/>
                    <a:pt x="2489" y="4897"/>
                  </a:cubicBezTo>
                  <a:cubicBezTo>
                    <a:pt x="3841" y="4870"/>
                    <a:pt x="4923" y="3761"/>
                    <a:pt x="4896" y="2408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6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1" name="Google Shape;1691;p46"/>
          <p:cNvSpPr txBox="1">
            <a:spLocks noGrp="1"/>
          </p:cNvSpPr>
          <p:nvPr>
            <p:ph type="title"/>
          </p:nvPr>
        </p:nvSpPr>
        <p:spPr>
          <a:xfrm>
            <a:off x="4714874" y="2152650"/>
            <a:ext cx="3998433" cy="15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TIPOS DE </a:t>
            </a:r>
            <a:r>
              <a:rPr lang="en" sz="4400" dirty="0">
                <a:solidFill>
                  <a:schemeClr val="lt2"/>
                </a:solidFill>
              </a:rPr>
              <a:t>BIOHACKING</a:t>
            </a:r>
            <a:endParaRPr sz="4400" dirty="0">
              <a:solidFill>
                <a:schemeClr val="lt2"/>
              </a:solidFill>
            </a:endParaRPr>
          </a:p>
        </p:txBody>
      </p:sp>
      <p:sp>
        <p:nvSpPr>
          <p:cNvPr id="1692" name="Google Shape;1692;p46"/>
          <p:cNvSpPr txBox="1">
            <a:spLocks noGrp="1"/>
          </p:cNvSpPr>
          <p:nvPr>
            <p:ph type="title" idx="2"/>
          </p:nvPr>
        </p:nvSpPr>
        <p:spPr>
          <a:xfrm>
            <a:off x="4705350" y="886591"/>
            <a:ext cx="1314600" cy="102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grpSp>
        <p:nvGrpSpPr>
          <p:cNvPr id="1754" name="Google Shape;1754;p46"/>
          <p:cNvGrpSpPr/>
          <p:nvPr/>
        </p:nvGrpSpPr>
        <p:grpSpPr>
          <a:xfrm>
            <a:off x="3147744" y="276214"/>
            <a:ext cx="768736" cy="2903224"/>
            <a:chOff x="3412694" y="590558"/>
            <a:chExt cx="543507" cy="2052619"/>
          </a:xfrm>
        </p:grpSpPr>
        <p:sp>
          <p:nvSpPr>
            <p:cNvPr id="1755" name="Google Shape;1755;p46"/>
            <p:cNvSpPr/>
            <p:nvPr/>
          </p:nvSpPr>
          <p:spPr>
            <a:xfrm flipH="1">
              <a:off x="3554694" y="608510"/>
              <a:ext cx="260338" cy="14712"/>
            </a:xfrm>
            <a:custGeom>
              <a:avLst/>
              <a:gdLst/>
              <a:ahLst/>
              <a:cxnLst/>
              <a:rect l="l" t="t" r="r" b="b"/>
              <a:pathLst>
                <a:path w="11893" h="672" extrusionOk="0">
                  <a:moveTo>
                    <a:pt x="0" y="0"/>
                  </a:moveTo>
                  <a:lnTo>
                    <a:pt x="0" y="671"/>
                  </a:lnTo>
                  <a:lnTo>
                    <a:pt x="11893" y="671"/>
                  </a:lnTo>
                  <a:lnTo>
                    <a:pt x="118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6"/>
            <p:cNvSpPr/>
            <p:nvPr/>
          </p:nvSpPr>
          <p:spPr>
            <a:xfrm flipH="1">
              <a:off x="3495110" y="745622"/>
              <a:ext cx="376223" cy="14712"/>
            </a:xfrm>
            <a:custGeom>
              <a:avLst/>
              <a:gdLst/>
              <a:ahLst/>
              <a:cxnLst/>
              <a:rect l="l" t="t" r="r" b="b"/>
              <a:pathLst>
                <a:path w="17187" h="672" extrusionOk="0">
                  <a:moveTo>
                    <a:pt x="0" y="0"/>
                  </a:moveTo>
                  <a:lnTo>
                    <a:pt x="0" y="671"/>
                  </a:lnTo>
                  <a:lnTo>
                    <a:pt x="17186" y="671"/>
                  </a:lnTo>
                  <a:lnTo>
                    <a:pt x="171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46"/>
            <p:cNvSpPr/>
            <p:nvPr/>
          </p:nvSpPr>
          <p:spPr>
            <a:xfrm flipH="1">
              <a:off x="3495110" y="885997"/>
              <a:ext cx="376223" cy="14712"/>
            </a:xfrm>
            <a:custGeom>
              <a:avLst/>
              <a:gdLst/>
              <a:ahLst/>
              <a:cxnLst/>
              <a:rect l="l" t="t" r="r" b="b"/>
              <a:pathLst>
                <a:path w="17187" h="672" extrusionOk="0">
                  <a:moveTo>
                    <a:pt x="0" y="0"/>
                  </a:moveTo>
                  <a:lnTo>
                    <a:pt x="0" y="671"/>
                  </a:lnTo>
                  <a:lnTo>
                    <a:pt x="17186" y="671"/>
                  </a:lnTo>
                  <a:lnTo>
                    <a:pt x="171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46"/>
            <p:cNvSpPr/>
            <p:nvPr/>
          </p:nvSpPr>
          <p:spPr>
            <a:xfrm flipH="1">
              <a:off x="3495110" y="1031276"/>
              <a:ext cx="376223" cy="13880"/>
            </a:xfrm>
            <a:custGeom>
              <a:avLst/>
              <a:gdLst/>
              <a:ahLst/>
              <a:cxnLst/>
              <a:rect l="l" t="t" r="r" b="b"/>
              <a:pathLst>
                <a:path w="17187" h="634" extrusionOk="0">
                  <a:moveTo>
                    <a:pt x="0" y="0"/>
                  </a:moveTo>
                  <a:lnTo>
                    <a:pt x="0" y="634"/>
                  </a:lnTo>
                  <a:lnTo>
                    <a:pt x="17186" y="634"/>
                  </a:lnTo>
                  <a:lnTo>
                    <a:pt x="171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6"/>
            <p:cNvSpPr/>
            <p:nvPr/>
          </p:nvSpPr>
          <p:spPr>
            <a:xfrm flipH="1">
              <a:off x="3560408" y="1155319"/>
              <a:ext cx="230151" cy="14712"/>
            </a:xfrm>
            <a:custGeom>
              <a:avLst/>
              <a:gdLst/>
              <a:ahLst/>
              <a:cxnLst/>
              <a:rect l="l" t="t" r="r" b="b"/>
              <a:pathLst>
                <a:path w="10514" h="672" extrusionOk="0">
                  <a:moveTo>
                    <a:pt x="1" y="1"/>
                  </a:moveTo>
                  <a:lnTo>
                    <a:pt x="1" y="672"/>
                  </a:lnTo>
                  <a:lnTo>
                    <a:pt x="10514" y="672"/>
                  </a:lnTo>
                  <a:lnTo>
                    <a:pt x="105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46"/>
            <p:cNvSpPr/>
            <p:nvPr/>
          </p:nvSpPr>
          <p:spPr>
            <a:xfrm flipH="1">
              <a:off x="3597117" y="1382212"/>
              <a:ext cx="168947" cy="14712"/>
            </a:xfrm>
            <a:custGeom>
              <a:avLst/>
              <a:gdLst/>
              <a:ahLst/>
              <a:cxnLst/>
              <a:rect l="l" t="t" r="r" b="b"/>
              <a:pathLst>
                <a:path w="7718" h="672" extrusionOk="0">
                  <a:moveTo>
                    <a:pt x="0" y="0"/>
                  </a:moveTo>
                  <a:lnTo>
                    <a:pt x="0" y="671"/>
                  </a:lnTo>
                  <a:lnTo>
                    <a:pt x="7717" y="671"/>
                  </a:lnTo>
                  <a:lnTo>
                    <a:pt x="77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46"/>
            <p:cNvSpPr/>
            <p:nvPr/>
          </p:nvSpPr>
          <p:spPr>
            <a:xfrm flipH="1">
              <a:off x="3560408" y="1513611"/>
              <a:ext cx="266861" cy="13902"/>
            </a:xfrm>
            <a:custGeom>
              <a:avLst/>
              <a:gdLst/>
              <a:ahLst/>
              <a:cxnLst/>
              <a:rect l="l" t="t" r="r" b="b"/>
              <a:pathLst>
                <a:path w="12191" h="635" extrusionOk="0">
                  <a:moveTo>
                    <a:pt x="0" y="1"/>
                  </a:moveTo>
                  <a:lnTo>
                    <a:pt x="0" y="634"/>
                  </a:lnTo>
                  <a:lnTo>
                    <a:pt x="12191" y="634"/>
                  </a:lnTo>
                  <a:lnTo>
                    <a:pt x="121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46"/>
            <p:cNvSpPr/>
            <p:nvPr/>
          </p:nvSpPr>
          <p:spPr>
            <a:xfrm flipH="1">
              <a:off x="3560408" y="1663772"/>
              <a:ext cx="259528" cy="13902"/>
            </a:xfrm>
            <a:custGeom>
              <a:avLst/>
              <a:gdLst/>
              <a:ahLst/>
              <a:cxnLst/>
              <a:rect l="l" t="t" r="r" b="b"/>
              <a:pathLst>
                <a:path w="11856" h="635" extrusionOk="0">
                  <a:moveTo>
                    <a:pt x="1" y="1"/>
                  </a:moveTo>
                  <a:lnTo>
                    <a:pt x="1" y="635"/>
                  </a:lnTo>
                  <a:lnTo>
                    <a:pt x="11856" y="635"/>
                  </a:lnTo>
                  <a:lnTo>
                    <a:pt x="118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6"/>
            <p:cNvSpPr/>
            <p:nvPr/>
          </p:nvSpPr>
          <p:spPr>
            <a:xfrm flipH="1">
              <a:off x="3594687" y="1799265"/>
              <a:ext cx="174638" cy="14712"/>
            </a:xfrm>
            <a:custGeom>
              <a:avLst/>
              <a:gdLst/>
              <a:ahLst/>
              <a:cxnLst/>
              <a:rect l="l" t="t" r="r" b="b"/>
              <a:pathLst>
                <a:path w="7978" h="672" extrusionOk="0">
                  <a:moveTo>
                    <a:pt x="0" y="0"/>
                  </a:moveTo>
                  <a:lnTo>
                    <a:pt x="0" y="671"/>
                  </a:lnTo>
                  <a:lnTo>
                    <a:pt x="7978" y="671"/>
                  </a:lnTo>
                  <a:lnTo>
                    <a:pt x="79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46"/>
            <p:cNvSpPr/>
            <p:nvPr/>
          </p:nvSpPr>
          <p:spPr>
            <a:xfrm flipH="1">
              <a:off x="3594687" y="2032682"/>
              <a:ext cx="174638" cy="13902"/>
            </a:xfrm>
            <a:custGeom>
              <a:avLst/>
              <a:gdLst/>
              <a:ahLst/>
              <a:cxnLst/>
              <a:rect l="l" t="t" r="r" b="b"/>
              <a:pathLst>
                <a:path w="7978" h="635" extrusionOk="0">
                  <a:moveTo>
                    <a:pt x="0" y="0"/>
                  </a:moveTo>
                  <a:lnTo>
                    <a:pt x="0" y="634"/>
                  </a:lnTo>
                  <a:lnTo>
                    <a:pt x="7978" y="634"/>
                  </a:lnTo>
                  <a:lnTo>
                    <a:pt x="79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46"/>
            <p:cNvSpPr/>
            <p:nvPr/>
          </p:nvSpPr>
          <p:spPr>
            <a:xfrm flipH="1">
              <a:off x="3516343" y="2176319"/>
              <a:ext cx="332969" cy="13902"/>
            </a:xfrm>
            <a:custGeom>
              <a:avLst/>
              <a:gdLst/>
              <a:ahLst/>
              <a:cxnLst/>
              <a:rect l="l" t="t" r="r" b="b"/>
              <a:pathLst>
                <a:path w="15211" h="635" extrusionOk="0">
                  <a:moveTo>
                    <a:pt x="1" y="1"/>
                  </a:moveTo>
                  <a:lnTo>
                    <a:pt x="1" y="634"/>
                  </a:lnTo>
                  <a:lnTo>
                    <a:pt x="15211" y="634"/>
                  </a:lnTo>
                  <a:lnTo>
                    <a:pt x="152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46"/>
            <p:cNvSpPr/>
            <p:nvPr/>
          </p:nvSpPr>
          <p:spPr>
            <a:xfrm flipH="1">
              <a:off x="3484515" y="2304456"/>
              <a:ext cx="399887" cy="13902"/>
            </a:xfrm>
            <a:custGeom>
              <a:avLst/>
              <a:gdLst/>
              <a:ahLst/>
              <a:cxnLst/>
              <a:rect l="l" t="t" r="r" b="b"/>
              <a:pathLst>
                <a:path w="18268" h="635" extrusionOk="0">
                  <a:moveTo>
                    <a:pt x="1" y="1"/>
                  </a:moveTo>
                  <a:lnTo>
                    <a:pt x="1" y="634"/>
                  </a:lnTo>
                  <a:lnTo>
                    <a:pt x="18268" y="634"/>
                  </a:lnTo>
                  <a:lnTo>
                    <a:pt x="182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46"/>
            <p:cNvSpPr/>
            <p:nvPr/>
          </p:nvSpPr>
          <p:spPr>
            <a:xfrm flipH="1">
              <a:off x="3496752" y="2448093"/>
              <a:ext cx="370510" cy="14712"/>
            </a:xfrm>
            <a:custGeom>
              <a:avLst/>
              <a:gdLst/>
              <a:ahLst/>
              <a:cxnLst/>
              <a:rect l="l" t="t" r="r" b="b"/>
              <a:pathLst>
                <a:path w="16926" h="672" extrusionOk="0">
                  <a:moveTo>
                    <a:pt x="0" y="1"/>
                  </a:moveTo>
                  <a:lnTo>
                    <a:pt x="0" y="672"/>
                  </a:lnTo>
                  <a:lnTo>
                    <a:pt x="16925" y="672"/>
                  </a:lnTo>
                  <a:lnTo>
                    <a:pt x="169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46"/>
            <p:cNvSpPr/>
            <p:nvPr/>
          </p:nvSpPr>
          <p:spPr>
            <a:xfrm flipH="1">
              <a:off x="3574286" y="2574609"/>
              <a:ext cx="229320" cy="13902"/>
            </a:xfrm>
            <a:custGeom>
              <a:avLst/>
              <a:gdLst/>
              <a:ahLst/>
              <a:cxnLst/>
              <a:rect l="l" t="t" r="r" b="b"/>
              <a:pathLst>
                <a:path w="10476" h="635" extrusionOk="0">
                  <a:moveTo>
                    <a:pt x="0" y="0"/>
                  </a:moveTo>
                  <a:lnTo>
                    <a:pt x="0" y="634"/>
                  </a:lnTo>
                  <a:lnTo>
                    <a:pt x="10476" y="634"/>
                  </a:lnTo>
                  <a:lnTo>
                    <a:pt x="104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46"/>
            <p:cNvSpPr/>
            <p:nvPr/>
          </p:nvSpPr>
          <p:spPr>
            <a:xfrm flipH="1">
              <a:off x="3597117" y="1382212"/>
              <a:ext cx="87341" cy="14712"/>
            </a:xfrm>
            <a:custGeom>
              <a:avLst/>
              <a:gdLst/>
              <a:ahLst/>
              <a:cxnLst/>
              <a:rect l="l" t="t" r="r" b="b"/>
              <a:pathLst>
                <a:path w="3990" h="672" extrusionOk="0">
                  <a:moveTo>
                    <a:pt x="0" y="0"/>
                  </a:moveTo>
                  <a:lnTo>
                    <a:pt x="0" y="671"/>
                  </a:lnTo>
                  <a:lnTo>
                    <a:pt x="3989" y="671"/>
                  </a:lnTo>
                  <a:lnTo>
                    <a:pt x="39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46"/>
            <p:cNvSpPr/>
            <p:nvPr/>
          </p:nvSpPr>
          <p:spPr>
            <a:xfrm flipH="1">
              <a:off x="3594687" y="1799265"/>
              <a:ext cx="89771" cy="14712"/>
            </a:xfrm>
            <a:custGeom>
              <a:avLst/>
              <a:gdLst/>
              <a:ahLst/>
              <a:cxnLst/>
              <a:rect l="l" t="t" r="r" b="b"/>
              <a:pathLst>
                <a:path w="4101" h="672" extrusionOk="0">
                  <a:moveTo>
                    <a:pt x="0" y="0"/>
                  </a:moveTo>
                  <a:lnTo>
                    <a:pt x="0" y="671"/>
                  </a:lnTo>
                  <a:lnTo>
                    <a:pt x="4101" y="67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6"/>
            <p:cNvSpPr/>
            <p:nvPr/>
          </p:nvSpPr>
          <p:spPr>
            <a:xfrm flipH="1">
              <a:off x="3594687" y="2032682"/>
              <a:ext cx="89771" cy="13902"/>
            </a:xfrm>
            <a:custGeom>
              <a:avLst/>
              <a:gdLst/>
              <a:ahLst/>
              <a:cxnLst/>
              <a:rect l="l" t="t" r="r" b="b"/>
              <a:pathLst>
                <a:path w="4101" h="635" extrusionOk="0">
                  <a:moveTo>
                    <a:pt x="0" y="0"/>
                  </a:moveTo>
                  <a:lnTo>
                    <a:pt x="0" y="634"/>
                  </a:lnTo>
                  <a:lnTo>
                    <a:pt x="4101" y="634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46"/>
            <p:cNvSpPr/>
            <p:nvPr/>
          </p:nvSpPr>
          <p:spPr>
            <a:xfrm flipH="1">
              <a:off x="3574286" y="2574609"/>
              <a:ext cx="110172" cy="13902"/>
            </a:xfrm>
            <a:custGeom>
              <a:avLst/>
              <a:gdLst/>
              <a:ahLst/>
              <a:cxnLst/>
              <a:rect l="l" t="t" r="r" b="b"/>
              <a:pathLst>
                <a:path w="5033" h="635" extrusionOk="0">
                  <a:moveTo>
                    <a:pt x="0" y="0"/>
                  </a:moveTo>
                  <a:lnTo>
                    <a:pt x="0" y="634"/>
                  </a:lnTo>
                  <a:lnTo>
                    <a:pt x="5033" y="634"/>
                  </a:lnTo>
                  <a:lnTo>
                    <a:pt x="50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46"/>
            <p:cNvSpPr/>
            <p:nvPr/>
          </p:nvSpPr>
          <p:spPr>
            <a:xfrm flipH="1">
              <a:off x="3560408" y="1155319"/>
              <a:ext cx="124051" cy="14712"/>
            </a:xfrm>
            <a:custGeom>
              <a:avLst/>
              <a:gdLst/>
              <a:ahLst/>
              <a:cxnLst/>
              <a:rect l="l" t="t" r="r" b="b"/>
              <a:pathLst>
                <a:path w="5667" h="672" extrusionOk="0">
                  <a:moveTo>
                    <a:pt x="0" y="1"/>
                  </a:moveTo>
                  <a:lnTo>
                    <a:pt x="0" y="672"/>
                  </a:lnTo>
                  <a:lnTo>
                    <a:pt x="5667" y="672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6"/>
            <p:cNvSpPr/>
            <p:nvPr/>
          </p:nvSpPr>
          <p:spPr>
            <a:xfrm flipH="1">
              <a:off x="3560408" y="1513611"/>
              <a:ext cx="124051" cy="13902"/>
            </a:xfrm>
            <a:custGeom>
              <a:avLst/>
              <a:gdLst/>
              <a:ahLst/>
              <a:cxnLst/>
              <a:rect l="l" t="t" r="r" b="b"/>
              <a:pathLst>
                <a:path w="5667" h="635" extrusionOk="0">
                  <a:moveTo>
                    <a:pt x="0" y="1"/>
                  </a:moveTo>
                  <a:lnTo>
                    <a:pt x="0" y="634"/>
                  </a:lnTo>
                  <a:lnTo>
                    <a:pt x="5667" y="634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6"/>
            <p:cNvSpPr/>
            <p:nvPr/>
          </p:nvSpPr>
          <p:spPr>
            <a:xfrm flipH="1">
              <a:off x="3560408" y="1663772"/>
              <a:ext cx="124051" cy="13902"/>
            </a:xfrm>
            <a:custGeom>
              <a:avLst/>
              <a:gdLst/>
              <a:ahLst/>
              <a:cxnLst/>
              <a:rect l="l" t="t" r="r" b="b"/>
              <a:pathLst>
                <a:path w="5667" h="635" extrusionOk="0">
                  <a:moveTo>
                    <a:pt x="0" y="1"/>
                  </a:moveTo>
                  <a:lnTo>
                    <a:pt x="0" y="635"/>
                  </a:lnTo>
                  <a:lnTo>
                    <a:pt x="5667" y="635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6"/>
            <p:cNvSpPr/>
            <p:nvPr/>
          </p:nvSpPr>
          <p:spPr>
            <a:xfrm flipH="1">
              <a:off x="3554694" y="608510"/>
              <a:ext cx="129764" cy="14712"/>
            </a:xfrm>
            <a:custGeom>
              <a:avLst/>
              <a:gdLst/>
              <a:ahLst/>
              <a:cxnLst/>
              <a:rect l="l" t="t" r="r" b="b"/>
              <a:pathLst>
                <a:path w="5928" h="672" extrusionOk="0">
                  <a:moveTo>
                    <a:pt x="0" y="0"/>
                  </a:moveTo>
                  <a:lnTo>
                    <a:pt x="0" y="671"/>
                  </a:lnTo>
                  <a:lnTo>
                    <a:pt x="5928" y="671"/>
                  </a:lnTo>
                  <a:lnTo>
                    <a:pt x="59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6"/>
            <p:cNvSpPr/>
            <p:nvPr/>
          </p:nvSpPr>
          <p:spPr>
            <a:xfrm flipH="1">
              <a:off x="3516343" y="2176319"/>
              <a:ext cx="168115" cy="13902"/>
            </a:xfrm>
            <a:custGeom>
              <a:avLst/>
              <a:gdLst/>
              <a:ahLst/>
              <a:cxnLst/>
              <a:rect l="l" t="t" r="r" b="b"/>
              <a:pathLst>
                <a:path w="7680" h="635" extrusionOk="0">
                  <a:moveTo>
                    <a:pt x="0" y="1"/>
                  </a:moveTo>
                  <a:lnTo>
                    <a:pt x="0" y="634"/>
                  </a:lnTo>
                  <a:lnTo>
                    <a:pt x="7680" y="634"/>
                  </a:lnTo>
                  <a:lnTo>
                    <a:pt x="76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6"/>
            <p:cNvSpPr/>
            <p:nvPr/>
          </p:nvSpPr>
          <p:spPr>
            <a:xfrm flipH="1">
              <a:off x="3496752" y="2448093"/>
              <a:ext cx="187707" cy="14712"/>
            </a:xfrm>
            <a:custGeom>
              <a:avLst/>
              <a:gdLst/>
              <a:ahLst/>
              <a:cxnLst/>
              <a:rect l="l" t="t" r="r" b="b"/>
              <a:pathLst>
                <a:path w="8575" h="672" extrusionOk="0">
                  <a:moveTo>
                    <a:pt x="0" y="1"/>
                  </a:moveTo>
                  <a:lnTo>
                    <a:pt x="0" y="672"/>
                  </a:lnTo>
                  <a:lnTo>
                    <a:pt x="8574" y="672"/>
                  </a:lnTo>
                  <a:lnTo>
                    <a:pt x="85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6"/>
            <p:cNvSpPr/>
            <p:nvPr/>
          </p:nvSpPr>
          <p:spPr>
            <a:xfrm flipH="1">
              <a:off x="3495110" y="745622"/>
              <a:ext cx="189349" cy="14712"/>
            </a:xfrm>
            <a:custGeom>
              <a:avLst/>
              <a:gdLst/>
              <a:ahLst/>
              <a:cxnLst/>
              <a:rect l="l" t="t" r="r" b="b"/>
              <a:pathLst>
                <a:path w="8650" h="672" extrusionOk="0">
                  <a:moveTo>
                    <a:pt x="0" y="0"/>
                  </a:moveTo>
                  <a:lnTo>
                    <a:pt x="0" y="671"/>
                  </a:lnTo>
                  <a:lnTo>
                    <a:pt x="8649" y="671"/>
                  </a:lnTo>
                  <a:lnTo>
                    <a:pt x="86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6"/>
            <p:cNvSpPr/>
            <p:nvPr/>
          </p:nvSpPr>
          <p:spPr>
            <a:xfrm flipH="1">
              <a:off x="3495110" y="885997"/>
              <a:ext cx="189349" cy="14712"/>
            </a:xfrm>
            <a:custGeom>
              <a:avLst/>
              <a:gdLst/>
              <a:ahLst/>
              <a:cxnLst/>
              <a:rect l="l" t="t" r="r" b="b"/>
              <a:pathLst>
                <a:path w="8650" h="672" extrusionOk="0">
                  <a:moveTo>
                    <a:pt x="0" y="0"/>
                  </a:moveTo>
                  <a:lnTo>
                    <a:pt x="0" y="671"/>
                  </a:lnTo>
                  <a:lnTo>
                    <a:pt x="8649" y="671"/>
                  </a:lnTo>
                  <a:lnTo>
                    <a:pt x="86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6"/>
            <p:cNvSpPr/>
            <p:nvPr/>
          </p:nvSpPr>
          <p:spPr>
            <a:xfrm flipH="1">
              <a:off x="3495110" y="1031276"/>
              <a:ext cx="189349" cy="13880"/>
            </a:xfrm>
            <a:custGeom>
              <a:avLst/>
              <a:gdLst/>
              <a:ahLst/>
              <a:cxnLst/>
              <a:rect l="l" t="t" r="r" b="b"/>
              <a:pathLst>
                <a:path w="8650" h="634" extrusionOk="0">
                  <a:moveTo>
                    <a:pt x="0" y="0"/>
                  </a:moveTo>
                  <a:lnTo>
                    <a:pt x="0" y="634"/>
                  </a:lnTo>
                  <a:lnTo>
                    <a:pt x="8649" y="634"/>
                  </a:lnTo>
                  <a:lnTo>
                    <a:pt x="86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6"/>
            <p:cNvSpPr/>
            <p:nvPr/>
          </p:nvSpPr>
          <p:spPr>
            <a:xfrm flipH="1">
              <a:off x="3484515" y="2304456"/>
              <a:ext cx="199943" cy="13902"/>
            </a:xfrm>
            <a:custGeom>
              <a:avLst/>
              <a:gdLst/>
              <a:ahLst/>
              <a:cxnLst/>
              <a:rect l="l" t="t" r="r" b="b"/>
              <a:pathLst>
                <a:path w="9134" h="635" extrusionOk="0">
                  <a:moveTo>
                    <a:pt x="0" y="1"/>
                  </a:moveTo>
                  <a:lnTo>
                    <a:pt x="0" y="634"/>
                  </a:lnTo>
                  <a:lnTo>
                    <a:pt x="9134" y="634"/>
                  </a:lnTo>
                  <a:lnTo>
                    <a:pt x="91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6"/>
            <p:cNvSpPr/>
            <p:nvPr/>
          </p:nvSpPr>
          <p:spPr>
            <a:xfrm flipH="1">
              <a:off x="3526128" y="590558"/>
              <a:ext cx="47348" cy="47353"/>
            </a:xfrm>
            <a:custGeom>
              <a:avLst/>
              <a:gdLst/>
              <a:ahLst/>
              <a:cxnLst/>
              <a:rect l="l" t="t" r="r" b="b"/>
              <a:pathLst>
                <a:path w="2163" h="2163" extrusionOk="0">
                  <a:moveTo>
                    <a:pt x="1081" y="0"/>
                  </a:moveTo>
                  <a:cubicBezTo>
                    <a:pt x="485" y="0"/>
                    <a:pt x="0" y="485"/>
                    <a:pt x="0" y="1081"/>
                  </a:cubicBezTo>
                  <a:cubicBezTo>
                    <a:pt x="0" y="1678"/>
                    <a:pt x="485" y="2162"/>
                    <a:pt x="1081" y="2162"/>
                  </a:cubicBezTo>
                  <a:cubicBezTo>
                    <a:pt x="1678" y="2162"/>
                    <a:pt x="2162" y="1678"/>
                    <a:pt x="2162" y="1081"/>
                  </a:cubicBezTo>
                  <a:cubicBezTo>
                    <a:pt x="2162" y="485"/>
                    <a:pt x="1678" y="0"/>
                    <a:pt x="10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6"/>
            <p:cNvSpPr/>
            <p:nvPr/>
          </p:nvSpPr>
          <p:spPr>
            <a:xfrm flipH="1">
              <a:off x="3454307" y="712959"/>
              <a:ext cx="66130" cy="66137"/>
            </a:xfrm>
            <a:custGeom>
              <a:avLst/>
              <a:gdLst/>
              <a:ahLst/>
              <a:cxnLst/>
              <a:rect l="l" t="t" r="r" b="b"/>
              <a:pathLst>
                <a:path w="3021" h="3021" extrusionOk="0">
                  <a:moveTo>
                    <a:pt x="1529" y="1"/>
                  </a:moveTo>
                  <a:cubicBezTo>
                    <a:pt x="671" y="1"/>
                    <a:pt x="0" y="672"/>
                    <a:pt x="0" y="1492"/>
                  </a:cubicBezTo>
                  <a:cubicBezTo>
                    <a:pt x="0" y="2350"/>
                    <a:pt x="671" y="3021"/>
                    <a:pt x="1529" y="3021"/>
                  </a:cubicBezTo>
                  <a:cubicBezTo>
                    <a:pt x="2349" y="3021"/>
                    <a:pt x="3020" y="2350"/>
                    <a:pt x="3020" y="1492"/>
                  </a:cubicBezTo>
                  <a:cubicBezTo>
                    <a:pt x="3020" y="672"/>
                    <a:pt x="2349" y="1"/>
                    <a:pt x="15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6"/>
            <p:cNvSpPr/>
            <p:nvPr/>
          </p:nvSpPr>
          <p:spPr>
            <a:xfrm flipH="1">
              <a:off x="3432286" y="851713"/>
              <a:ext cx="82438" cy="82447"/>
            </a:xfrm>
            <a:custGeom>
              <a:avLst/>
              <a:gdLst/>
              <a:ahLst/>
              <a:cxnLst/>
              <a:rect l="l" t="t" r="r" b="b"/>
              <a:pathLst>
                <a:path w="3766" h="3766" extrusionOk="0">
                  <a:moveTo>
                    <a:pt x="1864" y="1"/>
                  </a:moveTo>
                  <a:cubicBezTo>
                    <a:pt x="858" y="1"/>
                    <a:pt x="0" y="858"/>
                    <a:pt x="0" y="1902"/>
                  </a:cubicBezTo>
                  <a:cubicBezTo>
                    <a:pt x="0" y="2946"/>
                    <a:pt x="858" y="3766"/>
                    <a:pt x="1864" y="3766"/>
                  </a:cubicBezTo>
                  <a:cubicBezTo>
                    <a:pt x="2908" y="3766"/>
                    <a:pt x="3766" y="2946"/>
                    <a:pt x="3766" y="1902"/>
                  </a:cubicBezTo>
                  <a:cubicBezTo>
                    <a:pt x="3766" y="858"/>
                    <a:pt x="2908" y="1"/>
                    <a:pt x="18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6"/>
            <p:cNvSpPr/>
            <p:nvPr/>
          </p:nvSpPr>
          <p:spPr>
            <a:xfrm flipH="1">
              <a:off x="3454307" y="987206"/>
              <a:ext cx="106123" cy="106113"/>
            </a:xfrm>
            <a:custGeom>
              <a:avLst/>
              <a:gdLst/>
              <a:ahLst/>
              <a:cxnLst/>
              <a:rect l="l" t="t" r="r" b="b"/>
              <a:pathLst>
                <a:path w="4848" h="4847" extrusionOk="0">
                  <a:moveTo>
                    <a:pt x="2424" y="0"/>
                  </a:moveTo>
                  <a:cubicBezTo>
                    <a:pt x="1082" y="0"/>
                    <a:pt x="1" y="1081"/>
                    <a:pt x="1" y="2423"/>
                  </a:cubicBezTo>
                  <a:cubicBezTo>
                    <a:pt x="1" y="3765"/>
                    <a:pt x="1082" y="4846"/>
                    <a:pt x="2424" y="4846"/>
                  </a:cubicBezTo>
                  <a:cubicBezTo>
                    <a:pt x="3766" y="4846"/>
                    <a:pt x="4847" y="3765"/>
                    <a:pt x="4847" y="2423"/>
                  </a:cubicBezTo>
                  <a:cubicBezTo>
                    <a:pt x="4847" y="1081"/>
                    <a:pt x="3766" y="0"/>
                    <a:pt x="24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6"/>
            <p:cNvSpPr/>
            <p:nvPr/>
          </p:nvSpPr>
          <p:spPr>
            <a:xfrm flipH="1">
              <a:off x="3520415" y="1113701"/>
              <a:ext cx="101219" cy="101231"/>
            </a:xfrm>
            <a:custGeom>
              <a:avLst/>
              <a:gdLst/>
              <a:ahLst/>
              <a:cxnLst/>
              <a:rect l="l" t="t" r="r" b="b"/>
              <a:pathLst>
                <a:path w="4624" h="4624" extrusionOk="0">
                  <a:moveTo>
                    <a:pt x="2312" y="0"/>
                  </a:moveTo>
                  <a:cubicBezTo>
                    <a:pt x="1045" y="0"/>
                    <a:pt x="1" y="1007"/>
                    <a:pt x="1" y="2312"/>
                  </a:cubicBezTo>
                  <a:cubicBezTo>
                    <a:pt x="1" y="3579"/>
                    <a:pt x="1045" y="4623"/>
                    <a:pt x="2312" y="4623"/>
                  </a:cubicBezTo>
                  <a:cubicBezTo>
                    <a:pt x="3580" y="4623"/>
                    <a:pt x="4623" y="3579"/>
                    <a:pt x="4623" y="2312"/>
                  </a:cubicBezTo>
                  <a:cubicBezTo>
                    <a:pt x="4623" y="1007"/>
                    <a:pt x="3580" y="0"/>
                    <a:pt x="23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6"/>
            <p:cNvSpPr/>
            <p:nvPr/>
          </p:nvSpPr>
          <p:spPr>
            <a:xfrm flipH="1">
              <a:off x="3649347" y="1221434"/>
              <a:ext cx="90603" cy="90613"/>
            </a:xfrm>
            <a:custGeom>
              <a:avLst/>
              <a:gdLst/>
              <a:ahLst/>
              <a:cxnLst/>
              <a:rect l="l" t="t" r="r" b="b"/>
              <a:pathLst>
                <a:path w="4139" h="4139" extrusionOk="0">
                  <a:moveTo>
                    <a:pt x="2088" y="0"/>
                  </a:moveTo>
                  <a:cubicBezTo>
                    <a:pt x="932" y="0"/>
                    <a:pt x="0" y="932"/>
                    <a:pt x="0" y="2051"/>
                  </a:cubicBezTo>
                  <a:cubicBezTo>
                    <a:pt x="0" y="3206"/>
                    <a:pt x="932" y="4138"/>
                    <a:pt x="2088" y="4138"/>
                  </a:cubicBezTo>
                  <a:cubicBezTo>
                    <a:pt x="3206" y="4138"/>
                    <a:pt x="4138" y="3206"/>
                    <a:pt x="4138" y="2051"/>
                  </a:cubicBezTo>
                  <a:cubicBezTo>
                    <a:pt x="4138" y="932"/>
                    <a:pt x="3206" y="0"/>
                    <a:pt x="20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6"/>
            <p:cNvSpPr/>
            <p:nvPr/>
          </p:nvSpPr>
          <p:spPr>
            <a:xfrm flipH="1">
              <a:off x="3735046" y="1354453"/>
              <a:ext cx="66940" cy="67779"/>
            </a:xfrm>
            <a:custGeom>
              <a:avLst/>
              <a:gdLst/>
              <a:ahLst/>
              <a:cxnLst/>
              <a:rect l="l" t="t" r="r" b="b"/>
              <a:pathLst>
                <a:path w="3058" h="3096" extrusionOk="0">
                  <a:moveTo>
                    <a:pt x="1529" y="1"/>
                  </a:moveTo>
                  <a:cubicBezTo>
                    <a:pt x="672" y="1"/>
                    <a:pt x="1" y="709"/>
                    <a:pt x="1" y="1529"/>
                  </a:cubicBezTo>
                  <a:cubicBezTo>
                    <a:pt x="1" y="2387"/>
                    <a:pt x="672" y="3095"/>
                    <a:pt x="1529" y="3095"/>
                  </a:cubicBezTo>
                  <a:cubicBezTo>
                    <a:pt x="2387" y="3095"/>
                    <a:pt x="3058" y="2387"/>
                    <a:pt x="3058" y="1529"/>
                  </a:cubicBezTo>
                  <a:cubicBezTo>
                    <a:pt x="3058" y="709"/>
                    <a:pt x="2387" y="1"/>
                    <a:pt x="15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6"/>
            <p:cNvSpPr/>
            <p:nvPr/>
          </p:nvSpPr>
          <p:spPr>
            <a:xfrm flipH="1">
              <a:off x="3801964" y="1494017"/>
              <a:ext cx="53871" cy="53067"/>
            </a:xfrm>
            <a:custGeom>
              <a:avLst/>
              <a:gdLst/>
              <a:ahLst/>
              <a:cxnLst/>
              <a:rect l="l" t="t" r="r" b="b"/>
              <a:pathLst>
                <a:path w="2461" h="2424" extrusionOk="0">
                  <a:moveTo>
                    <a:pt x="1231" y="1"/>
                  </a:moveTo>
                  <a:cubicBezTo>
                    <a:pt x="560" y="1"/>
                    <a:pt x="0" y="523"/>
                    <a:pt x="0" y="1231"/>
                  </a:cubicBezTo>
                  <a:cubicBezTo>
                    <a:pt x="0" y="1902"/>
                    <a:pt x="560" y="2424"/>
                    <a:pt x="1231" y="2424"/>
                  </a:cubicBezTo>
                  <a:cubicBezTo>
                    <a:pt x="1902" y="2424"/>
                    <a:pt x="2461" y="1902"/>
                    <a:pt x="2461" y="1231"/>
                  </a:cubicBezTo>
                  <a:cubicBezTo>
                    <a:pt x="2461" y="523"/>
                    <a:pt x="1902" y="1"/>
                    <a:pt x="12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6"/>
            <p:cNvSpPr/>
            <p:nvPr/>
          </p:nvSpPr>
          <p:spPr>
            <a:xfrm flipH="1">
              <a:off x="3801964" y="1648272"/>
              <a:ext cx="44896" cy="44923"/>
            </a:xfrm>
            <a:custGeom>
              <a:avLst/>
              <a:gdLst/>
              <a:ahLst/>
              <a:cxnLst/>
              <a:rect l="l" t="t" r="r" b="b"/>
              <a:pathLst>
                <a:path w="2051" h="2052" extrusionOk="0">
                  <a:moveTo>
                    <a:pt x="1044" y="1"/>
                  </a:moveTo>
                  <a:cubicBezTo>
                    <a:pt x="448" y="1"/>
                    <a:pt x="0" y="448"/>
                    <a:pt x="0" y="1007"/>
                  </a:cubicBezTo>
                  <a:cubicBezTo>
                    <a:pt x="0" y="1604"/>
                    <a:pt x="448" y="2051"/>
                    <a:pt x="1044" y="2051"/>
                  </a:cubicBezTo>
                  <a:cubicBezTo>
                    <a:pt x="1604" y="2051"/>
                    <a:pt x="2051" y="1604"/>
                    <a:pt x="2051" y="1007"/>
                  </a:cubicBezTo>
                  <a:cubicBezTo>
                    <a:pt x="2051" y="448"/>
                    <a:pt x="1604" y="1"/>
                    <a:pt x="10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6"/>
            <p:cNvSpPr/>
            <p:nvPr/>
          </p:nvSpPr>
          <p:spPr>
            <a:xfrm flipH="1">
              <a:off x="3747283" y="1785385"/>
              <a:ext cx="41635" cy="40830"/>
            </a:xfrm>
            <a:custGeom>
              <a:avLst/>
              <a:gdLst/>
              <a:ahLst/>
              <a:cxnLst/>
              <a:rect l="l" t="t" r="r" b="b"/>
              <a:pathLst>
                <a:path w="1902" h="1865" extrusionOk="0">
                  <a:moveTo>
                    <a:pt x="970" y="1"/>
                  </a:moveTo>
                  <a:cubicBezTo>
                    <a:pt x="448" y="1"/>
                    <a:pt x="0" y="411"/>
                    <a:pt x="0" y="933"/>
                  </a:cubicBezTo>
                  <a:cubicBezTo>
                    <a:pt x="0" y="1455"/>
                    <a:pt x="448" y="1865"/>
                    <a:pt x="970" y="1865"/>
                  </a:cubicBezTo>
                  <a:cubicBezTo>
                    <a:pt x="1492" y="1865"/>
                    <a:pt x="1902" y="1455"/>
                    <a:pt x="1902" y="933"/>
                  </a:cubicBezTo>
                  <a:cubicBezTo>
                    <a:pt x="1902" y="411"/>
                    <a:pt x="1492" y="1"/>
                    <a:pt x="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6"/>
            <p:cNvSpPr/>
            <p:nvPr/>
          </p:nvSpPr>
          <p:spPr>
            <a:xfrm flipH="1">
              <a:off x="3647727" y="1891498"/>
              <a:ext cx="46538" cy="47353"/>
            </a:xfrm>
            <a:custGeom>
              <a:avLst/>
              <a:gdLst/>
              <a:ahLst/>
              <a:cxnLst/>
              <a:rect l="l" t="t" r="r" b="b"/>
              <a:pathLst>
                <a:path w="2126" h="2163" extrusionOk="0">
                  <a:moveTo>
                    <a:pt x="1045" y="0"/>
                  </a:moveTo>
                  <a:cubicBezTo>
                    <a:pt x="448" y="0"/>
                    <a:pt x="1" y="485"/>
                    <a:pt x="1" y="1081"/>
                  </a:cubicBezTo>
                  <a:cubicBezTo>
                    <a:pt x="1" y="1678"/>
                    <a:pt x="448" y="2162"/>
                    <a:pt x="1045" y="2162"/>
                  </a:cubicBezTo>
                  <a:cubicBezTo>
                    <a:pt x="1641" y="2162"/>
                    <a:pt x="2126" y="1678"/>
                    <a:pt x="2126" y="1081"/>
                  </a:cubicBezTo>
                  <a:cubicBezTo>
                    <a:pt x="2126" y="485"/>
                    <a:pt x="1641" y="0"/>
                    <a:pt x="10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6"/>
            <p:cNvSpPr/>
            <p:nvPr/>
          </p:nvSpPr>
          <p:spPr>
            <a:xfrm flipH="1">
              <a:off x="3562859" y="2003303"/>
              <a:ext cx="70201" cy="70209"/>
            </a:xfrm>
            <a:custGeom>
              <a:avLst/>
              <a:gdLst/>
              <a:ahLst/>
              <a:cxnLst/>
              <a:rect l="l" t="t" r="r" b="b"/>
              <a:pathLst>
                <a:path w="3207" h="3207" extrusionOk="0">
                  <a:moveTo>
                    <a:pt x="1604" y="0"/>
                  </a:moveTo>
                  <a:cubicBezTo>
                    <a:pt x="709" y="0"/>
                    <a:pt x="1" y="746"/>
                    <a:pt x="1" y="1603"/>
                  </a:cubicBezTo>
                  <a:cubicBezTo>
                    <a:pt x="1" y="2498"/>
                    <a:pt x="709" y="3206"/>
                    <a:pt x="1604" y="3206"/>
                  </a:cubicBezTo>
                  <a:cubicBezTo>
                    <a:pt x="2461" y="3206"/>
                    <a:pt x="3207" y="2498"/>
                    <a:pt x="3207" y="1603"/>
                  </a:cubicBezTo>
                  <a:cubicBezTo>
                    <a:pt x="3207" y="746"/>
                    <a:pt x="2461" y="0"/>
                    <a:pt x="1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6"/>
            <p:cNvSpPr/>
            <p:nvPr/>
          </p:nvSpPr>
          <p:spPr>
            <a:xfrm flipH="1">
              <a:off x="3455949" y="2134701"/>
              <a:ext cx="91413" cy="91423"/>
            </a:xfrm>
            <a:custGeom>
              <a:avLst/>
              <a:gdLst/>
              <a:ahLst/>
              <a:cxnLst/>
              <a:rect l="l" t="t" r="r" b="b"/>
              <a:pathLst>
                <a:path w="4176" h="4176" extrusionOk="0">
                  <a:moveTo>
                    <a:pt x="2088" y="0"/>
                  </a:moveTo>
                  <a:cubicBezTo>
                    <a:pt x="932" y="0"/>
                    <a:pt x="0" y="932"/>
                    <a:pt x="0" y="2088"/>
                  </a:cubicBezTo>
                  <a:cubicBezTo>
                    <a:pt x="0" y="3244"/>
                    <a:pt x="932" y="4176"/>
                    <a:pt x="2088" y="4176"/>
                  </a:cubicBezTo>
                  <a:cubicBezTo>
                    <a:pt x="3243" y="4176"/>
                    <a:pt x="4175" y="3244"/>
                    <a:pt x="4175" y="2088"/>
                  </a:cubicBezTo>
                  <a:cubicBezTo>
                    <a:pt x="4175" y="932"/>
                    <a:pt x="3243" y="0"/>
                    <a:pt x="20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6"/>
            <p:cNvSpPr/>
            <p:nvPr/>
          </p:nvSpPr>
          <p:spPr>
            <a:xfrm flipH="1">
              <a:off x="3412694" y="2265290"/>
              <a:ext cx="97958" cy="97947"/>
            </a:xfrm>
            <a:custGeom>
              <a:avLst/>
              <a:gdLst/>
              <a:ahLst/>
              <a:cxnLst/>
              <a:rect l="l" t="t" r="r" b="b"/>
              <a:pathLst>
                <a:path w="4475" h="4474" extrusionOk="0">
                  <a:moveTo>
                    <a:pt x="2238" y="0"/>
                  </a:moveTo>
                  <a:cubicBezTo>
                    <a:pt x="1007" y="0"/>
                    <a:pt x="1" y="1007"/>
                    <a:pt x="1" y="2237"/>
                  </a:cubicBezTo>
                  <a:cubicBezTo>
                    <a:pt x="1" y="3467"/>
                    <a:pt x="1007" y="4474"/>
                    <a:pt x="2238" y="4474"/>
                  </a:cubicBezTo>
                  <a:cubicBezTo>
                    <a:pt x="3468" y="4474"/>
                    <a:pt x="4474" y="3467"/>
                    <a:pt x="4474" y="2237"/>
                  </a:cubicBezTo>
                  <a:cubicBezTo>
                    <a:pt x="4474" y="1007"/>
                    <a:pt x="3468" y="0"/>
                    <a:pt x="2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6"/>
            <p:cNvSpPr/>
            <p:nvPr/>
          </p:nvSpPr>
          <p:spPr>
            <a:xfrm flipH="1">
              <a:off x="3417597" y="2409737"/>
              <a:ext cx="98768" cy="98779"/>
            </a:xfrm>
            <a:custGeom>
              <a:avLst/>
              <a:gdLst/>
              <a:ahLst/>
              <a:cxnLst/>
              <a:rect l="l" t="t" r="r" b="b"/>
              <a:pathLst>
                <a:path w="4512" h="4512" extrusionOk="0">
                  <a:moveTo>
                    <a:pt x="2238" y="1"/>
                  </a:moveTo>
                  <a:cubicBezTo>
                    <a:pt x="1007" y="1"/>
                    <a:pt x="1" y="1007"/>
                    <a:pt x="1" y="2275"/>
                  </a:cubicBezTo>
                  <a:cubicBezTo>
                    <a:pt x="1" y="3505"/>
                    <a:pt x="1007" y="4512"/>
                    <a:pt x="2238" y="4512"/>
                  </a:cubicBezTo>
                  <a:cubicBezTo>
                    <a:pt x="3505" y="4512"/>
                    <a:pt x="4512" y="3505"/>
                    <a:pt x="4512" y="2275"/>
                  </a:cubicBezTo>
                  <a:cubicBezTo>
                    <a:pt x="4512" y="1007"/>
                    <a:pt x="3505" y="1"/>
                    <a:pt x="2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6"/>
            <p:cNvSpPr/>
            <p:nvPr/>
          </p:nvSpPr>
          <p:spPr>
            <a:xfrm flipH="1">
              <a:off x="3477992" y="2529708"/>
              <a:ext cx="113434" cy="113469"/>
            </a:xfrm>
            <a:custGeom>
              <a:avLst/>
              <a:gdLst/>
              <a:ahLst/>
              <a:cxnLst/>
              <a:rect l="l" t="t" r="r" b="b"/>
              <a:pathLst>
                <a:path w="5182" h="5183" extrusionOk="0">
                  <a:moveTo>
                    <a:pt x="2610" y="1"/>
                  </a:moveTo>
                  <a:cubicBezTo>
                    <a:pt x="1156" y="1"/>
                    <a:pt x="0" y="1157"/>
                    <a:pt x="0" y="2573"/>
                  </a:cubicBezTo>
                  <a:cubicBezTo>
                    <a:pt x="0" y="4027"/>
                    <a:pt x="1156" y="5183"/>
                    <a:pt x="2610" y="5183"/>
                  </a:cubicBezTo>
                  <a:cubicBezTo>
                    <a:pt x="4026" y="5183"/>
                    <a:pt x="5182" y="4027"/>
                    <a:pt x="5182" y="2573"/>
                  </a:cubicBezTo>
                  <a:cubicBezTo>
                    <a:pt x="5182" y="1157"/>
                    <a:pt x="4026" y="1"/>
                    <a:pt x="26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6"/>
            <p:cNvSpPr/>
            <p:nvPr/>
          </p:nvSpPr>
          <p:spPr>
            <a:xfrm flipH="1">
              <a:off x="3795419" y="590558"/>
              <a:ext cx="48180" cy="47353"/>
            </a:xfrm>
            <a:custGeom>
              <a:avLst/>
              <a:gdLst/>
              <a:ahLst/>
              <a:cxnLst/>
              <a:rect l="l" t="t" r="r" b="b"/>
              <a:pathLst>
                <a:path w="2201" h="2163" extrusionOk="0">
                  <a:moveTo>
                    <a:pt x="1119" y="0"/>
                  </a:moveTo>
                  <a:cubicBezTo>
                    <a:pt x="523" y="0"/>
                    <a:pt x="1" y="485"/>
                    <a:pt x="1" y="1081"/>
                  </a:cubicBezTo>
                  <a:cubicBezTo>
                    <a:pt x="1" y="1678"/>
                    <a:pt x="523" y="2162"/>
                    <a:pt x="1119" y="2162"/>
                  </a:cubicBezTo>
                  <a:cubicBezTo>
                    <a:pt x="1715" y="2162"/>
                    <a:pt x="2200" y="1678"/>
                    <a:pt x="2200" y="1081"/>
                  </a:cubicBezTo>
                  <a:cubicBezTo>
                    <a:pt x="2200" y="485"/>
                    <a:pt x="1715" y="0"/>
                    <a:pt x="1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6"/>
            <p:cNvSpPr/>
            <p:nvPr/>
          </p:nvSpPr>
          <p:spPr>
            <a:xfrm flipH="1">
              <a:off x="3848480" y="712959"/>
              <a:ext cx="66108" cy="66137"/>
            </a:xfrm>
            <a:custGeom>
              <a:avLst/>
              <a:gdLst/>
              <a:ahLst/>
              <a:cxnLst/>
              <a:rect l="l" t="t" r="r" b="b"/>
              <a:pathLst>
                <a:path w="3020" h="3021" extrusionOk="0">
                  <a:moveTo>
                    <a:pt x="1491" y="1"/>
                  </a:moveTo>
                  <a:cubicBezTo>
                    <a:pt x="671" y="1"/>
                    <a:pt x="0" y="672"/>
                    <a:pt x="0" y="1492"/>
                  </a:cubicBezTo>
                  <a:cubicBezTo>
                    <a:pt x="0" y="2350"/>
                    <a:pt x="671" y="3021"/>
                    <a:pt x="1491" y="3021"/>
                  </a:cubicBezTo>
                  <a:cubicBezTo>
                    <a:pt x="2312" y="3021"/>
                    <a:pt x="3020" y="2350"/>
                    <a:pt x="3020" y="1492"/>
                  </a:cubicBezTo>
                  <a:cubicBezTo>
                    <a:pt x="3020" y="672"/>
                    <a:pt x="2312" y="1"/>
                    <a:pt x="14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46"/>
            <p:cNvSpPr/>
            <p:nvPr/>
          </p:nvSpPr>
          <p:spPr>
            <a:xfrm flipH="1">
              <a:off x="3854193" y="851713"/>
              <a:ext cx="82438" cy="82447"/>
            </a:xfrm>
            <a:custGeom>
              <a:avLst/>
              <a:gdLst/>
              <a:ahLst/>
              <a:cxnLst/>
              <a:rect l="l" t="t" r="r" b="b"/>
              <a:pathLst>
                <a:path w="3766" h="3766" extrusionOk="0">
                  <a:moveTo>
                    <a:pt x="1865" y="1"/>
                  </a:moveTo>
                  <a:cubicBezTo>
                    <a:pt x="821" y="1"/>
                    <a:pt x="1" y="858"/>
                    <a:pt x="1" y="1902"/>
                  </a:cubicBezTo>
                  <a:cubicBezTo>
                    <a:pt x="1" y="2946"/>
                    <a:pt x="821" y="3766"/>
                    <a:pt x="1865" y="3766"/>
                  </a:cubicBezTo>
                  <a:cubicBezTo>
                    <a:pt x="2909" y="3766"/>
                    <a:pt x="3766" y="2946"/>
                    <a:pt x="3766" y="1902"/>
                  </a:cubicBezTo>
                  <a:cubicBezTo>
                    <a:pt x="3766" y="858"/>
                    <a:pt x="2909" y="1"/>
                    <a:pt x="18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46"/>
            <p:cNvSpPr/>
            <p:nvPr/>
          </p:nvSpPr>
          <p:spPr>
            <a:xfrm flipH="1">
              <a:off x="3808487" y="987206"/>
              <a:ext cx="106933" cy="106113"/>
            </a:xfrm>
            <a:custGeom>
              <a:avLst/>
              <a:gdLst/>
              <a:ahLst/>
              <a:cxnLst/>
              <a:rect l="l" t="t" r="r" b="b"/>
              <a:pathLst>
                <a:path w="4885" h="4847" extrusionOk="0">
                  <a:moveTo>
                    <a:pt x="2461" y="0"/>
                  </a:moveTo>
                  <a:cubicBezTo>
                    <a:pt x="1119" y="0"/>
                    <a:pt x="1" y="1081"/>
                    <a:pt x="1" y="2423"/>
                  </a:cubicBezTo>
                  <a:cubicBezTo>
                    <a:pt x="1" y="3765"/>
                    <a:pt x="1119" y="4846"/>
                    <a:pt x="2461" y="4846"/>
                  </a:cubicBezTo>
                  <a:cubicBezTo>
                    <a:pt x="3804" y="4846"/>
                    <a:pt x="4885" y="3765"/>
                    <a:pt x="4885" y="2423"/>
                  </a:cubicBezTo>
                  <a:cubicBezTo>
                    <a:pt x="4885" y="1081"/>
                    <a:pt x="3804" y="0"/>
                    <a:pt x="24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46"/>
            <p:cNvSpPr/>
            <p:nvPr/>
          </p:nvSpPr>
          <p:spPr>
            <a:xfrm flipH="1">
              <a:off x="3747283" y="1113701"/>
              <a:ext cx="102029" cy="101231"/>
            </a:xfrm>
            <a:custGeom>
              <a:avLst/>
              <a:gdLst/>
              <a:ahLst/>
              <a:cxnLst/>
              <a:rect l="l" t="t" r="r" b="b"/>
              <a:pathLst>
                <a:path w="4661" h="4624" extrusionOk="0">
                  <a:moveTo>
                    <a:pt x="2349" y="0"/>
                  </a:moveTo>
                  <a:cubicBezTo>
                    <a:pt x="1044" y="0"/>
                    <a:pt x="1" y="1007"/>
                    <a:pt x="1" y="2312"/>
                  </a:cubicBezTo>
                  <a:cubicBezTo>
                    <a:pt x="1" y="3579"/>
                    <a:pt x="1044" y="4623"/>
                    <a:pt x="2349" y="4623"/>
                  </a:cubicBezTo>
                  <a:cubicBezTo>
                    <a:pt x="3617" y="4623"/>
                    <a:pt x="4661" y="3579"/>
                    <a:pt x="4661" y="2312"/>
                  </a:cubicBezTo>
                  <a:cubicBezTo>
                    <a:pt x="4661" y="1007"/>
                    <a:pt x="3617" y="0"/>
                    <a:pt x="23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46"/>
            <p:cNvSpPr/>
            <p:nvPr/>
          </p:nvSpPr>
          <p:spPr>
            <a:xfrm flipH="1">
              <a:off x="3628945" y="1221434"/>
              <a:ext cx="90603" cy="90613"/>
            </a:xfrm>
            <a:custGeom>
              <a:avLst/>
              <a:gdLst/>
              <a:ahLst/>
              <a:cxnLst/>
              <a:rect l="l" t="t" r="r" b="b"/>
              <a:pathLst>
                <a:path w="4139" h="4139" extrusionOk="0">
                  <a:moveTo>
                    <a:pt x="2051" y="0"/>
                  </a:moveTo>
                  <a:cubicBezTo>
                    <a:pt x="932" y="0"/>
                    <a:pt x="0" y="932"/>
                    <a:pt x="0" y="2051"/>
                  </a:cubicBezTo>
                  <a:cubicBezTo>
                    <a:pt x="0" y="3206"/>
                    <a:pt x="932" y="4138"/>
                    <a:pt x="2051" y="4138"/>
                  </a:cubicBezTo>
                  <a:cubicBezTo>
                    <a:pt x="3206" y="4138"/>
                    <a:pt x="4138" y="3206"/>
                    <a:pt x="4138" y="2051"/>
                  </a:cubicBezTo>
                  <a:cubicBezTo>
                    <a:pt x="4138" y="932"/>
                    <a:pt x="3206" y="0"/>
                    <a:pt x="20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6"/>
            <p:cNvSpPr/>
            <p:nvPr/>
          </p:nvSpPr>
          <p:spPr>
            <a:xfrm flipH="1">
              <a:off x="3566931" y="1354453"/>
              <a:ext cx="67750" cy="67779"/>
            </a:xfrm>
            <a:custGeom>
              <a:avLst/>
              <a:gdLst/>
              <a:ahLst/>
              <a:cxnLst/>
              <a:rect l="l" t="t" r="r" b="b"/>
              <a:pathLst>
                <a:path w="3095" h="3096" extrusionOk="0">
                  <a:moveTo>
                    <a:pt x="1566" y="1"/>
                  </a:moveTo>
                  <a:cubicBezTo>
                    <a:pt x="709" y="1"/>
                    <a:pt x="0" y="709"/>
                    <a:pt x="0" y="1529"/>
                  </a:cubicBezTo>
                  <a:cubicBezTo>
                    <a:pt x="0" y="2387"/>
                    <a:pt x="709" y="3095"/>
                    <a:pt x="1566" y="3095"/>
                  </a:cubicBezTo>
                  <a:cubicBezTo>
                    <a:pt x="2386" y="3095"/>
                    <a:pt x="3094" y="2387"/>
                    <a:pt x="3094" y="1529"/>
                  </a:cubicBezTo>
                  <a:cubicBezTo>
                    <a:pt x="3094" y="709"/>
                    <a:pt x="2386" y="1"/>
                    <a:pt x="15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6"/>
            <p:cNvSpPr/>
            <p:nvPr/>
          </p:nvSpPr>
          <p:spPr>
            <a:xfrm flipH="1">
              <a:off x="3513082" y="1494017"/>
              <a:ext cx="53871" cy="53067"/>
            </a:xfrm>
            <a:custGeom>
              <a:avLst/>
              <a:gdLst/>
              <a:ahLst/>
              <a:cxnLst/>
              <a:rect l="l" t="t" r="r" b="b"/>
              <a:pathLst>
                <a:path w="2461" h="2424" extrusionOk="0">
                  <a:moveTo>
                    <a:pt x="1231" y="1"/>
                  </a:moveTo>
                  <a:cubicBezTo>
                    <a:pt x="522" y="1"/>
                    <a:pt x="0" y="523"/>
                    <a:pt x="0" y="1231"/>
                  </a:cubicBezTo>
                  <a:cubicBezTo>
                    <a:pt x="0" y="1902"/>
                    <a:pt x="522" y="2424"/>
                    <a:pt x="1231" y="2424"/>
                  </a:cubicBezTo>
                  <a:cubicBezTo>
                    <a:pt x="1902" y="2424"/>
                    <a:pt x="2461" y="1902"/>
                    <a:pt x="2461" y="1231"/>
                  </a:cubicBezTo>
                  <a:cubicBezTo>
                    <a:pt x="2461" y="523"/>
                    <a:pt x="1902" y="1"/>
                    <a:pt x="12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6"/>
            <p:cNvSpPr/>
            <p:nvPr/>
          </p:nvSpPr>
          <p:spPr>
            <a:xfrm flipH="1">
              <a:off x="3522056" y="1648272"/>
              <a:ext cx="44896" cy="44923"/>
            </a:xfrm>
            <a:custGeom>
              <a:avLst/>
              <a:gdLst/>
              <a:ahLst/>
              <a:cxnLst/>
              <a:rect l="l" t="t" r="r" b="b"/>
              <a:pathLst>
                <a:path w="2051" h="2052" extrusionOk="0">
                  <a:moveTo>
                    <a:pt x="1007" y="1"/>
                  </a:moveTo>
                  <a:cubicBezTo>
                    <a:pt x="448" y="1"/>
                    <a:pt x="0" y="448"/>
                    <a:pt x="0" y="1007"/>
                  </a:cubicBezTo>
                  <a:cubicBezTo>
                    <a:pt x="0" y="1604"/>
                    <a:pt x="448" y="2051"/>
                    <a:pt x="1007" y="2051"/>
                  </a:cubicBezTo>
                  <a:cubicBezTo>
                    <a:pt x="1603" y="2051"/>
                    <a:pt x="2051" y="1604"/>
                    <a:pt x="2051" y="1007"/>
                  </a:cubicBezTo>
                  <a:cubicBezTo>
                    <a:pt x="2051" y="448"/>
                    <a:pt x="1603" y="1"/>
                    <a:pt x="10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6"/>
            <p:cNvSpPr/>
            <p:nvPr/>
          </p:nvSpPr>
          <p:spPr>
            <a:xfrm flipH="1">
              <a:off x="3580809" y="1785385"/>
              <a:ext cx="40825" cy="40830"/>
            </a:xfrm>
            <a:custGeom>
              <a:avLst/>
              <a:gdLst/>
              <a:ahLst/>
              <a:cxnLst/>
              <a:rect l="l" t="t" r="r" b="b"/>
              <a:pathLst>
                <a:path w="1865" h="1865" extrusionOk="0">
                  <a:moveTo>
                    <a:pt x="933" y="1"/>
                  </a:moveTo>
                  <a:cubicBezTo>
                    <a:pt x="411" y="1"/>
                    <a:pt x="1" y="411"/>
                    <a:pt x="1" y="933"/>
                  </a:cubicBezTo>
                  <a:cubicBezTo>
                    <a:pt x="1" y="1455"/>
                    <a:pt x="411" y="1865"/>
                    <a:pt x="933" y="1865"/>
                  </a:cubicBezTo>
                  <a:cubicBezTo>
                    <a:pt x="1455" y="1865"/>
                    <a:pt x="1865" y="1455"/>
                    <a:pt x="1865" y="933"/>
                  </a:cubicBezTo>
                  <a:cubicBezTo>
                    <a:pt x="1865" y="411"/>
                    <a:pt x="1455" y="1"/>
                    <a:pt x="9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6"/>
            <p:cNvSpPr/>
            <p:nvPr/>
          </p:nvSpPr>
          <p:spPr>
            <a:xfrm flipH="1">
              <a:off x="3674652" y="1891498"/>
              <a:ext cx="46538" cy="47353"/>
            </a:xfrm>
            <a:custGeom>
              <a:avLst/>
              <a:gdLst/>
              <a:ahLst/>
              <a:cxnLst/>
              <a:rect l="l" t="t" r="r" b="b"/>
              <a:pathLst>
                <a:path w="2126" h="2163" extrusionOk="0">
                  <a:moveTo>
                    <a:pt x="1044" y="0"/>
                  </a:moveTo>
                  <a:cubicBezTo>
                    <a:pt x="485" y="0"/>
                    <a:pt x="1" y="485"/>
                    <a:pt x="1" y="1081"/>
                  </a:cubicBezTo>
                  <a:cubicBezTo>
                    <a:pt x="1" y="1678"/>
                    <a:pt x="485" y="2162"/>
                    <a:pt x="1044" y="2162"/>
                  </a:cubicBezTo>
                  <a:cubicBezTo>
                    <a:pt x="1641" y="2162"/>
                    <a:pt x="2126" y="1678"/>
                    <a:pt x="2126" y="1081"/>
                  </a:cubicBezTo>
                  <a:cubicBezTo>
                    <a:pt x="2126" y="485"/>
                    <a:pt x="1641" y="0"/>
                    <a:pt x="10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6"/>
            <p:cNvSpPr/>
            <p:nvPr/>
          </p:nvSpPr>
          <p:spPr>
            <a:xfrm flipH="1">
              <a:off x="3735856" y="2003303"/>
              <a:ext cx="70201" cy="70209"/>
            </a:xfrm>
            <a:custGeom>
              <a:avLst/>
              <a:gdLst/>
              <a:ahLst/>
              <a:cxnLst/>
              <a:rect l="l" t="t" r="r" b="b"/>
              <a:pathLst>
                <a:path w="3207" h="3207" extrusionOk="0">
                  <a:moveTo>
                    <a:pt x="1603" y="0"/>
                  </a:moveTo>
                  <a:cubicBezTo>
                    <a:pt x="746" y="0"/>
                    <a:pt x="0" y="746"/>
                    <a:pt x="0" y="1603"/>
                  </a:cubicBezTo>
                  <a:cubicBezTo>
                    <a:pt x="0" y="2498"/>
                    <a:pt x="746" y="3206"/>
                    <a:pt x="1603" y="3206"/>
                  </a:cubicBezTo>
                  <a:cubicBezTo>
                    <a:pt x="2498" y="3206"/>
                    <a:pt x="3207" y="2498"/>
                    <a:pt x="3207" y="1603"/>
                  </a:cubicBezTo>
                  <a:cubicBezTo>
                    <a:pt x="3207" y="746"/>
                    <a:pt x="2498" y="0"/>
                    <a:pt x="16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6"/>
            <p:cNvSpPr/>
            <p:nvPr/>
          </p:nvSpPr>
          <p:spPr>
            <a:xfrm flipH="1">
              <a:off x="3822365" y="2134701"/>
              <a:ext cx="90603" cy="91423"/>
            </a:xfrm>
            <a:custGeom>
              <a:avLst/>
              <a:gdLst/>
              <a:ahLst/>
              <a:cxnLst/>
              <a:rect l="l" t="t" r="r" b="b"/>
              <a:pathLst>
                <a:path w="4139" h="4176" extrusionOk="0">
                  <a:moveTo>
                    <a:pt x="2088" y="0"/>
                  </a:moveTo>
                  <a:cubicBezTo>
                    <a:pt x="933" y="0"/>
                    <a:pt x="1" y="932"/>
                    <a:pt x="1" y="2088"/>
                  </a:cubicBezTo>
                  <a:cubicBezTo>
                    <a:pt x="1" y="3244"/>
                    <a:pt x="933" y="4176"/>
                    <a:pt x="2088" y="4176"/>
                  </a:cubicBezTo>
                  <a:cubicBezTo>
                    <a:pt x="3207" y="4176"/>
                    <a:pt x="4139" y="3244"/>
                    <a:pt x="4139" y="2088"/>
                  </a:cubicBezTo>
                  <a:cubicBezTo>
                    <a:pt x="4139" y="932"/>
                    <a:pt x="3207" y="0"/>
                    <a:pt x="2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6"/>
            <p:cNvSpPr/>
            <p:nvPr/>
          </p:nvSpPr>
          <p:spPr>
            <a:xfrm flipH="1">
              <a:off x="3858265" y="2265290"/>
              <a:ext cx="97936" cy="97947"/>
            </a:xfrm>
            <a:custGeom>
              <a:avLst/>
              <a:gdLst/>
              <a:ahLst/>
              <a:cxnLst/>
              <a:rect l="l" t="t" r="r" b="b"/>
              <a:pathLst>
                <a:path w="4474" h="4474" extrusionOk="0">
                  <a:moveTo>
                    <a:pt x="2237" y="0"/>
                  </a:moveTo>
                  <a:cubicBezTo>
                    <a:pt x="1007" y="0"/>
                    <a:pt x="0" y="1007"/>
                    <a:pt x="0" y="2237"/>
                  </a:cubicBezTo>
                  <a:cubicBezTo>
                    <a:pt x="0" y="3467"/>
                    <a:pt x="1007" y="4474"/>
                    <a:pt x="2237" y="4474"/>
                  </a:cubicBezTo>
                  <a:cubicBezTo>
                    <a:pt x="3467" y="4474"/>
                    <a:pt x="4474" y="3467"/>
                    <a:pt x="4474" y="2237"/>
                  </a:cubicBezTo>
                  <a:cubicBezTo>
                    <a:pt x="4474" y="1007"/>
                    <a:pt x="3467" y="0"/>
                    <a:pt x="22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6"/>
            <p:cNvSpPr/>
            <p:nvPr/>
          </p:nvSpPr>
          <p:spPr>
            <a:xfrm flipH="1">
              <a:off x="3852552" y="2409737"/>
              <a:ext cx="98768" cy="98779"/>
            </a:xfrm>
            <a:custGeom>
              <a:avLst/>
              <a:gdLst/>
              <a:ahLst/>
              <a:cxnLst/>
              <a:rect l="l" t="t" r="r" b="b"/>
              <a:pathLst>
                <a:path w="4512" h="4512" extrusionOk="0">
                  <a:moveTo>
                    <a:pt x="2237" y="1"/>
                  </a:moveTo>
                  <a:cubicBezTo>
                    <a:pt x="1007" y="1"/>
                    <a:pt x="1" y="1007"/>
                    <a:pt x="1" y="2275"/>
                  </a:cubicBezTo>
                  <a:cubicBezTo>
                    <a:pt x="1" y="3505"/>
                    <a:pt x="1007" y="4512"/>
                    <a:pt x="2237" y="4512"/>
                  </a:cubicBezTo>
                  <a:cubicBezTo>
                    <a:pt x="3505" y="4512"/>
                    <a:pt x="4512" y="3505"/>
                    <a:pt x="4512" y="2275"/>
                  </a:cubicBezTo>
                  <a:cubicBezTo>
                    <a:pt x="4512" y="1007"/>
                    <a:pt x="3505" y="1"/>
                    <a:pt x="22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6"/>
            <p:cNvSpPr/>
            <p:nvPr/>
          </p:nvSpPr>
          <p:spPr>
            <a:xfrm flipH="1">
              <a:off x="3778301" y="2529708"/>
              <a:ext cx="112624" cy="113469"/>
            </a:xfrm>
            <a:custGeom>
              <a:avLst/>
              <a:gdLst/>
              <a:ahLst/>
              <a:cxnLst/>
              <a:rect l="l" t="t" r="r" b="b"/>
              <a:pathLst>
                <a:path w="5145" h="5183" extrusionOk="0">
                  <a:moveTo>
                    <a:pt x="2573" y="1"/>
                  </a:moveTo>
                  <a:cubicBezTo>
                    <a:pt x="1156" y="1"/>
                    <a:pt x="0" y="1157"/>
                    <a:pt x="0" y="2573"/>
                  </a:cubicBezTo>
                  <a:cubicBezTo>
                    <a:pt x="0" y="4027"/>
                    <a:pt x="1156" y="5183"/>
                    <a:pt x="2573" y="5183"/>
                  </a:cubicBezTo>
                  <a:cubicBezTo>
                    <a:pt x="3989" y="5183"/>
                    <a:pt x="5145" y="4027"/>
                    <a:pt x="5145" y="2573"/>
                  </a:cubicBezTo>
                  <a:cubicBezTo>
                    <a:pt x="5145" y="1157"/>
                    <a:pt x="3989" y="1"/>
                    <a:pt x="2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694;p46">
            <a:extLst>
              <a:ext uri="{FF2B5EF4-FFF2-40B4-BE49-F238E27FC236}">
                <a16:creationId xmlns:a16="http://schemas.microsoft.com/office/drawing/2014/main" id="{14F0D7A6-8046-490D-883C-01D23CB64B00}"/>
              </a:ext>
            </a:extLst>
          </p:cNvPr>
          <p:cNvGrpSpPr/>
          <p:nvPr/>
        </p:nvGrpSpPr>
        <p:grpSpPr>
          <a:xfrm>
            <a:off x="320209" y="1417056"/>
            <a:ext cx="2694115" cy="4031613"/>
            <a:chOff x="663109" y="1112256"/>
            <a:chExt cx="2694115" cy="4031613"/>
          </a:xfrm>
        </p:grpSpPr>
        <p:sp>
          <p:nvSpPr>
            <p:cNvPr id="147" name="Google Shape;1695;p46">
              <a:extLst>
                <a:ext uri="{FF2B5EF4-FFF2-40B4-BE49-F238E27FC236}">
                  <a16:creationId xmlns:a16="http://schemas.microsoft.com/office/drawing/2014/main" id="{94A4D3FA-C1EE-4E44-AC9E-0DA8FA6418BE}"/>
                </a:ext>
              </a:extLst>
            </p:cNvPr>
            <p:cNvSpPr/>
            <p:nvPr/>
          </p:nvSpPr>
          <p:spPr>
            <a:xfrm flipH="1">
              <a:off x="3091984" y="1996976"/>
              <a:ext cx="232669" cy="196332"/>
            </a:xfrm>
            <a:custGeom>
              <a:avLst/>
              <a:gdLst/>
              <a:ahLst/>
              <a:cxnLst/>
              <a:rect l="l" t="t" r="r" b="b"/>
              <a:pathLst>
                <a:path w="10629" h="8968" extrusionOk="0">
                  <a:moveTo>
                    <a:pt x="6143" y="0"/>
                  </a:moveTo>
                  <a:cubicBezTo>
                    <a:pt x="4347" y="0"/>
                    <a:pt x="2497" y="634"/>
                    <a:pt x="1942" y="1930"/>
                  </a:cubicBezTo>
                  <a:cubicBezTo>
                    <a:pt x="1942" y="1930"/>
                    <a:pt x="0" y="8968"/>
                    <a:pt x="3774" y="8968"/>
                  </a:cubicBezTo>
                  <a:cubicBezTo>
                    <a:pt x="3913" y="8968"/>
                    <a:pt x="4061" y="8958"/>
                    <a:pt x="4216" y="8938"/>
                  </a:cubicBezTo>
                  <a:cubicBezTo>
                    <a:pt x="8578" y="8342"/>
                    <a:pt x="10628" y="4465"/>
                    <a:pt x="10032" y="1930"/>
                  </a:cubicBezTo>
                  <a:cubicBezTo>
                    <a:pt x="9731" y="653"/>
                    <a:pt x="7965" y="0"/>
                    <a:pt x="6143" y="0"/>
                  </a:cubicBezTo>
                  <a:close/>
                </a:path>
              </a:pathLst>
            </a:custGeom>
            <a:solidFill>
              <a:srgbClr val="FFAD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696;p46">
              <a:extLst>
                <a:ext uri="{FF2B5EF4-FFF2-40B4-BE49-F238E27FC236}">
                  <a16:creationId xmlns:a16="http://schemas.microsoft.com/office/drawing/2014/main" id="{8098541D-1E57-4F66-9A3D-31D8E27E7E7C}"/>
                </a:ext>
              </a:extLst>
            </p:cNvPr>
            <p:cNvSpPr/>
            <p:nvPr/>
          </p:nvSpPr>
          <p:spPr>
            <a:xfrm flipH="1">
              <a:off x="3076485" y="1764981"/>
              <a:ext cx="256025" cy="437062"/>
            </a:xfrm>
            <a:custGeom>
              <a:avLst/>
              <a:gdLst/>
              <a:ahLst/>
              <a:cxnLst/>
              <a:rect l="l" t="t" r="r" b="b"/>
              <a:pathLst>
                <a:path w="11696" h="19964" extrusionOk="0">
                  <a:moveTo>
                    <a:pt x="9720" y="1"/>
                  </a:moveTo>
                  <a:lnTo>
                    <a:pt x="400" y="18417"/>
                  </a:lnTo>
                  <a:cubicBezTo>
                    <a:pt x="1" y="19265"/>
                    <a:pt x="704" y="19963"/>
                    <a:pt x="1425" y="19963"/>
                  </a:cubicBezTo>
                  <a:cubicBezTo>
                    <a:pt x="1781" y="19963"/>
                    <a:pt x="2141" y="19793"/>
                    <a:pt x="2376" y="19386"/>
                  </a:cubicBezTo>
                  <a:lnTo>
                    <a:pt x="11696" y="1007"/>
                  </a:lnTo>
                  <a:lnTo>
                    <a:pt x="9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697;p46">
              <a:extLst>
                <a:ext uri="{FF2B5EF4-FFF2-40B4-BE49-F238E27FC236}">
                  <a16:creationId xmlns:a16="http://schemas.microsoft.com/office/drawing/2014/main" id="{A87B5F81-8EF2-407C-99F4-DB393FB14492}"/>
                </a:ext>
              </a:extLst>
            </p:cNvPr>
            <p:cNvSpPr/>
            <p:nvPr/>
          </p:nvSpPr>
          <p:spPr>
            <a:xfrm flipH="1">
              <a:off x="2721495" y="1206744"/>
              <a:ext cx="445593" cy="604999"/>
            </a:xfrm>
            <a:custGeom>
              <a:avLst/>
              <a:gdLst/>
              <a:ahLst/>
              <a:cxnLst/>
              <a:rect l="l" t="t" r="r" b="b"/>
              <a:pathLst>
                <a:path w="20356" h="27635" extrusionOk="0">
                  <a:moveTo>
                    <a:pt x="14801" y="0"/>
                  </a:moveTo>
                  <a:lnTo>
                    <a:pt x="14502" y="597"/>
                  </a:lnTo>
                  <a:cubicBezTo>
                    <a:pt x="10998" y="932"/>
                    <a:pt x="6562" y="4921"/>
                    <a:pt x="3579" y="10811"/>
                  </a:cubicBezTo>
                  <a:cubicBezTo>
                    <a:pt x="560" y="16664"/>
                    <a:pt x="0" y="22592"/>
                    <a:pt x="1790" y="25612"/>
                  </a:cubicBezTo>
                  <a:lnTo>
                    <a:pt x="1454" y="26245"/>
                  </a:lnTo>
                  <a:lnTo>
                    <a:pt x="3579" y="27289"/>
                  </a:lnTo>
                  <a:cubicBezTo>
                    <a:pt x="4093" y="27522"/>
                    <a:pt x="4650" y="27634"/>
                    <a:pt x="5239" y="27634"/>
                  </a:cubicBezTo>
                  <a:cubicBezTo>
                    <a:pt x="8794" y="27634"/>
                    <a:pt x="13493" y="23551"/>
                    <a:pt x="16627" y="17410"/>
                  </a:cubicBezTo>
                  <a:cubicBezTo>
                    <a:pt x="20243" y="10252"/>
                    <a:pt x="20355" y="3020"/>
                    <a:pt x="16888" y="1081"/>
                  </a:cubicBezTo>
                  <a:lnTo>
                    <a:pt x="148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698;p46">
              <a:extLst>
                <a:ext uri="{FF2B5EF4-FFF2-40B4-BE49-F238E27FC236}">
                  <a16:creationId xmlns:a16="http://schemas.microsoft.com/office/drawing/2014/main" id="{39ABD1DC-F8DF-420E-8C3D-4AF94D7A499D}"/>
                </a:ext>
              </a:extLst>
            </p:cNvPr>
            <p:cNvSpPr/>
            <p:nvPr/>
          </p:nvSpPr>
          <p:spPr>
            <a:xfrm flipH="1">
              <a:off x="2759037" y="1200133"/>
              <a:ext cx="448854" cy="592696"/>
            </a:xfrm>
            <a:custGeom>
              <a:avLst/>
              <a:gdLst/>
              <a:ahLst/>
              <a:cxnLst/>
              <a:rect l="l" t="t" r="r" b="b"/>
              <a:pathLst>
                <a:path w="20505" h="27073" extrusionOk="0">
                  <a:moveTo>
                    <a:pt x="15121" y="1"/>
                  </a:moveTo>
                  <a:cubicBezTo>
                    <a:pt x="11557" y="1"/>
                    <a:pt x="6854" y="4094"/>
                    <a:pt x="3728" y="10219"/>
                  </a:cubicBezTo>
                  <a:cubicBezTo>
                    <a:pt x="75" y="17451"/>
                    <a:pt x="0" y="24832"/>
                    <a:pt x="3579" y="26659"/>
                  </a:cubicBezTo>
                  <a:cubicBezTo>
                    <a:pt x="4133" y="26939"/>
                    <a:pt x="4740" y="27073"/>
                    <a:pt x="5384" y="27073"/>
                  </a:cubicBezTo>
                  <a:cubicBezTo>
                    <a:pt x="8947" y="27073"/>
                    <a:pt x="13651" y="22980"/>
                    <a:pt x="16776" y="16855"/>
                  </a:cubicBezTo>
                  <a:cubicBezTo>
                    <a:pt x="20467" y="9585"/>
                    <a:pt x="20504" y="2241"/>
                    <a:pt x="16925" y="414"/>
                  </a:cubicBezTo>
                  <a:cubicBezTo>
                    <a:pt x="16372" y="134"/>
                    <a:pt x="15765" y="1"/>
                    <a:pt x="15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699;p46">
              <a:extLst>
                <a:ext uri="{FF2B5EF4-FFF2-40B4-BE49-F238E27FC236}">
                  <a16:creationId xmlns:a16="http://schemas.microsoft.com/office/drawing/2014/main" id="{55C5DC97-A901-4579-8D35-7435A0F62CFD}"/>
                </a:ext>
              </a:extLst>
            </p:cNvPr>
            <p:cNvSpPr/>
            <p:nvPr/>
          </p:nvSpPr>
          <p:spPr>
            <a:xfrm flipH="1">
              <a:off x="2795768" y="1235620"/>
              <a:ext cx="374582" cy="521720"/>
            </a:xfrm>
            <a:custGeom>
              <a:avLst/>
              <a:gdLst/>
              <a:ahLst/>
              <a:cxnLst/>
              <a:rect l="l" t="t" r="r" b="b"/>
              <a:pathLst>
                <a:path w="17112" h="23831" extrusionOk="0">
                  <a:moveTo>
                    <a:pt x="13376" y="1"/>
                  </a:moveTo>
                  <a:cubicBezTo>
                    <a:pt x="10755" y="1"/>
                    <a:pt x="6469" y="3373"/>
                    <a:pt x="3467" y="9343"/>
                  </a:cubicBezTo>
                  <a:cubicBezTo>
                    <a:pt x="0" y="16203"/>
                    <a:pt x="187" y="22391"/>
                    <a:pt x="2610" y="23584"/>
                  </a:cubicBezTo>
                  <a:cubicBezTo>
                    <a:pt x="2930" y="23749"/>
                    <a:pt x="3300" y="23831"/>
                    <a:pt x="3708" y="23831"/>
                  </a:cubicBezTo>
                  <a:cubicBezTo>
                    <a:pt x="6339" y="23831"/>
                    <a:pt x="10574" y="20458"/>
                    <a:pt x="13607" y="14488"/>
                  </a:cubicBezTo>
                  <a:cubicBezTo>
                    <a:pt x="17112" y="7628"/>
                    <a:pt x="16851" y="1440"/>
                    <a:pt x="14465" y="247"/>
                  </a:cubicBezTo>
                  <a:cubicBezTo>
                    <a:pt x="14149" y="82"/>
                    <a:pt x="13783" y="1"/>
                    <a:pt x="133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700;p46">
              <a:extLst>
                <a:ext uri="{FF2B5EF4-FFF2-40B4-BE49-F238E27FC236}">
                  <a16:creationId xmlns:a16="http://schemas.microsoft.com/office/drawing/2014/main" id="{8B222D2C-5B24-468D-AABF-003B95BD1879}"/>
                </a:ext>
              </a:extLst>
            </p:cNvPr>
            <p:cNvSpPr/>
            <p:nvPr/>
          </p:nvSpPr>
          <p:spPr>
            <a:xfrm flipH="1">
              <a:off x="2800650" y="1251230"/>
              <a:ext cx="334611" cy="506023"/>
            </a:xfrm>
            <a:custGeom>
              <a:avLst/>
              <a:gdLst/>
              <a:ahLst/>
              <a:cxnLst/>
              <a:rect l="l" t="t" r="r" b="b"/>
              <a:pathLst>
                <a:path w="15286" h="23114" extrusionOk="0">
                  <a:moveTo>
                    <a:pt x="13209" y="1"/>
                  </a:moveTo>
                  <a:cubicBezTo>
                    <a:pt x="10566" y="1"/>
                    <a:pt x="6322" y="3399"/>
                    <a:pt x="3281" y="9339"/>
                  </a:cubicBezTo>
                  <a:cubicBezTo>
                    <a:pt x="112" y="15564"/>
                    <a:pt x="0" y="21156"/>
                    <a:pt x="1790" y="23095"/>
                  </a:cubicBezTo>
                  <a:cubicBezTo>
                    <a:pt x="1896" y="23107"/>
                    <a:pt x="2005" y="23113"/>
                    <a:pt x="2117" y="23113"/>
                  </a:cubicBezTo>
                  <a:cubicBezTo>
                    <a:pt x="4760" y="23113"/>
                    <a:pt x="9002" y="19748"/>
                    <a:pt x="12042" y="13775"/>
                  </a:cubicBezTo>
                  <a:cubicBezTo>
                    <a:pt x="15173" y="7586"/>
                    <a:pt x="15285" y="1995"/>
                    <a:pt x="13533" y="19"/>
                  </a:cubicBezTo>
                  <a:cubicBezTo>
                    <a:pt x="13428" y="7"/>
                    <a:pt x="13320" y="1"/>
                    <a:pt x="13209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701;p46">
              <a:extLst>
                <a:ext uri="{FF2B5EF4-FFF2-40B4-BE49-F238E27FC236}">
                  <a16:creationId xmlns:a16="http://schemas.microsoft.com/office/drawing/2014/main" id="{68737E6D-2C41-4F69-9CFE-F304AEF070FF}"/>
                </a:ext>
              </a:extLst>
            </p:cNvPr>
            <p:cNvSpPr/>
            <p:nvPr/>
          </p:nvSpPr>
          <p:spPr>
            <a:xfrm flipH="1">
              <a:off x="3085460" y="1793923"/>
              <a:ext cx="128144" cy="159246"/>
            </a:xfrm>
            <a:custGeom>
              <a:avLst/>
              <a:gdLst/>
              <a:ahLst/>
              <a:cxnLst/>
              <a:rect l="l" t="t" r="r" b="b"/>
              <a:pathLst>
                <a:path w="5854" h="7274" extrusionOk="0">
                  <a:moveTo>
                    <a:pt x="3444" y="1"/>
                  </a:moveTo>
                  <a:cubicBezTo>
                    <a:pt x="3117" y="1"/>
                    <a:pt x="2807" y="187"/>
                    <a:pt x="2647" y="505"/>
                  </a:cubicBezTo>
                  <a:lnTo>
                    <a:pt x="224" y="5277"/>
                  </a:lnTo>
                  <a:cubicBezTo>
                    <a:pt x="1" y="5687"/>
                    <a:pt x="187" y="6247"/>
                    <a:pt x="597" y="6433"/>
                  </a:cubicBezTo>
                  <a:lnTo>
                    <a:pt x="2014" y="7179"/>
                  </a:lnTo>
                  <a:cubicBezTo>
                    <a:pt x="2142" y="7243"/>
                    <a:pt x="2277" y="7273"/>
                    <a:pt x="2410" y="7273"/>
                  </a:cubicBezTo>
                  <a:cubicBezTo>
                    <a:pt x="2737" y="7273"/>
                    <a:pt x="3047" y="7087"/>
                    <a:pt x="3207" y="6768"/>
                  </a:cubicBezTo>
                  <a:lnTo>
                    <a:pt x="5630" y="1997"/>
                  </a:lnTo>
                  <a:cubicBezTo>
                    <a:pt x="5853" y="1587"/>
                    <a:pt x="5667" y="1027"/>
                    <a:pt x="5220" y="841"/>
                  </a:cubicBezTo>
                  <a:lnTo>
                    <a:pt x="3840" y="95"/>
                  </a:lnTo>
                  <a:cubicBezTo>
                    <a:pt x="3712" y="31"/>
                    <a:pt x="3577" y="1"/>
                    <a:pt x="34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702;p46">
              <a:extLst>
                <a:ext uri="{FF2B5EF4-FFF2-40B4-BE49-F238E27FC236}">
                  <a16:creationId xmlns:a16="http://schemas.microsoft.com/office/drawing/2014/main" id="{9C5711D8-8139-45FA-8BF9-6E4BBDB6D4C6}"/>
                </a:ext>
              </a:extLst>
            </p:cNvPr>
            <p:cNvSpPr/>
            <p:nvPr/>
          </p:nvSpPr>
          <p:spPr>
            <a:xfrm flipH="1">
              <a:off x="3023446" y="1776409"/>
              <a:ext cx="211370" cy="334408"/>
            </a:xfrm>
            <a:custGeom>
              <a:avLst/>
              <a:gdLst/>
              <a:ahLst/>
              <a:cxnLst/>
              <a:rect l="l" t="t" r="r" b="b"/>
              <a:pathLst>
                <a:path w="9656" h="15275" extrusionOk="0">
                  <a:moveTo>
                    <a:pt x="3094" y="1"/>
                  </a:moveTo>
                  <a:lnTo>
                    <a:pt x="3094" y="1"/>
                  </a:lnTo>
                  <a:cubicBezTo>
                    <a:pt x="1529" y="1939"/>
                    <a:pt x="4548" y="4586"/>
                    <a:pt x="4548" y="4735"/>
                  </a:cubicBezTo>
                  <a:cubicBezTo>
                    <a:pt x="4548" y="4884"/>
                    <a:pt x="3728" y="6301"/>
                    <a:pt x="1864" y="8463"/>
                  </a:cubicBezTo>
                  <a:cubicBezTo>
                    <a:pt x="0" y="10625"/>
                    <a:pt x="1491" y="13198"/>
                    <a:pt x="1491" y="13645"/>
                  </a:cubicBezTo>
                  <a:cubicBezTo>
                    <a:pt x="1491" y="13645"/>
                    <a:pt x="2776" y="15274"/>
                    <a:pt x="4536" y="15274"/>
                  </a:cubicBezTo>
                  <a:cubicBezTo>
                    <a:pt x="5020" y="15274"/>
                    <a:pt x="5539" y="15151"/>
                    <a:pt x="6077" y="14838"/>
                  </a:cubicBezTo>
                  <a:cubicBezTo>
                    <a:pt x="8575" y="13347"/>
                    <a:pt x="9656" y="4735"/>
                    <a:pt x="7941" y="4139"/>
                  </a:cubicBezTo>
                  <a:cubicBezTo>
                    <a:pt x="6226" y="3542"/>
                    <a:pt x="3095" y="1"/>
                    <a:pt x="3094" y="1"/>
                  </a:cubicBezTo>
                  <a:close/>
                </a:path>
              </a:pathLst>
            </a:custGeom>
            <a:solidFill>
              <a:srgbClr val="FFAD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703;p46">
              <a:extLst>
                <a:ext uri="{FF2B5EF4-FFF2-40B4-BE49-F238E27FC236}">
                  <a16:creationId xmlns:a16="http://schemas.microsoft.com/office/drawing/2014/main" id="{E94F5C23-E546-4BAE-A816-4739ACDBCD29}"/>
                </a:ext>
              </a:extLst>
            </p:cNvPr>
            <p:cNvSpPr/>
            <p:nvPr/>
          </p:nvSpPr>
          <p:spPr>
            <a:xfrm flipH="1">
              <a:off x="3135238" y="1776409"/>
              <a:ext cx="99578" cy="298745"/>
            </a:xfrm>
            <a:custGeom>
              <a:avLst/>
              <a:gdLst/>
              <a:ahLst/>
              <a:cxnLst/>
              <a:rect l="l" t="t" r="r" b="b"/>
              <a:pathLst>
                <a:path w="4549" h="13646" fill="none" extrusionOk="0">
                  <a:moveTo>
                    <a:pt x="1491" y="13645"/>
                  </a:moveTo>
                  <a:cubicBezTo>
                    <a:pt x="1491" y="13198"/>
                    <a:pt x="0" y="10625"/>
                    <a:pt x="1864" y="8463"/>
                  </a:cubicBezTo>
                  <a:cubicBezTo>
                    <a:pt x="3728" y="6301"/>
                    <a:pt x="4548" y="4884"/>
                    <a:pt x="4548" y="4735"/>
                  </a:cubicBezTo>
                  <a:cubicBezTo>
                    <a:pt x="4548" y="4586"/>
                    <a:pt x="1529" y="1939"/>
                    <a:pt x="3094" y="1"/>
                  </a:cubicBezTo>
                </a:path>
              </a:pathLst>
            </a:custGeom>
            <a:solidFill>
              <a:schemeClr val="dk1"/>
            </a:solidFill>
            <a:ln w="12125" cap="flat" cmpd="sng">
              <a:solidFill>
                <a:schemeClr val="dk1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704;p46">
              <a:extLst>
                <a:ext uri="{FF2B5EF4-FFF2-40B4-BE49-F238E27FC236}">
                  <a16:creationId xmlns:a16="http://schemas.microsoft.com/office/drawing/2014/main" id="{A9D59397-D156-46D4-A463-B6E98AC80B69}"/>
                </a:ext>
              </a:extLst>
            </p:cNvPr>
            <p:cNvSpPr/>
            <p:nvPr/>
          </p:nvSpPr>
          <p:spPr>
            <a:xfrm flipH="1">
              <a:off x="3127073" y="1799155"/>
              <a:ext cx="227700" cy="284143"/>
            </a:xfrm>
            <a:custGeom>
              <a:avLst/>
              <a:gdLst/>
              <a:ahLst/>
              <a:cxnLst/>
              <a:rect l="l" t="t" r="r" b="b"/>
              <a:pathLst>
                <a:path w="10402" h="12979" extrusionOk="0">
                  <a:moveTo>
                    <a:pt x="6351" y="1"/>
                  </a:moveTo>
                  <a:cubicBezTo>
                    <a:pt x="5699" y="1"/>
                    <a:pt x="5294" y="900"/>
                    <a:pt x="5294" y="900"/>
                  </a:cubicBezTo>
                  <a:cubicBezTo>
                    <a:pt x="4511" y="3249"/>
                    <a:pt x="1156" y="4703"/>
                    <a:pt x="597" y="7014"/>
                  </a:cubicBezTo>
                  <a:cubicBezTo>
                    <a:pt x="0" y="9325"/>
                    <a:pt x="1939" y="12979"/>
                    <a:pt x="4026" y="12979"/>
                  </a:cubicBezTo>
                  <a:cubicBezTo>
                    <a:pt x="6077" y="12979"/>
                    <a:pt x="4511" y="11525"/>
                    <a:pt x="5928" y="10593"/>
                  </a:cubicBezTo>
                  <a:cubicBezTo>
                    <a:pt x="7344" y="9661"/>
                    <a:pt x="5816" y="8132"/>
                    <a:pt x="7456" y="7797"/>
                  </a:cubicBezTo>
                  <a:cubicBezTo>
                    <a:pt x="9096" y="7461"/>
                    <a:pt x="8314" y="5597"/>
                    <a:pt x="9357" y="4815"/>
                  </a:cubicBezTo>
                  <a:cubicBezTo>
                    <a:pt x="10401" y="4069"/>
                    <a:pt x="7978" y="1087"/>
                    <a:pt x="6971" y="266"/>
                  </a:cubicBezTo>
                  <a:cubicBezTo>
                    <a:pt x="6747" y="75"/>
                    <a:pt x="6539" y="1"/>
                    <a:pt x="6351" y="1"/>
                  </a:cubicBezTo>
                  <a:close/>
                </a:path>
              </a:pathLst>
            </a:custGeom>
            <a:solidFill>
              <a:srgbClr val="FFAD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705;p46">
              <a:extLst>
                <a:ext uri="{FF2B5EF4-FFF2-40B4-BE49-F238E27FC236}">
                  <a16:creationId xmlns:a16="http://schemas.microsoft.com/office/drawing/2014/main" id="{0FA8AA2C-7707-45A3-8DAB-ECA163D5CEAB}"/>
                </a:ext>
              </a:extLst>
            </p:cNvPr>
            <p:cNvSpPr/>
            <p:nvPr/>
          </p:nvSpPr>
          <p:spPr>
            <a:xfrm flipH="1">
              <a:off x="3127073" y="1786195"/>
              <a:ext cx="139571" cy="297103"/>
            </a:xfrm>
            <a:custGeom>
              <a:avLst/>
              <a:gdLst/>
              <a:ahLst/>
              <a:cxnLst/>
              <a:rect l="l" t="t" r="r" b="b"/>
              <a:pathLst>
                <a:path w="6376" h="13571" fill="none" extrusionOk="0">
                  <a:moveTo>
                    <a:pt x="1268" y="1492"/>
                  </a:moveTo>
                  <a:cubicBezTo>
                    <a:pt x="1268" y="1492"/>
                    <a:pt x="1939" y="1"/>
                    <a:pt x="2945" y="858"/>
                  </a:cubicBezTo>
                  <a:cubicBezTo>
                    <a:pt x="3952" y="1679"/>
                    <a:pt x="6375" y="4661"/>
                    <a:pt x="5331" y="5407"/>
                  </a:cubicBezTo>
                  <a:cubicBezTo>
                    <a:pt x="4288" y="6189"/>
                    <a:pt x="5070" y="8053"/>
                    <a:pt x="3430" y="8389"/>
                  </a:cubicBezTo>
                  <a:cubicBezTo>
                    <a:pt x="1790" y="8724"/>
                    <a:pt x="3318" y="10253"/>
                    <a:pt x="1902" y="11185"/>
                  </a:cubicBezTo>
                  <a:cubicBezTo>
                    <a:pt x="485" y="12117"/>
                    <a:pt x="2051" y="13571"/>
                    <a:pt x="0" y="13571"/>
                  </a:cubicBezTo>
                </a:path>
              </a:pathLst>
            </a:custGeom>
            <a:solidFill>
              <a:schemeClr val="dk1"/>
            </a:solidFill>
            <a:ln w="12125" cap="flat" cmpd="sng">
              <a:solidFill>
                <a:schemeClr val="dk1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706;p46">
              <a:extLst>
                <a:ext uri="{FF2B5EF4-FFF2-40B4-BE49-F238E27FC236}">
                  <a16:creationId xmlns:a16="http://schemas.microsoft.com/office/drawing/2014/main" id="{3F9565E3-A8F9-4A83-A154-692710FFF321}"/>
                </a:ext>
              </a:extLst>
            </p:cNvPr>
            <p:cNvSpPr/>
            <p:nvPr/>
          </p:nvSpPr>
          <p:spPr>
            <a:xfrm flipH="1">
              <a:off x="3160543" y="1849048"/>
              <a:ext cx="71011" cy="70209"/>
            </a:xfrm>
            <a:custGeom>
              <a:avLst/>
              <a:gdLst/>
              <a:ahLst/>
              <a:cxnLst/>
              <a:rect l="l" t="t" r="r" b="b"/>
              <a:pathLst>
                <a:path w="3244" h="3207" extrusionOk="0">
                  <a:moveTo>
                    <a:pt x="0" y="1"/>
                  </a:moveTo>
                  <a:lnTo>
                    <a:pt x="0" y="1"/>
                  </a:lnTo>
                  <a:cubicBezTo>
                    <a:pt x="112" y="336"/>
                    <a:pt x="299" y="709"/>
                    <a:pt x="560" y="1007"/>
                  </a:cubicBezTo>
                  <a:cubicBezTo>
                    <a:pt x="783" y="1343"/>
                    <a:pt x="1007" y="1641"/>
                    <a:pt x="1305" y="1902"/>
                  </a:cubicBezTo>
                  <a:cubicBezTo>
                    <a:pt x="1864" y="2461"/>
                    <a:pt x="2498" y="2908"/>
                    <a:pt x="3244" y="3207"/>
                  </a:cubicBezTo>
                  <a:cubicBezTo>
                    <a:pt x="2983" y="2908"/>
                    <a:pt x="2722" y="2647"/>
                    <a:pt x="2424" y="2386"/>
                  </a:cubicBezTo>
                  <a:lnTo>
                    <a:pt x="1641" y="1566"/>
                  </a:lnTo>
                  <a:cubicBezTo>
                    <a:pt x="1081" y="1044"/>
                    <a:pt x="560" y="52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707;p46">
              <a:extLst>
                <a:ext uri="{FF2B5EF4-FFF2-40B4-BE49-F238E27FC236}">
                  <a16:creationId xmlns:a16="http://schemas.microsoft.com/office/drawing/2014/main" id="{B9E62B9C-3683-4E33-806B-577099884131}"/>
                </a:ext>
              </a:extLst>
            </p:cNvPr>
            <p:cNvSpPr/>
            <p:nvPr/>
          </p:nvSpPr>
          <p:spPr>
            <a:xfrm flipH="1">
              <a:off x="3203798" y="1910260"/>
              <a:ext cx="53871" cy="64495"/>
            </a:xfrm>
            <a:custGeom>
              <a:avLst/>
              <a:gdLst/>
              <a:ahLst/>
              <a:cxnLst/>
              <a:rect l="l" t="t" r="r" b="b"/>
              <a:pathLst>
                <a:path w="2461" h="2946" extrusionOk="0">
                  <a:moveTo>
                    <a:pt x="0" y="1"/>
                  </a:moveTo>
                  <a:cubicBezTo>
                    <a:pt x="38" y="336"/>
                    <a:pt x="150" y="634"/>
                    <a:pt x="299" y="933"/>
                  </a:cubicBezTo>
                  <a:cubicBezTo>
                    <a:pt x="448" y="1268"/>
                    <a:pt x="634" y="1529"/>
                    <a:pt x="821" y="1790"/>
                  </a:cubicBezTo>
                  <a:cubicBezTo>
                    <a:pt x="1268" y="2349"/>
                    <a:pt x="1827" y="2722"/>
                    <a:pt x="2461" y="2946"/>
                  </a:cubicBezTo>
                  <a:cubicBezTo>
                    <a:pt x="2237" y="2685"/>
                    <a:pt x="2014" y="2461"/>
                    <a:pt x="1827" y="2237"/>
                  </a:cubicBezTo>
                  <a:cubicBezTo>
                    <a:pt x="1603" y="1976"/>
                    <a:pt x="1380" y="1753"/>
                    <a:pt x="1193" y="1492"/>
                  </a:cubicBezTo>
                  <a:cubicBezTo>
                    <a:pt x="783" y="1007"/>
                    <a:pt x="411" y="52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708;p46">
              <a:extLst>
                <a:ext uri="{FF2B5EF4-FFF2-40B4-BE49-F238E27FC236}">
                  <a16:creationId xmlns:a16="http://schemas.microsoft.com/office/drawing/2014/main" id="{8C8670D2-A580-4C0D-9CA7-C144E70BE422}"/>
                </a:ext>
              </a:extLst>
            </p:cNvPr>
            <p:cNvSpPr/>
            <p:nvPr/>
          </p:nvSpPr>
          <p:spPr>
            <a:xfrm flipH="1">
              <a:off x="1240374" y="4206892"/>
              <a:ext cx="1281222" cy="936977"/>
            </a:xfrm>
            <a:custGeom>
              <a:avLst/>
              <a:gdLst/>
              <a:ahLst/>
              <a:cxnLst/>
              <a:rect l="l" t="t" r="r" b="b"/>
              <a:pathLst>
                <a:path w="58530" h="42799" extrusionOk="0">
                  <a:moveTo>
                    <a:pt x="57188" y="1"/>
                  </a:moveTo>
                  <a:lnTo>
                    <a:pt x="1" y="3580"/>
                  </a:lnTo>
                  <a:lnTo>
                    <a:pt x="1343" y="42798"/>
                  </a:lnTo>
                  <a:lnTo>
                    <a:pt x="58530" y="42798"/>
                  </a:lnTo>
                  <a:lnTo>
                    <a:pt x="571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709;p46">
              <a:extLst>
                <a:ext uri="{FF2B5EF4-FFF2-40B4-BE49-F238E27FC236}">
                  <a16:creationId xmlns:a16="http://schemas.microsoft.com/office/drawing/2014/main" id="{008E9916-7A3C-4BC8-9348-E494E5B928CC}"/>
                </a:ext>
              </a:extLst>
            </p:cNvPr>
            <p:cNvSpPr/>
            <p:nvPr/>
          </p:nvSpPr>
          <p:spPr>
            <a:xfrm flipH="1">
              <a:off x="1949523" y="4439500"/>
              <a:ext cx="8997" cy="606422"/>
            </a:xfrm>
            <a:custGeom>
              <a:avLst/>
              <a:gdLst/>
              <a:ahLst/>
              <a:cxnLst/>
              <a:rect l="l" t="t" r="r" b="b"/>
              <a:pathLst>
                <a:path w="411" h="27700" fill="none" extrusionOk="0">
                  <a:moveTo>
                    <a:pt x="1" y="1"/>
                  </a:moveTo>
                  <a:cubicBezTo>
                    <a:pt x="1" y="1"/>
                    <a:pt x="411" y="13869"/>
                    <a:pt x="411" y="27700"/>
                  </a:cubicBezTo>
                </a:path>
              </a:pathLst>
            </a:custGeom>
            <a:noFill/>
            <a:ln w="12125" cap="flat" cmpd="sng">
              <a:solidFill>
                <a:srgbClr val="FFFFFF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710;p46">
              <a:extLst>
                <a:ext uri="{FF2B5EF4-FFF2-40B4-BE49-F238E27FC236}">
                  <a16:creationId xmlns:a16="http://schemas.microsoft.com/office/drawing/2014/main" id="{0F3D9F08-013F-4D16-8365-431BF2B44578}"/>
                </a:ext>
              </a:extLst>
            </p:cNvPr>
            <p:cNvSpPr/>
            <p:nvPr/>
          </p:nvSpPr>
          <p:spPr>
            <a:xfrm flipH="1">
              <a:off x="667491" y="2198365"/>
              <a:ext cx="607163" cy="1274472"/>
            </a:xfrm>
            <a:custGeom>
              <a:avLst/>
              <a:gdLst/>
              <a:ahLst/>
              <a:cxnLst/>
              <a:rect l="l" t="t" r="r" b="b"/>
              <a:pathLst>
                <a:path w="27737" h="58215" extrusionOk="0">
                  <a:moveTo>
                    <a:pt x="2162" y="0"/>
                  </a:moveTo>
                  <a:lnTo>
                    <a:pt x="0" y="30458"/>
                  </a:lnTo>
                  <a:cubicBezTo>
                    <a:pt x="4413" y="51521"/>
                    <a:pt x="15975" y="58215"/>
                    <a:pt x="21901" y="58215"/>
                  </a:cubicBezTo>
                  <a:cubicBezTo>
                    <a:pt x="23485" y="58215"/>
                    <a:pt x="24667" y="57736"/>
                    <a:pt x="25201" y="56927"/>
                  </a:cubicBezTo>
                  <a:cubicBezTo>
                    <a:pt x="27736" y="53124"/>
                    <a:pt x="17857" y="18305"/>
                    <a:pt x="13234" y="9581"/>
                  </a:cubicBezTo>
                  <a:cubicBezTo>
                    <a:pt x="8612" y="858"/>
                    <a:pt x="2162" y="0"/>
                    <a:pt x="21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711;p46">
              <a:extLst>
                <a:ext uri="{FF2B5EF4-FFF2-40B4-BE49-F238E27FC236}">
                  <a16:creationId xmlns:a16="http://schemas.microsoft.com/office/drawing/2014/main" id="{5E3752F7-AC83-4BFF-8BA2-A0B1AE3CE81B}"/>
                </a:ext>
              </a:extLst>
            </p:cNvPr>
            <p:cNvSpPr/>
            <p:nvPr/>
          </p:nvSpPr>
          <p:spPr>
            <a:xfrm flipH="1">
              <a:off x="2324082" y="2081085"/>
              <a:ext cx="1033142" cy="1074681"/>
            </a:xfrm>
            <a:custGeom>
              <a:avLst/>
              <a:gdLst/>
              <a:ahLst/>
              <a:cxnLst/>
              <a:rect l="l" t="t" r="r" b="b"/>
              <a:pathLst>
                <a:path w="47197" h="49089" extrusionOk="0">
                  <a:moveTo>
                    <a:pt x="13123" y="0"/>
                  </a:moveTo>
                  <a:cubicBezTo>
                    <a:pt x="13123" y="0"/>
                    <a:pt x="3505" y="4436"/>
                    <a:pt x="0" y="8351"/>
                  </a:cubicBezTo>
                  <a:cubicBezTo>
                    <a:pt x="0" y="8351"/>
                    <a:pt x="17692" y="49088"/>
                    <a:pt x="27021" y="49088"/>
                  </a:cubicBezTo>
                  <a:cubicBezTo>
                    <a:pt x="27162" y="49088"/>
                    <a:pt x="27301" y="49079"/>
                    <a:pt x="27438" y="49060"/>
                  </a:cubicBezTo>
                  <a:cubicBezTo>
                    <a:pt x="36646" y="47793"/>
                    <a:pt x="47196" y="27662"/>
                    <a:pt x="47196" y="27662"/>
                  </a:cubicBezTo>
                  <a:lnTo>
                    <a:pt x="45519" y="3840"/>
                  </a:lnTo>
                  <a:cubicBezTo>
                    <a:pt x="45519" y="3840"/>
                    <a:pt x="39069" y="4138"/>
                    <a:pt x="36684" y="8724"/>
                  </a:cubicBezTo>
                  <a:cubicBezTo>
                    <a:pt x="34298" y="13346"/>
                    <a:pt x="28631" y="24717"/>
                    <a:pt x="28631" y="24717"/>
                  </a:cubicBezTo>
                  <a:cubicBezTo>
                    <a:pt x="28631" y="24717"/>
                    <a:pt x="16366" y="4399"/>
                    <a:pt x="131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712;p46">
              <a:extLst>
                <a:ext uri="{FF2B5EF4-FFF2-40B4-BE49-F238E27FC236}">
                  <a16:creationId xmlns:a16="http://schemas.microsoft.com/office/drawing/2014/main" id="{C7031D0A-6008-44FB-A6B9-88EE2CBD9B38}"/>
                </a:ext>
              </a:extLst>
            </p:cNvPr>
            <p:cNvSpPr/>
            <p:nvPr/>
          </p:nvSpPr>
          <p:spPr>
            <a:xfrm flipH="1">
              <a:off x="1100825" y="2152500"/>
              <a:ext cx="1574176" cy="2380700"/>
            </a:xfrm>
            <a:custGeom>
              <a:avLst/>
              <a:gdLst/>
              <a:ahLst/>
              <a:cxnLst/>
              <a:rect l="l" t="t" r="r" b="b"/>
              <a:pathLst>
                <a:path w="71913" h="108745" extrusionOk="0">
                  <a:moveTo>
                    <a:pt x="18282" y="0"/>
                  </a:moveTo>
                  <a:cubicBezTo>
                    <a:pt x="17876" y="0"/>
                    <a:pt x="17510" y="3"/>
                    <a:pt x="17186" y="8"/>
                  </a:cubicBezTo>
                  <a:cubicBezTo>
                    <a:pt x="10140" y="82"/>
                    <a:pt x="11296" y="6606"/>
                    <a:pt x="11296" y="6606"/>
                  </a:cubicBezTo>
                  <a:cubicBezTo>
                    <a:pt x="9096" y="30055"/>
                    <a:pt x="0" y="101707"/>
                    <a:pt x="0" y="101707"/>
                  </a:cubicBezTo>
                  <a:cubicBezTo>
                    <a:pt x="13255" y="107223"/>
                    <a:pt x="28526" y="108744"/>
                    <a:pt x="41341" y="108744"/>
                  </a:cubicBezTo>
                  <a:cubicBezTo>
                    <a:pt x="57107" y="108744"/>
                    <a:pt x="69154" y="106442"/>
                    <a:pt x="69154" y="106442"/>
                  </a:cubicBezTo>
                  <a:cubicBezTo>
                    <a:pt x="64159" y="76357"/>
                    <a:pt x="69639" y="17753"/>
                    <a:pt x="69564" y="12385"/>
                  </a:cubicBezTo>
                  <a:cubicBezTo>
                    <a:pt x="69452" y="7054"/>
                    <a:pt x="71913" y="2095"/>
                    <a:pt x="61884" y="1573"/>
                  </a:cubicBezTo>
                  <a:cubicBezTo>
                    <a:pt x="52350" y="1075"/>
                    <a:pt x="26756" y="0"/>
                    <a:pt x="182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713;p46">
              <a:extLst>
                <a:ext uri="{FF2B5EF4-FFF2-40B4-BE49-F238E27FC236}">
                  <a16:creationId xmlns:a16="http://schemas.microsoft.com/office/drawing/2014/main" id="{A2F7F449-2900-4DB1-B40D-4B89315DE8C3}"/>
                </a:ext>
              </a:extLst>
            </p:cNvPr>
            <p:cNvSpPr/>
            <p:nvPr/>
          </p:nvSpPr>
          <p:spPr>
            <a:xfrm flipH="1">
              <a:off x="1913601" y="3252007"/>
              <a:ext cx="70201" cy="1276486"/>
            </a:xfrm>
            <a:custGeom>
              <a:avLst/>
              <a:gdLst/>
              <a:ahLst/>
              <a:cxnLst/>
              <a:rect l="l" t="t" r="r" b="b"/>
              <a:pathLst>
                <a:path w="3207" h="58307" fill="none" extrusionOk="0">
                  <a:moveTo>
                    <a:pt x="3206" y="1"/>
                  </a:moveTo>
                  <a:cubicBezTo>
                    <a:pt x="3206" y="1"/>
                    <a:pt x="0" y="44587"/>
                    <a:pt x="1789" y="58306"/>
                  </a:cubicBezTo>
                </a:path>
              </a:pathLst>
            </a:custGeom>
            <a:noFill/>
            <a:ln w="12125" cap="flat" cmpd="sng">
              <a:solidFill>
                <a:schemeClr val="dk1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714;p46">
              <a:extLst>
                <a:ext uri="{FF2B5EF4-FFF2-40B4-BE49-F238E27FC236}">
                  <a16:creationId xmlns:a16="http://schemas.microsoft.com/office/drawing/2014/main" id="{0E2F4464-BF88-48DA-88EC-F3098673F46A}"/>
                </a:ext>
              </a:extLst>
            </p:cNvPr>
            <p:cNvSpPr/>
            <p:nvPr/>
          </p:nvSpPr>
          <p:spPr>
            <a:xfrm flipH="1">
              <a:off x="1531708" y="2159177"/>
              <a:ext cx="499442" cy="1092852"/>
            </a:xfrm>
            <a:custGeom>
              <a:avLst/>
              <a:gdLst/>
              <a:ahLst/>
              <a:cxnLst/>
              <a:rect l="l" t="t" r="r" b="b"/>
              <a:pathLst>
                <a:path w="22816" h="49919" extrusionOk="0">
                  <a:moveTo>
                    <a:pt x="150" y="1"/>
                  </a:moveTo>
                  <a:cubicBezTo>
                    <a:pt x="1" y="17112"/>
                    <a:pt x="5369" y="49919"/>
                    <a:pt x="5369" y="49919"/>
                  </a:cubicBezTo>
                  <a:cubicBezTo>
                    <a:pt x="16404" y="33776"/>
                    <a:pt x="21809" y="6488"/>
                    <a:pt x="22816" y="746"/>
                  </a:cubicBezTo>
                  <a:cubicBezTo>
                    <a:pt x="16031" y="486"/>
                    <a:pt x="7569" y="225"/>
                    <a:pt x="1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715;p46">
              <a:extLst>
                <a:ext uri="{FF2B5EF4-FFF2-40B4-BE49-F238E27FC236}">
                  <a16:creationId xmlns:a16="http://schemas.microsoft.com/office/drawing/2014/main" id="{AEDE7A54-EBB1-4777-93EF-693199F293AE}"/>
                </a:ext>
              </a:extLst>
            </p:cNvPr>
            <p:cNvSpPr/>
            <p:nvPr/>
          </p:nvSpPr>
          <p:spPr>
            <a:xfrm flipH="1">
              <a:off x="1387256" y="2177961"/>
              <a:ext cx="520654" cy="1065092"/>
            </a:xfrm>
            <a:custGeom>
              <a:avLst/>
              <a:gdLst/>
              <a:ahLst/>
              <a:cxnLst/>
              <a:rect l="l" t="t" r="r" b="b"/>
              <a:pathLst>
                <a:path w="23785" h="48651" fill="none" extrusionOk="0">
                  <a:moveTo>
                    <a:pt x="19609" y="0"/>
                  </a:moveTo>
                  <a:lnTo>
                    <a:pt x="23785" y="13160"/>
                  </a:lnTo>
                  <a:lnTo>
                    <a:pt x="18603" y="18156"/>
                  </a:lnTo>
                  <a:lnTo>
                    <a:pt x="22032" y="24083"/>
                  </a:lnTo>
                  <a:cubicBezTo>
                    <a:pt x="22032" y="24083"/>
                    <a:pt x="13048" y="38287"/>
                    <a:pt x="0" y="48650"/>
                  </a:cubicBezTo>
                </a:path>
              </a:pathLst>
            </a:custGeom>
            <a:noFill/>
            <a:ln w="12125" cap="flat" cmpd="sng">
              <a:solidFill>
                <a:schemeClr val="dk1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716;p46">
              <a:extLst>
                <a:ext uri="{FF2B5EF4-FFF2-40B4-BE49-F238E27FC236}">
                  <a16:creationId xmlns:a16="http://schemas.microsoft.com/office/drawing/2014/main" id="{DAF6A1ED-D56C-40AD-AABF-51393B6699FC}"/>
                </a:ext>
              </a:extLst>
            </p:cNvPr>
            <p:cNvSpPr/>
            <p:nvPr/>
          </p:nvSpPr>
          <p:spPr>
            <a:xfrm flipH="1">
              <a:off x="1931573" y="2157557"/>
              <a:ext cx="309306" cy="1085496"/>
            </a:xfrm>
            <a:custGeom>
              <a:avLst/>
              <a:gdLst/>
              <a:ahLst/>
              <a:cxnLst/>
              <a:rect l="l" t="t" r="r" b="b"/>
              <a:pathLst>
                <a:path w="14130" h="49583" fill="none" extrusionOk="0">
                  <a:moveTo>
                    <a:pt x="7643" y="0"/>
                  </a:moveTo>
                  <a:lnTo>
                    <a:pt x="1679" y="8798"/>
                  </a:lnTo>
                  <a:lnTo>
                    <a:pt x="6376" y="15844"/>
                  </a:lnTo>
                  <a:lnTo>
                    <a:pt x="1" y="22033"/>
                  </a:lnTo>
                  <a:cubicBezTo>
                    <a:pt x="1" y="22033"/>
                    <a:pt x="7531" y="40971"/>
                    <a:pt x="14130" y="49582"/>
                  </a:cubicBezTo>
                </a:path>
              </a:pathLst>
            </a:custGeom>
            <a:noFill/>
            <a:ln w="12125" cap="flat" cmpd="sng">
              <a:solidFill>
                <a:schemeClr val="dk1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717;p46">
              <a:extLst>
                <a:ext uri="{FF2B5EF4-FFF2-40B4-BE49-F238E27FC236}">
                  <a16:creationId xmlns:a16="http://schemas.microsoft.com/office/drawing/2014/main" id="{E8BFCD4B-09B7-4B65-A7BC-2430A5A7F4B3}"/>
                </a:ext>
              </a:extLst>
            </p:cNvPr>
            <p:cNvSpPr/>
            <p:nvPr/>
          </p:nvSpPr>
          <p:spPr>
            <a:xfrm flipH="1">
              <a:off x="711556" y="2593371"/>
              <a:ext cx="1489330" cy="960643"/>
            </a:xfrm>
            <a:custGeom>
              <a:avLst/>
              <a:gdLst/>
              <a:ahLst/>
              <a:cxnLst/>
              <a:rect l="l" t="t" r="r" b="b"/>
              <a:pathLst>
                <a:path w="68037" h="43880" extrusionOk="0">
                  <a:moveTo>
                    <a:pt x="27774" y="1"/>
                  </a:moveTo>
                  <a:lnTo>
                    <a:pt x="1" y="39965"/>
                  </a:lnTo>
                  <a:lnTo>
                    <a:pt x="40263" y="43879"/>
                  </a:lnTo>
                  <a:lnTo>
                    <a:pt x="68036" y="3878"/>
                  </a:lnTo>
                  <a:lnTo>
                    <a:pt x="2777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18;p46">
              <a:extLst>
                <a:ext uri="{FF2B5EF4-FFF2-40B4-BE49-F238E27FC236}">
                  <a16:creationId xmlns:a16="http://schemas.microsoft.com/office/drawing/2014/main" id="{3C2FDE77-D97F-420F-A82B-8391FFB94C6B}"/>
                </a:ext>
              </a:extLst>
            </p:cNvPr>
            <p:cNvSpPr/>
            <p:nvPr/>
          </p:nvSpPr>
          <p:spPr>
            <a:xfrm flipH="1">
              <a:off x="1577393" y="2532992"/>
              <a:ext cx="656131" cy="935313"/>
            </a:xfrm>
            <a:custGeom>
              <a:avLst/>
              <a:gdLst/>
              <a:ahLst/>
              <a:cxnLst/>
              <a:rect l="l" t="t" r="r" b="b"/>
              <a:pathLst>
                <a:path w="29974" h="42723" extrusionOk="0">
                  <a:moveTo>
                    <a:pt x="27811" y="0"/>
                  </a:moveTo>
                  <a:lnTo>
                    <a:pt x="0" y="39964"/>
                  </a:lnTo>
                  <a:cubicBezTo>
                    <a:pt x="0" y="39964"/>
                    <a:pt x="2051" y="40821"/>
                    <a:pt x="1492" y="42723"/>
                  </a:cubicBezTo>
                  <a:lnTo>
                    <a:pt x="29265" y="2759"/>
                  </a:lnTo>
                  <a:cubicBezTo>
                    <a:pt x="29265" y="2759"/>
                    <a:pt x="29973" y="1342"/>
                    <a:pt x="27811" y="0"/>
                  </a:cubicBezTo>
                  <a:close/>
                </a:path>
              </a:pathLst>
            </a:custGeom>
            <a:solidFill>
              <a:srgbClr val="D4C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9;p46">
              <a:extLst>
                <a:ext uri="{FF2B5EF4-FFF2-40B4-BE49-F238E27FC236}">
                  <a16:creationId xmlns:a16="http://schemas.microsoft.com/office/drawing/2014/main" id="{3E093851-A48F-4D91-809F-B6016255DB81}"/>
                </a:ext>
              </a:extLst>
            </p:cNvPr>
            <p:cNvSpPr/>
            <p:nvPr/>
          </p:nvSpPr>
          <p:spPr>
            <a:xfrm flipH="1">
              <a:off x="1577393" y="2532992"/>
              <a:ext cx="656131" cy="935313"/>
            </a:xfrm>
            <a:custGeom>
              <a:avLst/>
              <a:gdLst/>
              <a:ahLst/>
              <a:cxnLst/>
              <a:rect l="l" t="t" r="r" b="b"/>
              <a:pathLst>
                <a:path w="29974" h="42723" extrusionOk="0">
                  <a:moveTo>
                    <a:pt x="27811" y="0"/>
                  </a:moveTo>
                  <a:lnTo>
                    <a:pt x="0" y="39964"/>
                  </a:lnTo>
                  <a:cubicBezTo>
                    <a:pt x="0" y="39964"/>
                    <a:pt x="2051" y="40821"/>
                    <a:pt x="1492" y="42723"/>
                  </a:cubicBezTo>
                  <a:lnTo>
                    <a:pt x="29265" y="2759"/>
                  </a:lnTo>
                  <a:cubicBezTo>
                    <a:pt x="29265" y="2759"/>
                    <a:pt x="29973" y="1342"/>
                    <a:pt x="2781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0;p46">
              <a:extLst>
                <a:ext uri="{FF2B5EF4-FFF2-40B4-BE49-F238E27FC236}">
                  <a16:creationId xmlns:a16="http://schemas.microsoft.com/office/drawing/2014/main" id="{19680DB0-2465-4DAD-8DB7-AA6C06C57E5D}"/>
                </a:ext>
              </a:extLst>
            </p:cNvPr>
            <p:cNvSpPr/>
            <p:nvPr/>
          </p:nvSpPr>
          <p:spPr>
            <a:xfrm flipH="1">
              <a:off x="666681" y="2532992"/>
              <a:ext cx="958060" cy="145279"/>
            </a:xfrm>
            <a:custGeom>
              <a:avLst/>
              <a:gdLst/>
              <a:ahLst/>
              <a:cxnLst/>
              <a:rect l="l" t="t" r="r" b="b"/>
              <a:pathLst>
                <a:path w="43767" h="6636" extrusionOk="0">
                  <a:moveTo>
                    <a:pt x="0" y="0"/>
                  </a:moveTo>
                  <a:lnTo>
                    <a:pt x="1454" y="2759"/>
                  </a:lnTo>
                  <a:lnTo>
                    <a:pt x="41716" y="6636"/>
                  </a:lnTo>
                  <a:cubicBezTo>
                    <a:pt x="43766" y="4548"/>
                    <a:pt x="40262" y="3914"/>
                    <a:pt x="40262" y="391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4C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21;p46">
              <a:extLst>
                <a:ext uri="{FF2B5EF4-FFF2-40B4-BE49-F238E27FC236}">
                  <a16:creationId xmlns:a16="http://schemas.microsoft.com/office/drawing/2014/main" id="{22DDB996-218B-4550-A3EB-638CD09E9A10}"/>
                </a:ext>
              </a:extLst>
            </p:cNvPr>
            <p:cNvSpPr/>
            <p:nvPr/>
          </p:nvSpPr>
          <p:spPr>
            <a:xfrm flipH="1">
              <a:off x="663109" y="2531801"/>
              <a:ext cx="958060" cy="145279"/>
            </a:xfrm>
            <a:custGeom>
              <a:avLst/>
              <a:gdLst/>
              <a:ahLst/>
              <a:cxnLst/>
              <a:rect l="l" t="t" r="r" b="b"/>
              <a:pathLst>
                <a:path w="43767" h="6636" extrusionOk="0">
                  <a:moveTo>
                    <a:pt x="0" y="0"/>
                  </a:moveTo>
                  <a:lnTo>
                    <a:pt x="1454" y="2759"/>
                  </a:lnTo>
                  <a:lnTo>
                    <a:pt x="41716" y="6636"/>
                  </a:lnTo>
                  <a:cubicBezTo>
                    <a:pt x="43766" y="4548"/>
                    <a:pt x="40262" y="3914"/>
                    <a:pt x="40262" y="391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22;p46">
              <a:extLst>
                <a:ext uri="{FF2B5EF4-FFF2-40B4-BE49-F238E27FC236}">
                  <a16:creationId xmlns:a16="http://schemas.microsoft.com/office/drawing/2014/main" id="{998148C6-77E2-4C04-87A0-F07E5F095102}"/>
                </a:ext>
              </a:extLst>
            </p:cNvPr>
            <p:cNvSpPr/>
            <p:nvPr/>
          </p:nvSpPr>
          <p:spPr>
            <a:xfrm flipH="1">
              <a:off x="1206094" y="2992406"/>
              <a:ext cx="768733" cy="453240"/>
            </a:xfrm>
            <a:custGeom>
              <a:avLst/>
              <a:gdLst/>
              <a:ahLst/>
              <a:cxnLst/>
              <a:rect l="l" t="t" r="r" b="b"/>
              <a:pathLst>
                <a:path w="35118" h="20703" extrusionOk="0">
                  <a:moveTo>
                    <a:pt x="2882" y="1"/>
                  </a:moveTo>
                  <a:cubicBezTo>
                    <a:pt x="2131" y="1"/>
                    <a:pt x="1433" y="182"/>
                    <a:pt x="932" y="712"/>
                  </a:cubicBezTo>
                  <a:cubicBezTo>
                    <a:pt x="0" y="1718"/>
                    <a:pt x="559" y="3993"/>
                    <a:pt x="1119" y="5036"/>
                  </a:cubicBezTo>
                  <a:cubicBezTo>
                    <a:pt x="2311" y="7199"/>
                    <a:pt x="5107" y="7832"/>
                    <a:pt x="7158" y="9212"/>
                  </a:cubicBezTo>
                  <a:cubicBezTo>
                    <a:pt x="10028" y="11225"/>
                    <a:pt x="11370" y="14916"/>
                    <a:pt x="14241" y="16966"/>
                  </a:cubicBezTo>
                  <a:cubicBezTo>
                    <a:pt x="15471" y="17786"/>
                    <a:pt x="16888" y="18420"/>
                    <a:pt x="18342" y="18755"/>
                  </a:cubicBezTo>
                  <a:cubicBezTo>
                    <a:pt x="22480" y="19948"/>
                    <a:pt x="26804" y="20321"/>
                    <a:pt x="31129" y="20657"/>
                  </a:cubicBezTo>
                  <a:cubicBezTo>
                    <a:pt x="31451" y="20680"/>
                    <a:pt x="31787" y="20703"/>
                    <a:pt x="32121" y="20703"/>
                  </a:cubicBezTo>
                  <a:cubicBezTo>
                    <a:pt x="32870" y="20703"/>
                    <a:pt x="33607" y="20587"/>
                    <a:pt x="34148" y="20097"/>
                  </a:cubicBezTo>
                  <a:cubicBezTo>
                    <a:pt x="35118" y="19277"/>
                    <a:pt x="35080" y="17786"/>
                    <a:pt x="34745" y="16556"/>
                  </a:cubicBezTo>
                  <a:cubicBezTo>
                    <a:pt x="33552" y="12306"/>
                    <a:pt x="29936" y="9212"/>
                    <a:pt x="26133" y="6975"/>
                  </a:cubicBezTo>
                  <a:cubicBezTo>
                    <a:pt x="22554" y="4887"/>
                    <a:pt x="18677" y="3359"/>
                    <a:pt x="14651" y="2427"/>
                  </a:cubicBezTo>
                  <a:cubicBezTo>
                    <a:pt x="11855" y="1793"/>
                    <a:pt x="8947" y="1457"/>
                    <a:pt x="6189" y="675"/>
                  </a:cubicBezTo>
                  <a:cubicBezTo>
                    <a:pt x="5309" y="426"/>
                    <a:pt x="4033" y="1"/>
                    <a:pt x="2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23;p46">
              <a:extLst>
                <a:ext uri="{FF2B5EF4-FFF2-40B4-BE49-F238E27FC236}">
                  <a16:creationId xmlns:a16="http://schemas.microsoft.com/office/drawing/2014/main" id="{4B35E06C-9DAC-423A-83DA-CA9E21F00CD7}"/>
                </a:ext>
              </a:extLst>
            </p:cNvPr>
            <p:cNvSpPr/>
            <p:nvPr/>
          </p:nvSpPr>
          <p:spPr>
            <a:xfrm flipH="1">
              <a:off x="1490905" y="2785171"/>
              <a:ext cx="519844" cy="403588"/>
            </a:xfrm>
            <a:custGeom>
              <a:avLst/>
              <a:gdLst/>
              <a:ahLst/>
              <a:cxnLst/>
              <a:rect l="l" t="t" r="r" b="b"/>
              <a:pathLst>
                <a:path w="23748" h="18435" extrusionOk="0">
                  <a:moveTo>
                    <a:pt x="15509" y="1"/>
                  </a:moveTo>
                  <a:cubicBezTo>
                    <a:pt x="15509" y="1"/>
                    <a:pt x="14316" y="2163"/>
                    <a:pt x="16590" y="4437"/>
                  </a:cubicBezTo>
                  <a:cubicBezTo>
                    <a:pt x="18864" y="6711"/>
                    <a:pt x="17634" y="7084"/>
                    <a:pt x="17634" y="7084"/>
                  </a:cubicBezTo>
                  <a:cubicBezTo>
                    <a:pt x="17634" y="7084"/>
                    <a:pt x="12042" y="6264"/>
                    <a:pt x="8575" y="4996"/>
                  </a:cubicBezTo>
                  <a:cubicBezTo>
                    <a:pt x="7096" y="4465"/>
                    <a:pt x="5776" y="4233"/>
                    <a:pt x="4762" y="4233"/>
                  </a:cubicBezTo>
                  <a:cubicBezTo>
                    <a:pt x="3426" y="4233"/>
                    <a:pt x="2621" y="4637"/>
                    <a:pt x="2685" y="5294"/>
                  </a:cubicBezTo>
                  <a:cubicBezTo>
                    <a:pt x="2685" y="5294"/>
                    <a:pt x="1" y="5443"/>
                    <a:pt x="1306" y="7717"/>
                  </a:cubicBezTo>
                  <a:cubicBezTo>
                    <a:pt x="1306" y="7717"/>
                    <a:pt x="224" y="9358"/>
                    <a:pt x="2126" y="10588"/>
                  </a:cubicBezTo>
                  <a:cubicBezTo>
                    <a:pt x="2126" y="10588"/>
                    <a:pt x="1194" y="12154"/>
                    <a:pt x="3841" y="13757"/>
                  </a:cubicBezTo>
                  <a:cubicBezTo>
                    <a:pt x="6068" y="15106"/>
                    <a:pt x="10459" y="18434"/>
                    <a:pt x="16993" y="18434"/>
                  </a:cubicBezTo>
                  <a:cubicBezTo>
                    <a:pt x="18224" y="18434"/>
                    <a:pt x="19531" y="18316"/>
                    <a:pt x="20915" y="18044"/>
                  </a:cubicBezTo>
                  <a:lnTo>
                    <a:pt x="23748" y="7717"/>
                  </a:lnTo>
                  <a:cubicBezTo>
                    <a:pt x="23748" y="7717"/>
                    <a:pt x="21660" y="4064"/>
                    <a:pt x="19759" y="3281"/>
                  </a:cubicBezTo>
                  <a:cubicBezTo>
                    <a:pt x="17858" y="2498"/>
                    <a:pt x="15509" y="1"/>
                    <a:pt x="15509" y="1"/>
                  </a:cubicBezTo>
                  <a:close/>
                </a:path>
              </a:pathLst>
            </a:custGeom>
            <a:solidFill>
              <a:srgbClr val="FFAD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24;p46">
              <a:extLst>
                <a:ext uri="{FF2B5EF4-FFF2-40B4-BE49-F238E27FC236}">
                  <a16:creationId xmlns:a16="http://schemas.microsoft.com/office/drawing/2014/main" id="{1AC90B56-C0D4-4B8C-82CC-B6B7F8CD5E5F}"/>
                </a:ext>
              </a:extLst>
            </p:cNvPr>
            <p:cNvSpPr/>
            <p:nvPr/>
          </p:nvSpPr>
          <p:spPr>
            <a:xfrm flipH="1">
              <a:off x="1729178" y="2901070"/>
              <a:ext cx="222818" cy="66947"/>
            </a:xfrm>
            <a:custGeom>
              <a:avLst/>
              <a:gdLst/>
              <a:ahLst/>
              <a:cxnLst/>
              <a:rect l="l" t="t" r="r" b="b"/>
              <a:pathLst>
                <a:path w="10179" h="3058" fill="none" extrusionOk="0">
                  <a:moveTo>
                    <a:pt x="1" y="0"/>
                  </a:moveTo>
                  <a:cubicBezTo>
                    <a:pt x="3282" y="1342"/>
                    <a:pt x="6711" y="2386"/>
                    <a:pt x="10178" y="3057"/>
                  </a:cubicBezTo>
                </a:path>
              </a:pathLst>
            </a:custGeom>
            <a:noFill/>
            <a:ln w="12125" cap="flat" cmpd="sng">
              <a:solidFill>
                <a:srgbClr val="FFADBF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25;p46">
              <a:extLst>
                <a:ext uri="{FF2B5EF4-FFF2-40B4-BE49-F238E27FC236}">
                  <a16:creationId xmlns:a16="http://schemas.microsoft.com/office/drawing/2014/main" id="{0A96E5C7-D2EA-4FEC-873D-B47424DA88EF}"/>
                </a:ext>
              </a:extLst>
            </p:cNvPr>
            <p:cNvSpPr/>
            <p:nvPr/>
          </p:nvSpPr>
          <p:spPr>
            <a:xfrm flipH="1">
              <a:off x="1779788" y="2954116"/>
              <a:ext cx="202395" cy="65305"/>
            </a:xfrm>
            <a:custGeom>
              <a:avLst/>
              <a:gdLst/>
              <a:ahLst/>
              <a:cxnLst/>
              <a:rect l="l" t="t" r="r" b="b"/>
              <a:pathLst>
                <a:path w="9246" h="2983" fill="none" extrusionOk="0">
                  <a:moveTo>
                    <a:pt x="1" y="0"/>
                  </a:moveTo>
                  <a:cubicBezTo>
                    <a:pt x="1" y="0"/>
                    <a:pt x="2685" y="1939"/>
                    <a:pt x="9246" y="2983"/>
                  </a:cubicBezTo>
                </a:path>
              </a:pathLst>
            </a:custGeom>
            <a:noFill/>
            <a:ln w="12125" cap="flat" cmpd="sng">
              <a:solidFill>
                <a:srgbClr val="FFADBF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26;p46">
              <a:extLst>
                <a:ext uri="{FF2B5EF4-FFF2-40B4-BE49-F238E27FC236}">
                  <a16:creationId xmlns:a16="http://schemas.microsoft.com/office/drawing/2014/main" id="{477709E2-6A0A-44E8-824A-743768D5453C}"/>
                </a:ext>
              </a:extLst>
            </p:cNvPr>
            <p:cNvSpPr/>
            <p:nvPr/>
          </p:nvSpPr>
          <p:spPr>
            <a:xfrm flipH="1">
              <a:off x="1823852" y="3016137"/>
              <a:ext cx="140381" cy="53899"/>
            </a:xfrm>
            <a:custGeom>
              <a:avLst/>
              <a:gdLst/>
              <a:ahLst/>
              <a:cxnLst/>
              <a:rect l="l" t="t" r="r" b="b"/>
              <a:pathLst>
                <a:path w="6413" h="2462" fill="none" extrusionOk="0">
                  <a:moveTo>
                    <a:pt x="1" y="1"/>
                  </a:moveTo>
                  <a:cubicBezTo>
                    <a:pt x="1" y="1"/>
                    <a:pt x="2349" y="1790"/>
                    <a:pt x="6413" y="2461"/>
                  </a:cubicBezTo>
                </a:path>
              </a:pathLst>
            </a:custGeom>
            <a:noFill/>
            <a:ln w="12125" cap="flat" cmpd="sng">
              <a:solidFill>
                <a:srgbClr val="FFADBF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27;p46">
              <a:extLst>
                <a:ext uri="{FF2B5EF4-FFF2-40B4-BE49-F238E27FC236}">
                  <a16:creationId xmlns:a16="http://schemas.microsoft.com/office/drawing/2014/main" id="{00189361-421C-418C-8FFC-020AE73156B2}"/>
                </a:ext>
              </a:extLst>
            </p:cNvPr>
            <p:cNvSpPr/>
            <p:nvPr/>
          </p:nvSpPr>
          <p:spPr>
            <a:xfrm flipH="1">
              <a:off x="704222" y="2918978"/>
              <a:ext cx="926713" cy="637488"/>
            </a:xfrm>
            <a:custGeom>
              <a:avLst/>
              <a:gdLst/>
              <a:ahLst/>
              <a:cxnLst/>
              <a:rect l="l" t="t" r="r" b="b"/>
              <a:pathLst>
                <a:path w="42335" h="29119" extrusionOk="0">
                  <a:moveTo>
                    <a:pt x="5942" y="1"/>
                  </a:moveTo>
                  <a:cubicBezTo>
                    <a:pt x="5504" y="1"/>
                    <a:pt x="0" y="11228"/>
                    <a:pt x="2333" y="17636"/>
                  </a:cubicBezTo>
                  <a:cubicBezTo>
                    <a:pt x="2333" y="17636"/>
                    <a:pt x="25537" y="29119"/>
                    <a:pt x="33670" y="29119"/>
                  </a:cubicBezTo>
                  <a:cubicBezTo>
                    <a:pt x="34044" y="29119"/>
                    <a:pt x="34386" y="29094"/>
                    <a:pt x="34692" y="29043"/>
                  </a:cubicBezTo>
                  <a:cubicBezTo>
                    <a:pt x="41664" y="27850"/>
                    <a:pt x="42335" y="24719"/>
                    <a:pt x="41850" y="20581"/>
                  </a:cubicBezTo>
                  <a:cubicBezTo>
                    <a:pt x="41365" y="16480"/>
                    <a:pt x="28019" y="7458"/>
                    <a:pt x="5950" y="2"/>
                  </a:cubicBezTo>
                  <a:cubicBezTo>
                    <a:pt x="5947" y="1"/>
                    <a:pt x="5945" y="1"/>
                    <a:pt x="59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729;p46">
              <a:extLst>
                <a:ext uri="{FF2B5EF4-FFF2-40B4-BE49-F238E27FC236}">
                  <a16:creationId xmlns:a16="http://schemas.microsoft.com/office/drawing/2014/main" id="{614BE702-1631-4447-B037-69583A526716}"/>
                </a:ext>
              </a:extLst>
            </p:cNvPr>
            <p:cNvSpPr/>
            <p:nvPr/>
          </p:nvSpPr>
          <p:spPr>
            <a:xfrm flipH="1">
              <a:off x="1619837" y="1728267"/>
              <a:ext cx="363965" cy="653929"/>
            </a:xfrm>
            <a:custGeom>
              <a:avLst/>
              <a:gdLst/>
              <a:ahLst/>
              <a:cxnLst/>
              <a:rect l="l" t="t" r="r" b="b"/>
              <a:pathLst>
                <a:path w="16627" h="29870" extrusionOk="0">
                  <a:moveTo>
                    <a:pt x="16627" y="0"/>
                  </a:moveTo>
                  <a:lnTo>
                    <a:pt x="1566" y="4213"/>
                  </a:lnTo>
                  <a:lnTo>
                    <a:pt x="37" y="20094"/>
                  </a:lnTo>
                  <a:cubicBezTo>
                    <a:pt x="0" y="28631"/>
                    <a:pt x="5667" y="29861"/>
                    <a:pt x="5667" y="29861"/>
                  </a:cubicBezTo>
                  <a:cubicBezTo>
                    <a:pt x="5840" y="29867"/>
                    <a:pt x="6010" y="29869"/>
                    <a:pt x="6177" y="29869"/>
                  </a:cubicBezTo>
                  <a:cubicBezTo>
                    <a:pt x="15190" y="29869"/>
                    <a:pt x="16627" y="22144"/>
                    <a:pt x="16627" y="22144"/>
                  </a:cubicBezTo>
                  <a:cubicBezTo>
                    <a:pt x="15508" y="16552"/>
                    <a:pt x="16627" y="0"/>
                    <a:pt x="16627" y="0"/>
                  </a:cubicBezTo>
                  <a:close/>
                </a:path>
              </a:pathLst>
            </a:custGeom>
            <a:solidFill>
              <a:srgbClr val="FFAD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730;p46">
              <a:extLst>
                <a:ext uri="{FF2B5EF4-FFF2-40B4-BE49-F238E27FC236}">
                  <a16:creationId xmlns:a16="http://schemas.microsoft.com/office/drawing/2014/main" id="{C9062821-FE2F-4612-9872-305331B1558D}"/>
                </a:ext>
              </a:extLst>
            </p:cNvPr>
            <p:cNvSpPr/>
            <p:nvPr/>
          </p:nvSpPr>
          <p:spPr>
            <a:xfrm flipH="1">
              <a:off x="1620647" y="1728267"/>
              <a:ext cx="356632" cy="374624"/>
            </a:xfrm>
            <a:custGeom>
              <a:avLst/>
              <a:gdLst/>
              <a:ahLst/>
              <a:cxnLst/>
              <a:rect l="l" t="t" r="r" b="b"/>
              <a:pathLst>
                <a:path w="16292" h="17112" extrusionOk="0">
                  <a:moveTo>
                    <a:pt x="16292" y="0"/>
                  </a:moveTo>
                  <a:lnTo>
                    <a:pt x="1231" y="4175"/>
                  </a:lnTo>
                  <a:lnTo>
                    <a:pt x="0" y="17112"/>
                  </a:lnTo>
                  <a:cubicBezTo>
                    <a:pt x="3393" y="16329"/>
                    <a:pt x="11035" y="13794"/>
                    <a:pt x="15956" y="6860"/>
                  </a:cubicBezTo>
                  <a:cubicBezTo>
                    <a:pt x="16105" y="2983"/>
                    <a:pt x="16292" y="0"/>
                    <a:pt x="16292" y="0"/>
                  </a:cubicBezTo>
                  <a:close/>
                </a:path>
              </a:pathLst>
            </a:custGeom>
            <a:solidFill>
              <a:srgbClr val="DB95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731;p46">
              <a:extLst>
                <a:ext uri="{FF2B5EF4-FFF2-40B4-BE49-F238E27FC236}">
                  <a16:creationId xmlns:a16="http://schemas.microsoft.com/office/drawing/2014/main" id="{9FA7525A-401A-45E7-9785-1748459E7611}"/>
                </a:ext>
              </a:extLst>
            </p:cNvPr>
            <p:cNvSpPr/>
            <p:nvPr/>
          </p:nvSpPr>
          <p:spPr>
            <a:xfrm flipH="1">
              <a:off x="1523105" y="1112256"/>
              <a:ext cx="630454" cy="849451"/>
            </a:xfrm>
            <a:custGeom>
              <a:avLst/>
              <a:gdLst/>
              <a:ahLst/>
              <a:cxnLst/>
              <a:rect l="l" t="t" r="r" b="b"/>
              <a:pathLst>
                <a:path w="28801" h="38801" extrusionOk="0">
                  <a:moveTo>
                    <a:pt x="14760" y="1"/>
                  </a:moveTo>
                  <a:cubicBezTo>
                    <a:pt x="12971" y="1"/>
                    <a:pt x="10975" y="415"/>
                    <a:pt x="8762" y="1334"/>
                  </a:cubicBezTo>
                  <a:cubicBezTo>
                    <a:pt x="8762" y="1334"/>
                    <a:pt x="1007" y="6329"/>
                    <a:pt x="1306" y="13972"/>
                  </a:cubicBezTo>
                  <a:cubicBezTo>
                    <a:pt x="1604" y="21651"/>
                    <a:pt x="1" y="34588"/>
                    <a:pt x="8762" y="38800"/>
                  </a:cubicBezTo>
                  <a:cubicBezTo>
                    <a:pt x="8762" y="38800"/>
                    <a:pt x="23152" y="37048"/>
                    <a:pt x="26208" y="25305"/>
                  </a:cubicBezTo>
                  <a:cubicBezTo>
                    <a:pt x="28800" y="15193"/>
                    <a:pt x="25597" y="1"/>
                    <a:pt x="14760" y="1"/>
                  </a:cubicBezTo>
                  <a:close/>
                </a:path>
              </a:pathLst>
            </a:custGeom>
            <a:solidFill>
              <a:srgbClr val="FFAD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733;p46">
              <a:extLst>
                <a:ext uri="{FF2B5EF4-FFF2-40B4-BE49-F238E27FC236}">
                  <a16:creationId xmlns:a16="http://schemas.microsoft.com/office/drawing/2014/main" id="{E8350C6E-C815-48A4-8C04-61E10039EEBA}"/>
                </a:ext>
              </a:extLst>
            </p:cNvPr>
            <p:cNvSpPr/>
            <p:nvPr/>
          </p:nvSpPr>
          <p:spPr>
            <a:xfrm flipH="1">
              <a:off x="1601056" y="1523397"/>
              <a:ext cx="182015" cy="48995"/>
            </a:xfrm>
            <a:custGeom>
              <a:avLst/>
              <a:gdLst/>
              <a:ahLst/>
              <a:cxnLst/>
              <a:rect l="l" t="t" r="r" b="b"/>
              <a:pathLst>
                <a:path w="8315" h="2238" fill="none" extrusionOk="0">
                  <a:moveTo>
                    <a:pt x="1" y="1"/>
                  </a:moveTo>
                  <a:lnTo>
                    <a:pt x="8314" y="2238"/>
                  </a:lnTo>
                </a:path>
              </a:pathLst>
            </a:custGeom>
            <a:solidFill>
              <a:schemeClr val="lt2"/>
            </a:solidFill>
            <a:ln w="12125" cap="flat" cmpd="sng">
              <a:solidFill>
                <a:schemeClr val="lt2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734;p46">
              <a:extLst>
                <a:ext uri="{FF2B5EF4-FFF2-40B4-BE49-F238E27FC236}">
                  <a16:creationId xmlns:a16="http://schemas.microsoft.com/office/drawing/2014/main" id="{4F8854EC-43EE-4722-BA83-82388618C688}"/>
                </a:ext>
              </a:extLst>
            </p:cNvPr>
            <p:cNvSpPr/>
            <p:nvPr/>
          </p:nvSpPr>
          <p:spPr>
            <a:xfrm flipH="1">
              <a:off x="1474816" y="1499819"/>
              <a:ext cx="200534" cy="234140"/>
            </a:xfrm>
            <a:custGeom>
              <a:avLst/>
              <a:gdLst/>
              <a:ahLst/>
              <a:cxnLst/>
              <a:rect l="l" t="t" r="r" b="b"/>
              <a:pathLst>
                <a:path w="9161" h="10695" extrusionOk="0">
                  <a:moveTo>
                    <a:pt x="7298" y="1"/>
                  </a:moveTo>
                  <a:cubicBezTo>
                    <a:pt x="5669" y="1"/>
                    <a:pt x="3176" y="2074"/>
                    <a:pt x="2312" y="3091"/>
                  </a:cubicBezTo>
                  <a:cubicBezTo>
                    <a:pt x="1045" y="4545"/>
                    <a:pt x="1" y="10435"/>
                    <a:pt x="1" y="10435"/>
                  </a:cubicBezTo>
                  <a:cubicBezTo>
                    <a:pt x="541" y="10613"/>
                    <a:pt x="1073" y="10695"/>
                    <a:pt x="1590" y="10695"/>
                  </a:cubicBezTo>
                  <a:cubicBezTo>
                    <a:pt x="5853" y="10695"/>
                    <a:pt x="9160" y="5132"/>
                    <a:pt x="8762" y="1674"/>
                  </a:cubicBezTo>
                  <a:cubicBezTo>
                    <a:pt x="8631" y="452"/>
                    <a:pt x="8059" y="1"/>
                    <a:pt x="7298" y="1"/>
                  </a:cubicBezTo>
                  <a:close/>
                </a:path>
              </a:pathLst>
            </a:custGeom>
            <a:solidFill>
              <a:srgbClr val="FFAD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736;p46">
              <a:extLst>
                <a:ext uri="{FF2B5EF4-FFF2-40B4-BE49-F238E27FC236}">
                  <a16:creationId xmlns:a16="http://schemas.microsoft.com/office/drawing/2014/main" id="{CBDFB783-3FC5-4DE8-B747-A1762EED124A}"/>
                </a:ext>
              </a:extLst>
            </p:cNvPr>
            <p:cNvSpPr/>
            <p:nvPr/>
          </p:nvSpPr>
          <p:spPr>
            <a:xfrm flipH="1">
              <a:off x="2428541" y="2447283"/>
              <a:ext cx="63678" cy="453810"/>
            </a:xfrm>
            <a:custGeom>
              <a:avLst/>
              <a:gdLst/>
              <a:ahLst/>
              <a:cxnLst/>
              <a:rect l="l" t="t" r="r" b="b"/>
              <a:pathLst>
                <a:path w="2909" h="20729" fill="none" extrusionOk="0">
                  <a:moveTo>
                    <a:pt x="2909" y="1"/>
                  </a:moveTo>
                  <a:cubicBezTo>
                    <a:pt x="2909" y="1"/>
                    <a:pt x="1" y="13682"/>
                    <a:pt x="224" y="20728"/>
                  </a:cubicBezTo>
                </a:path>
              </a:pathLst>
            </a:custGeom>
            <a:noFill/>
            <a:ln w="12125" cap="flat" cmpd="sng">
              <a:solidFill>
                <a:schemeClr val="dk1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737;p46">
              <a:extLst>
                <a:ext uri="{FF2B5EF4-FFF2-40B4-BE49-F238E27FC236}">
                  <a16:creationId xmlns:a16="http://schemas.microsoft.com/office/drawing/2014/main" id="{D25D0E00-81FD-481E-BEF5-5C5E3A0A513B}"/>
                </a:ext>
              </a:extLst>
            </p:cNvPr>
            <p:cNvSpPr/>
            <p:nvPr/>
          </p:nvSpPr>
          <p:spPr>
            <a:xfrm flipH="1">
              <a:off x="773592" y="3121418"/>
              <a:ext cx="245650" cy="190180"/>
            </a:xfrm>
            <a:custGeom>
              <a:avLst/>
              <a:gdLst/>
              <a:ahLst/>
              <a:cxnLst/>
              <a:rect l="l" t="t" r="r" b="b"/>
              <a:pathLst>
                <a:path w="11222" h="8687" fill="none" extrusionOk="0">
                  <a:moveTo>
                    <a:pt x="1" y="1"/>
                  </a:moveTo>
                  <a:cubicBezTo>
                    <a:pt x="1" y="1"/>
                    <a:pt x="8463" y="3170"/>
                    <a:pt x="11222" y="8687"/>
                  </a:cubicBezTo>
                </a:path>
              </a:pathLst>
            </a:custGeom>
            <a:noFill/>
            <a:ln w="12125" cap="flat" cmpd="sng">
              <a:solidFill>
                <a:schemeClr val="dk1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738;p46">
              <a:extLst>
                <a:ext uri="{FF2B5EF4-FFF2-40B4-BE49-F238E27FC236}">
                  <a16:creationId xmlns:a16="http://schemas.microsoft.com/office/drawing/2014/main" id="{C2FB8768-5103-4360-8163-6BB0EC752032}"/>
                </a:ext>
              </a:extLst>
            </p:cNvPr>
            <p:cNvSpPr/>
            <p:nvPr/>
          </p:nvSpPr>
          <p:spPr>
            <a:xfrm flipH="1">
              <a:off x="818466" y="3112442"/>
              <a:ext cx="191800" cy="81637"/>
            </a:xfrm>
            <a:custGeom>
              <a:avLst/>
              <a:gdLst/>
              <a:ahLst/>
              <a:cxnLst/>
              <a:rect l="l" t="t" r="r" b="b"/>
              <a:pathLst>
                <a:path w="8762" h="3729" fill="none" extrusionOk="0">
                  <a:moveTo>
                    <a:pt x="8761" y="3729"/>
                  </a:moveTo>
                  <a:cubicBezTo>
                    <a:pt x="8761" y="3729"/>
                    <a:pt x="3058" y="1"/>
                    <a:pt x="1" y="485"/>
                  </a:cubicBezTo>
                </a:path>
              </a:pathLst>
            </a:custGeom>
            <a:noFill/>
            <a:ln w="12125" cap="flat" cmpd="sng">
              <a:solidFill>
                <a:schemeClr val="dk1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739;p46">
              <a:extLst>
                <a:ext uri="{FF2B5EF4-FFF2-40B4-BE49-F238E27FC236}">
                  <a16:creationId xmlns:a16="http://schemas.microsoft.com/office/drawing/2014/main" id="{54464583-8689-488A-8C26-95620981A5D0}"/>
                </a:ext>
              </a:extLst>
            </p:cNvPr>
            <p:cNvSpPr/>
            <p:nvPr/>
          </p:nvSpPr>
          <p:spPr>
            <a:xfrm flipH="1">
              <a:off x="2646435" y="2616227"/>
              <a:ext cx="84058" cy="284865"/>
            </a:xfrm>
            <a:custGeom>
              <a:avLst/>
              <a:gdLst/>
              <a:ahLst/>
              <a:cxnLst/>
              <a:rect l="l" t="t" r="r" b="b"/>
              <a:pathLst>
                <a:path w="3840" h="13012" fill="none" extrusionOk="0">
                  <a:moveTo>
                    <a:pt x="0" y="1"/>
                  </a:moveTo>
                  <a:cubicBezTo>
                    <a:pt x="2610" y="3803"/>
                    <a:pt x="3840" y="8389"/>
                    <a:pt x="3504" y="13011"/>
                  </a:cubicBezTo>
                </a:path>
              </a:pathLst>
            </a:custGeom>
            <a:noFill/>
            <a:ln w="12125" cap="flat" cmpd="sng">
              <a:solidFill>
                <a:schemeClr val="dk1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740;p46">
              <a:extLst>
                <a:ext uri="{FF2B5EF4-FFF2-40B4-BE49-F238E27FC236}">
                  <a16:creationId xmlns:a16="http://schemas.microsoft.com/office/drawing/2014/main" id="{A2A08A71-91DD-4C06-8A1B-44B06189DBC4}"/>
                </a:ext>
              </a:extLst>
            </p:cNvPr>
            <p:cNvSpPr/>
            <p:nvPr/>
          </p:nvSpPr>
          <p:spPr>
            <a:xfrm flipH="1">
              <a:off x="1914222" y="1717986"/>
              <a:ext cx="85721" cy="36057"/>
            </a:xfrm>
            <a:custGeom>
              <a:avLst/>
              <a:gdLst/>
              <a:ahLst/>
              <a:cxnLst/>
              <a:rect l="l" t="t" r="r" b="b"/>
              <a:pathLst>
                <a:path w="3916" h="1647" extrusionOk="0">
                  <a:moveTo>
                    <a:pt x="3915" y="1"/>
                  </a:moveTo>
                  <a:lnTo>
                    <a:pt x="3915" y="1"/>
                  </a:lnTo>
                  <a:cubicBezTo>
                    <a:pt x="3729" y="38"/>
                    <a:pt x="3543" y="113"/>
                    <a:pt x="3356" y="150"/>
                  </a:cubicBezTo>
                  <a:cubicBezTo>
                    <a:pt x="3207" y="225"/>
                    <a:pt x="3021" y="262"/>
                    <a:pt x="2872" y="336"/>
                  </a:cubicBezTo>
                  <a:cubicBezTo>
                    <a:pt x="2536" y="448"/>
                    <a:pt x="2238" y="560"/>
                    <a:pt x="1940" y="635"/>
                  </a:cubicBezTo>
                  <a:cubicBezTo>
                    <a:pt x="1641" y="746"/>
                    <a:pt x="1343" y="821"/>
                    <a:pt x="1045" y="858"/>
                  </a:cubicBezTo>
                  <a:cubicBezTo>
                    <a:pt x="896" y="877"/>
                    <a:pt x="737" y="877"/>
                    <a:pt x="565" y="877"/>
                  </a:cubicBezTo>
                  <a:cubicBezTo>
                    <a:pt x="392" y="877"/>
                    <a:pt x="206" y="877"/>
                    <a:pt x="1" y="896"/>
                  </a:cubicBezTo>
                  <a:cubicBezTo>
                    <a:pt x="113" y="1045"/>
                    <a:pt x="262" y="1194"/>
                    <a:pt x="411" y="1306"/>
                  </a:cubicBezTo>
                  <a:cubicBezTo>
                    <a:pt x="597" y="1418"/>
                    <a:pt x="784" y="1529"/>
                    <a:pt x="970" y="1567"/>
                  </a:cubicBezTo>
                  <a:cubicBezTo>
                    <a:pt x="1161" y="1619"/>
                    <a:pt x="1359" y="1646"/>
                    <a:pt x="1554" y="1646"/>
                  </a:cubicBezTo>
                  <a:cubicBezTo>
                    <a:pt x="1779" y="1646"/>
                    <a:pt x="2001" y="1609"/>
                    <a:pt x="2200" y="1529"/>
                  </a:cubicBezTo>
                  <a:cubicBezTo>
                    <a:pt x="2611" y="1418"/>
                    <a:pt x="2946" y="1231"/>
                    <a:pt x="3244" y="970"/>
                  </a:cubicBezTo>
                  <a:cubicBezTo>
                    <a:pt x="3393" y="821"/>
                    <a:pt x="3505" y="672"/>
                    <a:pt x="3617" y="523"/>
                  </a:cubicBezTo>
                  <a:cubicBezTo>
                    <a:pt x="3766" y="374"/>
                    <a:pt x="3841" y="187"/>
                    <a:pt x="3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741;p46">
              <a:extLst>
                <a:ext uri="{FF2B5EF4-FFF2-40B4-BE49-F238E27FC236}">
                  <a16:creationId xmlns:a16="http://schemas.microsoft.com/office/drawing/2014/main" id="{ECBFC087-17F9-4B7C-A7D4-D026B369DC22}"/>
                </a:ext>
              </a:extLst>
            </p:cNvPr>
            <p:cNvSpPr/>
            <p:nvPr/>
          </p:nvSpPr>
          <p:spPr>
            <a:xfrm rot="-1274568">
              <a:off x="2070972" y="1482778"/>
              <a:ext cx="39198" cy="43273"/>
            </a:xfrm>
            <a:custGeom>
              <a:avLst/>
              <a:gdLst/>
              <a:ahLst/>
              <a:cxnLst/>
              <a:rect l="l" t="t" r="r" b="b"/>
              <a:pathLst>
                <a:path w="1568" h="1731" extrusionOk="0">
                  <a:moveTo>
                    <a:pt x="824" y="1"/>
                  </a:moveTo>
                  <a:cubicBezTo>
                    <a:pt x="502" y="1"/>
                    <a:pt x="187" y="285"/>
                    <a:pt x="100" y="720"/>
                  </a:cubicBezTo>
                  <a:cubicBezTo>
                    <a:pt x="0" y="1187"/>
                    <a:pt x="200" y="1621"/>
                    <a:pt x="601" y="1721"/>
                  </a:cubicBezTo>
                  <a:cubicBezTo>
                    <a:pt x="635" y="1727"/>
                    <a:pt x="669" y="1730"/>
                    <a:pt x="704" y="1730"/>
                  </a:cubicBezTo>
                  <a:cubicBezTo>
                    <a:pt x="1040" y="1730"/>
                    <a:pt x="1377" y="1444"/>
                    <a:pt x="1468" y="1021"/>
                  </a:cubicBezTo>
                  <a:cubicBezTo>
                    <a:pt x="1568" y="554"/>
                    <a:pt x="1368" y="87"/>
                    <a:pt x="967" y="20"/>
                  </a:cubicBezTo>
                  <a:cubicBezTo>
                    <a:pt x="920" y="7"/>
                    <a:pt x="872" y="1"/>
                    <a:pt x="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742;p46">
              <a:extLst>
                <a:ext uri="{FF2B5EF4-FFF2-40B4-BE49-F238E27FC236}">
                  <a16:creationId xmlns:a16="http://schemas.microsoft.com/office/drawing/2014/main" id="{84166E8D-EA23-4412-851B-21F9C6D0A999}"/>
                </a:ext>
              </a:extLst>
            </p:cNvPr>
            <p:cNvSpPr/>
            <p:nvPr/>
          </p:nvSpPr>
          <p:spPr>
            <a:xfrm rot="-1274568">
              <a:off x="1860403" y="1495095"/>
              <a:ext cx="40048" cy="43273"/>
            </a:xfrm>
            <a:custGeom>
              <a:avLst/>
              <a:gdLst/>
              <a:ahLst/>
              <a:cxnLst/>
              <a:rect l="l" t="t" r="r" b="b"/>
              <a:pathLst>
                <a:path w="1602" h="1731" extrusionOk="0">
                  <a:moveTo>
                    <a:pt x="890" y="1"/>
                  </a:moveTo>
                  <a:cubicBezTo>
                    <a:pt x="534" y="1"/>
                    <a:pt x="221" y="287"/>
                    <a:pt x="100" y="711"/>
                  </a:cubicBezTo>
                  <a:cubicBezTo>
                    <a:pt x="0" y="1178"/>
                    <a:pt x="234" y="1645"/>
                    <a:pt x="601" y="1711"/>
                  </a:cubicBezTo>
                  <a:cubicBezTo>
                    <a:pt x="653" y="1724"/>
                    <a:pt x="705" y="1731"/>
                    <a:pt x="756" y="1731"/>
                  </a:cubicBezTo>
                  <a:cubicBezTo>
                    <a:pt x="1100" y="1731"/>
                    <a:pt x="1414" y="1450"/>
                    <a:pt x="1501" y="1044"/>
                  </a:cubicBezTo>
                  <a:cubicBezTo>
                    <a:pt x="1601" y="544"/>
                    <a:pt x="1368" y="110"/>
                    <a:pt x="1001" y="10"/>
                  </a:cubicBezTo>
                  <a:cubicBezTo>
                    <a:pt x="964" y="4"/>
                    <a:pt x="927" y="1"/>
                    <a:pt x="8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745;p46">
              <a:extLst>
                <a:ext uri="{FF2B5EF4-FFF2-40B4-BE49-F238E27FC236}">
                  <a16:creationId xmlns:a16="http://schemas.microsoft.com/office/drawing/2014/main" id="{2C1DAA03-9815-4306-A196-80948D6D5775}"/>
                </a:ext>
              </a:extLst>
            </p:cNvPr>
            <p:cNvSpPr/>
            <p:nvPr/>
          </p:nvSpPr>
          <p:spPr>
            <a:xfrm>
              <a:off x="1731988" y="1594269"/>
              <a:ext cx="185150" cy="107525"/>
            </a:xfrm>
            <a:custGeom>
              <a:avLst/>
              <a:gdLst/>
              <a:ahLst/>
              <a:cxnLst/>
              <a:rect l="l" t="t" r="r" b="b"/>
              <a:pathLst>
                <a:path w="7406" h="4301" extrusionOk="0">
                  <a:moveTo>
                    <a:pt x="2866" y="0"/>
                  </a:moveTo>
                  <a:cubicBezTo>
                    <a:pt x="1520" y="0"/>
                    <a:pt x="445" y="511"/>
                    <a:pt x="267" y="1352"/>
                  </a:cubicBezTo>
                  <a:cubicBezTo>
                    <a:pt x="0" y="2486"/>
                    <a:pt x="1334" y="3720"/>
                    <a:pt x="3269" y="4154"/>
                  </a:cubicBezTo>
                  <a:cubicBezTo>
                    <a:pt x="3704" y="4253"/>
                    <a:pt x="4131" y="4300"/>
                    <a:pt x="4533" y="4300"/>
                  </a:cubicBezTo>
                  <a:cubicBezTo>
                    <a:pt x="5888" y="4300"/>
                    <a:pt x="6966" y="3769"/>
                    <a:pt x="7172" y="2920"/>
                  </a:cubicBezTo>
                  <a:cubicBezTo>
                    <a:pt x="7405" y="1819"/>
                    <a:pt x="6071" y="585"/>
                    <a:pt x="4170" y="151"/>
                  </a:cubicBezTo>
                  <a:cubicBezTo>
                    <a:pt x="3722" y="49"/>
                    <a:pt x="3281" y="0"/>
                    <a:pt x="2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747;p46">
              <a:extLst>
                <a:ext uri="{FF2B5EF4-FFF2-40B4-BE49-F238E27FC236}">
                  <a16:creationId xmlns:a16="http://schemas.microsoft.com/office/drawing/2014/main" id="{281D5309-FCB1-41C2-89E5-74A0533F8052}"/>
                </a:ext>
              </a:extLst>
            </p:cNvPr>
            <p:cNvSpPr/>
            <p:nvPr/>
          </p:nvSpPr>
          <p:spPr>
            <a:xfrm>
              <a:off x="1783694" y="1422875"/>
              <a:ext cx="182100" cy="196200"/>
            </a:xfrm>
            <a:prstGeom prst="ellipse">
              <a:avLst/>
            </a:pr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748;p46">
              <a:extLst>
                <a:ext uri="{FF2B5EF4-FFF2-40B4-BE49-F238E27FC236}">
                  <a16:creationId xmlns:a16="http://schemas.microsoft.com/office/drawing/2014/main" id="{D5596A6C-657C-4E5C-8567-9B75C9A45BF1}"/>
                </a:ext>
              </a:extLst>
            </p:cNvPr>
            <p:cNvSpPr/>
            <p:nvPr/>
          </p:nvSpPr>
          <p:spPr>
            <a:xfrm flipH="1">
              <a:off x="1783049" y="1424662"/>
              <a:ext cx="181993" cy="197514"/>
            </a:xfrm>
            <a:custGeom>
              <a:avLst/>
              <a:gdLst/>
              <a:ahLst/>
              <a:cxnLst/>
              <a:rect l="l" t="t" r="r" b="b"/>
              <a:pathLst>
                <a:path w="8314" h="9022" fill="none" extrusionOk="0">
                  <a:moveTo>
                    <a:pt x="8314" y="4511"/>
                  </a:moveTo>
                  <a:cubicBezTo>
                    <a:pt x="8314" y="7009"/>
                    <a:pt x="6450" y="9022"/>
                    <a:pt x="4139" y="9022"/>
                  </a:cubicBezTo>
                  <a:cubicBezTo>
                    <a:pt x="1864" y="9022"/>
                    <a:pt x="0" y="7009"/>
                    <a:pt x="0" y="4511"/>
                  </a:cubicBezTo>
                  <a:cubicBezTo>
                    <a:pt x="0" y="2013"/>
                    <a:pt x="1864" y="0"/>
                    <a:pt x="4139" y="0"/>
                  </a:cubicBezTo>
                  <a:cubicBezTo>
                    <a:pt x="6450" y="0"/>
                    <a:pt x="8314" y="2013"/>
                    <a:pt x="8314" y="4511"/>
                  </a:cubicBezTo>
                  <a:close/>
                </a:path>
              </a:pathLst>
            </a:custGeom>
            <a:solidFill>
              <a:schemeClr val="lt2"/>
            </a:solidFill>
            <a:ln w="12125" cap="flat" cmpd="sng">
              <a:solidFill>
                <a:schemeClr val="lt2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749;p46">
              <a:extLst>
                <a:ext uri="{FF2B5EF4-FFF2-40B4-BE49-F238E27FC236}">
                  <a16:creationId xmlns:a16="http://schemas.microsoft.com/office/drawing/2014/main" id="{A444275B-6BD4-4660-980D-842F4B9DB9A2}"/>
                </a:ext>
              </a:extLst>
            </p:cNvPr>
            <p:cNvSpPr/>
            <p:nvPr/>
          </p:nvSpPr>
          <p:spPr>
            <a:xfrm>
              <a:off x="2047225" y="1414425"/>
              <a:ext cx="138900" cy="196200"/>
            </a:xfrm>
            <a:prstGeom prst="ellipse">
              <a:avLst/>
            </a:pr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750;p46">
              <a:extLst>
                <a:ext uri="{FF2B5EF4-FFF2-40B4-BE49-F238E27FC236}">
                  <a16:creationId xmlns:a16="http://schemas.microsoft.com/office/drawing/2014/main" id="{59DD0E43-4995-44B4-A494-31FF534BB208}"/>
                </a:ext>
              </a:extLst>
            </p:cNvPr>
            <p:cNvSpPr/>
            <p:nvPr/>
          </p:nvSpPr>
          <p:spPr>
            <a:xfrm flipH="1">
              <a:off x="2046627" y="1414854"/>
              <a:ext cx="138761" cy="197536"/>
            </a:xfrm>
            <a:custGeom>
              <a:avLst/>
              <a:gdLst/>
              <a:ahLst/>
              <a:cxnLst/>
              <a:rect l="l" t="t" r="r" b="b"/>
              <a:pathLst>
                <a:path w="6339" h="9023" fill="none" extrusionOk="0">
                  <a:moveTo>
                    <a:pt x="6339" y="4512"/>
                  </a:moveTo>
                  <a:cubicBezTo>
                    <a:pt x="6339" y="7009"/>
                    <a:pt x="4922" y="9022"/>
                    <a:pt x="3170" y="9022"/>
                  </a:cubicBezTo>
                  <a:cubicBezTo>
                    <a:pt x="1418" y="9022"/>
                    <a:pt x="1" y="7009"/>
                    <a:pt x="1" y="4512"/>
                  </a:cubicBezTo>
                  <a:cubicBezTo>
                    <a:pt x="1" y="2014"/>
                    <a:pt x="1418" y="1"/>
                    <a:pt x="3170" y="1"/>
                  </a:cubicBezTo>
                  <a:cubicBezTo>
                    <a:pt x="4922" y="1"/>
                    <a:pt x="6339" y="2014"/>
                    <a:pt x="6339" y="4512"/>
                  </a:cubicBezTo>
                  <a:close/>
                </a:path>
              </a:pathLst>
            </a:custGeom>
            <a:solidFill>
              <a:schemeClr val="lt2"/>
            </a:solidFill>
            <a:ln w="12125" cap="flat" cmpd="sng">
              <a:solidFill>
                <a:schemeClr val="lt2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751;p46">
              <a:extLst>
                <a:ext uri="{FF2B5EF4-FFF2-40B4-BE49-F238E27FC236}">
                  <a16:creationId xmlns:a16="http://schemas.microsoft.com/office/drawing/2014/main" id="{CE6FB6F3-D09A-4B10-8EEF-1AB501D91ABC}"/>
                </a:ext>
              </a:extLst>
            </p:cNvPr>
            <p:cNvSpPr/>
            <p:nvPr/>
          </p:nvSpPr>
          <p:spPr>
            <a:xfrm rot="-1274310">
              <a:off x="1978793" y="1448827"/>
              <a:ext cx="81517" cy="206821"/>
            </a:xfrm>
            <a:custGeom>
              <a:avLst/>
              <a:gdLst/>
              <a:ahLst/>
              <a:cxnLst/>
              <a:rect l="l" t="t" r="r" b="b"/>
              <a:pathLst>
                <a:path w="3471" h="8807" fill="none" extrusionOk="0">
                  <a:moveTo>
                    <a:pt x="2036" y="0"/>
                  </a:moveTo>
                  <a:cubicBezTo>
                    <a:pt x="2036" y="0"/>
                    <a:pt x="3470" y="8039"/>
                    <a:pt x="2603" y="8406"/>
                  </a:cubicBezTo>
                  <a:cubicBezTo>
                    <a:pt x="1769" y="8806"/>
                    <a:pt x="1" y="8139"/>
                    <a:pt x="1" y="8139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B29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752;p46">
              <a:extLst>
                <a:ext uri="{FF2B5EF4-FFF2-40B4-BE49-F238E27FC236}">
                  <a16:creationId xmlns:a16="http://schemas.microsoft.com/office/drawing/2014/main" id="{9F30E8F0-930C-443D-824C-37301D203BDE}"/>
                </a:ext>
              </a:extLst>
            </p:cNvPr>
            <p:cNvSpPr/>
            <p:nvPr/>
          </p:nvSpPr>
          <p:spPr>
            <a:xfrm flipH="1">
              <a:off x="1965021" y="1467900"/>
              <a:ext cx="81628" cy="56351"/>
            </a:xfrm>
            <a:custGeom>
              <a:avLst/>
              <a:gdLst/>
              <a:ahLst/>
              <a:cxnLst/>
              <a:rect l="l" t="t" r="r" b="b"/>
              <a:pathLst>
                <a:path w="3729" h="2574" fill="none" extrusionOk="0">
                  <a:moveTo>
                    <a:pt x="1" y="2089"/>
                  </a:moveTo>
                  <a:cubicBezTo>
                    <a:pt x="1" y="2089"/>
                    <a:pt x="2237" y="1"/>
                    <a:pt x="3728" y="2573"/>
                  </a:cubicBezTo>
                </a:path>
              </a:pathLst>
            </a:custGeom>
            <a:solidFill>
              <a:schemeClr val="lt2"/>
            </a:solidFill>
            <a:ln w="12125" cap="flat" cmpd="sng">
              <a:solidFill>
                <a:schemeClr val="lt2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753;p46">
              <a:extLst>
                <a:ext uri="{FF2B5EF4-FFF2-40B4-BE49-F238E27FC236}">
                  <a16:creationId xmlns:a16="http://schemas.microsoft.com/office/drawing/2014/main" id="{90A2B9E5-8024-483E-AD3A-94BB77B3DD30}"/>
                </a:ext>
              </a:extLst>
            </p:cNvPr>
            <p:cNvSpPr/>
            <p:nvPr/>
          </p:nvSpPr>
          <p:spPr>
            <a:xfrm flipH="1">
              <a:off x="3231532" y="1968209"/>
              <a:ext cx="61226" cy="68567"/>
            </a:xfrm>
            <a:custGeom>
              <a:avLst/>
              <a:gdLst/>
              <a:ahLst/>
              <a:cxnLst/>
              <a:rect l="l" t="t" r="r" b="b"/>
              <a:pathLst>
                <a:path w="2797" h="3132" extrusionOk="0">
                  <a:moveTo>
                    <a:pt x="0" y="0"/>
                  </a:moveTo>
                  <a:cubicBezTo>
                    <a:pt x="38" y="373"/>
                    <a:pt x="112" y="709"/>
                    <a:pt x="261" y="1081"/>
                  </a:cubicBezTo>
                  <a:cubicBezTo>
                    <a:pt x="448" y="1417"/>
                    <a:pt x="634" y="1715"/>
                    <a:pt x="858" y="2013"/>
                  </a:cubicBezTo>
                  <a:cubicBezTo>
                    <a:pt x="1119" y="2312"/>
                    <a:pt x="1380" y="2573"/>
                    <a:pt x="1715" y="2759"/>
                  </a:cubicBezTo>
                  <a:cubicBezTo>
                    <a:pt x="2014" y="2983"/>
                    <a:pt x="2386" y="3095"/>
                    <a:pt x="2796" y="3132"/>
                  </a:cubicBezTo>
                  <a:cubicBezTo>
                    <a:pt x="2498" y="2908"/>
                    <a:pt x="2200" y="2722"/>
                    <a:pt x="1939" y="2461"/>
                  </a:cubicBezTo>
                  <a:cubicBezTo>
                    <a:pt x="1678" y="2237"/>
                    <a:pt x="1454" y="1976"/>
                    <a:pt x="1231" y="1715"/>
                  </a:cubicBezTo>
                  <a:cubicBezTo>
                    <a:pt x="821" y="1156"/>
                    <a:pt x="410" y="59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1" name="Google Shape;1619;p45">
            <a:extLst>
              <a:ext uri="{FF2B5EF4-FFF2-40B4-BE49-F238E27FC236}">
                <a16:creationId xmlns:a16="http://schemas.microsoft.com/office/drawing/2014/main" id="{B6DB876B-8289-4F30-93F4-F37E957CB2CA}"/>
              </a:ext>
            </a:extLst>
          </p:cNvPr>
          <p:cNvSpPr/>
          <p:nvPr/>
        </p:nvSpPr>
        <p:spPr>
          <a:xfrm rot="21109305" flipH="1">
            <a:off x="1111354" y="1329229"/>
            <a:ext cx="673593" cy="742901"/>
          </a:xfrm>
          <a:custGeom>
            <a:avLst/>
            <a:gdLst/>
            <a:ahLst/>
            <a:cxnLst/>
            <a:rect l="l" t="t" r="r" b="b"/>
            <a:pathLst>
              <a:path w="25752" h="26710" extrusionOk="0">
                <a:moveTo>
                  <a:pt x="12234" y="1"/>
                </a:moveTo>
                <a:cubicBezTo>
                  <a:pt x="6728" y="1"/>
                  <a:pt x="1246" y="3919"/>
                  <a:pt x="0" y="10410"/>
                </a:cubicBezTo>
                <a:cubicBezTo>
                  <a:pt x="534" y="10243"/>
                  <a:pt x="3403" y="9176"/>
                  <a:pt x="4370" y="6040"/>
                </a:cubicBezTo>
                <a:cubicBezTo>
                  <a:pt x="4370" y="6040"/>
                  <a:pt x="10174" y="11878"/>
                  <a:pt x="18146" y="12078"/>
                </a:cubicBezTo>
                <a:lnTo>
                  <a:pt x="18146" y="12111"/>
                </a:lnTo>
                <a:lnTo>
                  <a:pt x="21249" y="25021"/>
                </a:lnTo>
                <a:cubicBezTo>
                  <a:pt x="21479" y="26026"/>
                  <a:pt x="22376" y="26710"/>
                  <a:pt x="23388" y="26710"/>
                </a:cubicBezTo>
                <a:cubicBezTo>
                  <a:pt x="23551" y="26710"/>
                  <a:pt x="23717" y="26692"/>
                  <a:pt x="23884" y="26655"/>
                </a:cubicBezTo>
                <a:cubicBezTo>
                  <a:pt x="25051" y="26355"/>
                  <a:pt x="25752" y="25187"/>
                  <a:pt x="25452" y="24020"/>
                </a:cubicBezTo>
                <a:lnTo>
                  <a:pt x="22483" y="11644"/>
                </a:lnTo>
                <a:cubicBezTo>
                  <a:pt x="23083" y="11477"/>
                  <a:pt x="23717" y="11311"/>
                  <a:pt x="24284" y="11077"/>
                </a:cubicBezTo>
                <a:cubicBezTo>
                  <a:pt x="23951" y="9876"/>
                  <a:pt x="23550" y="8675"/>
                  <a:pt x="23050" y="7541"/>
                </a:cubicBezTo>
                <a:cubicBezTo>
                  <a:pt x="20703" y="2311"/>
                  <a:pt x="16462" y="1"/>
                  <a:pt x="1223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1606;p45">
            <a:extLst>
              <a:ext uri="{FF2B5EF4-FFF2-40B4-BE49-F238E27FC236}">
                <a16:creationId xmlns:a16="http://schemas.microsoft.com/office/drawing/2014/main" id="{702F6978-A7FB-409F-9DE7-4DAA14FBAB7C}"/>
              </a:ext>
            </a:extLst>
          </p:cNvPr>
          <p:cNvSpPr/>
          <p:nvPr/>
        </p:nvSpPr>
        <p:spPr>
          <a:xfrm rot="20451401" flipH="1">
            <a:off x="1428843" y="1655386"/>
            <a:ext cx="178987" cy="75748"/>
          </a:xfrm>
          <a:custGeom>
            <a:avLst/>
            <a:gdLst/>
            <a:ahLst/>
            <a:cxnLst/>
            <a:rect l="l" t="t" r="r" b="b"/>
            <a:pathLst>
              <a:path w="5905" h="2499" extrusionOk="0">
                <a:moveTo>
                  <a:pt x="2889" y="1"/>
                </a:moveTo>
                <a:cubicBezTo>
                  <a:pt x="2233" y="1"/>
                  <a:pt x="1495" y="208"/>
                  <a:pt x="701" y="773"/>
                </a:cubicBezTo>
                <a:cubicBezTo>
                  <a:pt x="701" y="773"/>
                  <a:pt x="1" y="1307"/>
                  <a:pt x="835" y="2307"/>
                </a:cubicBezTo>
                <a:cubicBezTo>
                  <a:pt x="951" y="2442"/>
                  <a:pt x="1065" y="2498"/>
                  <a:pt x="1185" y="2498"/>
                </a:cubicBezTo>
                <a:cubicBezTo>
                  <a:pt x="1760" y="2498"/>
                  <a:pt x="2468" y="1221"/>
                  <a:pt x="4161" y="1221"/>
                </a:cubicBezTo>
                <a:cubicBezTo>
                  <a:pt x="4652" y="1221"/>
                  <a:pt x="5227" y="1329"/>
                  <a:pt x="5905" y="1607"/>
                </a:cubicBezTo>
                <a:cubicBezTo>
                  <a:pt x="5905" y="1607"/>
                  <a:pt x="4714" y="1"/>
                  <a:pt x="28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1607;p45">
            <a:extLst>
              <a:ext uri="{FF2B5EF4-FFF2-40B4-BE49-F238E27FC236}">
                <a16:creationId xmlns:a16="http://schemas.microsoft.com/office/drawing/2014/main" id="{97BF11C7-0D3B-462E-9404-B124DFEEB3FF}"/>
              </a:ext>
            </a:extLst>
          </p:cNvPr>
          <p:cNvSpPr/>
          <p:nvPr/>
        </p:nvSpPr>
        <p:spPr>
          <a:xfrm flipH="1">
            <a:off x="1700633" y="1652903"/>
            <a:ext cx="107210" cy="75959"/>
          </a:xfrm>
          <a:custGeom>
            <a:avLst/>
            <a:gdLst/>
            <a:ahLst/>
            <a:cxnLst/>
            <a:rect l="l" t="t" r="r" b="b"/>
            <a:pathLst>
              <a:path w="3537" h="2506" extrusionOk="0">
                <a:moveTo>
                  <a:pt x="2220" y="1"/>
                </a:moveTo>
                <a:cubicBezTo>
                  <a:pt x="297" y="1"/>
                  <a:pt x="1" y="2505"/>
                  <a:pt x="1" y="2505"/>
                </a:cubicBezTo>
                <a:cubicBezTo>
                  <a:pt x="639" y="1611"/>
                  <a:pt x="1254" y="1382"/>
                  <a:pt x="1780" y="1382"/>
                </a:cubicBezTo>
                <a:cubicBezTo>
                  <a:pt x="2331" y="1382"/>
                  <a:pt x="2786" y="1633"/>
                  <a:pt x="3070" y="1633"/>
                </a:cubicBezTo>
                <a:cubicBezTo>
                  <a:pt x="3223" y="1633"/>
                  <a:pt x="3326" y="1561"/>
                  <a:pt x="3370" y="1338"/>
                </a:cubicBezTo>
                <a:cubicBezTo>
                  <a:pt x="3536" y="304"/>
                  <a:pt x="2936" y="104"/>
                  <a:pt x="2936" y="104"/>
                </a:cubicBezTo>
                <a:cubicBezTo>
                  <a:pt x="2675" y="33"/>
                  <a:pt x="2437" y="1"/>
                  <a:pt x="222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1746;p46">
            <a:extLst>
              <a:ext uri="{FF2B5EF4-FFF2-40B4-BE49-F238E27FC236}">
                <a16:creationId xmlns:a16="http://schemas.microsoft.com/office/drawing/2014/main" id="{55A8C9A6-D5D0-4893-B2EE-A4403F831CB3}"/>
              </a:ext>
            </a:extLst>
          </p:cNvPr>
          <p:cNvSpPr/>
          <p:nvPr/>
        </p:nvSpPr>
        <p:spPr>
          <a:xfrm>
            <a:off x="1739283" y="1927270"/>
            <a:ext cx="40900" cy="77575"/>
          </a:xfrm>
          <a:custGeom>
            <a:avLst/>
            <a:gdLst/>
            <a:ahLst/>
            <a:cxnLst/>
            <a:rect l="l" t="t" r="r" b="b"/>
            <a:pathLst>
              <a:path w="1636" h="3103" extrusionOk="0">
                <a:moveTo>
                  <a:pt x="1635" y="0"/>
                </a:moveTo>
                <a:lnTo>
                  <a:pt x="1635" y="0"/>
                </a:lnTo>
                <a:cubicBezTo>
                  <a:pt x="768" y="201"/>
                  <a:pt x="301" y="668"/>
                  <a:pt x="168" y="1268"/>
                </a:cubicBezTo>
                <a:cubicBezTo>
                  <a:pt x="1" y="1868"/>
                  <a:pt x="468" y="2569"/>
                  <a:pt x="1135" y="3103"/>
                </a:cubicBezTo>
                <a:cubicBezTo>
                  <a:pt x="1335" y="2469"/>
                  <a:pt x="1402" y="1001"/>
                  <a:pt x="163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" name="Google Shape;3411;p76">
            <a:extLst>
              <a:ext uri="{FF2B5EF4-FFF2-40B4-BE49-F238E27FC236}">
                <a16:creationId xmlns:a16="http://schemas.microsoft.com/office/drawing/2014/main" id="{6BAABF20-AFF6-4BEB-87F3-4A060D5034E6}"/>
              </a:ext>
            </a:extLst>
          </p:cNvPr>
          <p:cNvGrpSpPr/>
          <p:nvPr/>
        </p:nvGrpSpPr>
        <p:grpSpPr>
          <a:xfrm rot="1491691">
            <a:off x="8147764" y="3906951"/>
            <a:ext cx="732283" cy="875634"/>
            <a:chOff x="3515500" y="3304800"/>
            <a:chExt cx="1046825" cy="1251750"/>
          </a:xfrm>
        </p:grpSpPr>
        <p:sp>
          <p:nvSpPr>
            <p:cNvPr id="207" name="Google Shape;3412;p76">
              <a:extLst>
                <a:ext uri="{FF2B5EF4-FFF2-40B4-BE49-F238E27FC236}">
                  <a16:creationId xmlns:a16="http://schemas.microsoft.com/office/drawing/2014/main" id="{983DF525-FCED-4117-AB4D-5AB74303001D}"/>
                </a:ext>
              </a:extLst>
            </p:cNvPr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413;p76">
              <a:extLst>
                <a:ext uri="{FF2B5EF4-FFF2-40B4-BE49-F238E27FC236}">
                  <a16:creationId xmlns:a16="http://schemas.microsoft.com/office/drawing/2014/main" id="{77986072-5DE6-4C94-8067-41C0DF4858F0}"/>
                </a:ext>
              </a:extLst>
            </p:cNvPr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414;p76">
              <a:extLst>
                <a:ext uri="{FF2B5EF4-FFF2-40B4-BE49-F238E27FC236}">
                  <a16:creationId xmlns:a16="http://schemas.microsoft.com/office/drawing/2014/main" id="{D6763DB2-6699-4591-952E-5BF20F5D16E4}"/>
                </a:ext>
              </a:extLst>
            </p:cNvPr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415;p76">
              <a:extLst>
                <a:ext uri="{FF2B5EF4-FFF2-40B4-BE49-F238E27FC236}">
                  <a16:creationId xmlns:a16="http://schemas.microsoft.com/office/drawing/2014/main" id="{A1A9C5D4-8015-47B7-ABE0-348009FFFAD0}"/>
                </a:ext>
              </a:extLst>
            </p:cNvPr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416;p76">
              <a:extLst>
                <a:ext uri="{FF2B5EF4-FFF2-40B4-BE49-F238E27FC236}">
                  <a16:creationId xmlns:a16="http://schemas.microsoft.com/office/drawing/2014/main" id="{2B7B8937-E814-422A-B01D-37E2B6130DCB}"/>
                </a:ext>
              </a:extLst>
            </p:cNvPr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417;p76">
              <a:extLst>
                <a:ext uri="{FF2B5EF4-FFF2-40B4-BE49-F238E27FC236}">
                  <a16:creationId xmlns:a16="http://schemas.microsoft.com/office/drawing/2014/main" id="{CD88A265-D438-45DB-98EA-D10E65219BE2}"/>
                </a:ext>
              </a:extLst>
            </p:cNvPr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418;p76">
              <a:extLst>
                <a:ext uri="{FF2B5EF4-FFF2-40B4-BE49-F238E27FC236}">
                  <a16:creationId xmlns:a16="http://schemas.microsoft.com/office/drawing/2014/main" id="{2C19596E-A3F7-47FB-991F-FA4A179A1A8F}"/>
                </a:ext>
              </a:extLst>
            </p:cNvPr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419;p76">
              <a:extLst>
                <a:ext uri="{FF2B5EF4-FFF2-40B4-BE49-F238E27FC236}">
                  <a16:creationId xmlns:a16="http://schemas.microsoft.com/office/drawing/2014/main" id="{F5ABB5EC-CA87-4073-952B-E8AF0F74ECA0}"/>
                </a:ext>
              </a:extLst>
            </p:cNvPr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420;p76">
              <a:extLst>
                <a:ext uri="{FF2B5EF4-FFF2-40B4-BE49-F238E27FC236}">
                  <a16:creationId xmlns:a16="http://schemas.microsoft.com/office/drawing/2014/main" id="{2F62952D-27B1-4425-B160-6F3EAFC0D65E}"/>
                </a:ext>
              </a:extLst>
            </p:cNvPr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421;p76">
              <a:extLst>
                <a:ext uri="{FF2B5EF4-FFF2-40B4-BE49-F238E27FC236}">
                  <a16:creationId xmlns:a16="http://schemas.microsoft.com/office/drawing/2014/main" id="{0F4E8079-674E-4C8F-8BE2-CD6697B3B9CB}"/>
                </a:ext>
              </a:extLst>
            </p:cNvPr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422;p76">
              <a:extLst>
                <a:ext uri="{FF2B5EF4-FFF2-40B4-BE49-F238E27FC236}">
                  <a16:creationId xmlns:a16="http://schemas.microsoft.com/office/drawing/2014/main" id="{4B40EDF3-86D0-4146-854D-A59E3949062F}"/>
                </a:ext>
              </a:extLst>
            </p:cNvPr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423;p76">
              <a:extLst>
                <a:ext uri="{FF2B5EF4-FFF2-40B4-BE49-F238E27FC236}">
                  <a16:creationId xmlns:a16="http://schemas.microsoft.com/office/drawing/2014/main" id="{06D6406A-8010-42D9-A2FB-70C0B391DF62}"/>
                </a:ext>
              </a:extLst>
            </p:cNvPr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424;p76">
              <a:extLst>
                <a:ext uri="{FF2B5EF4-FFF2-40B4-BE49-F238E27FC236}">
                  <a16:creationId xmlns:a16="http://schemas.microsoft.com/office/drawing/2014/main" id="{93A36B9D-99ED-4539-AB83-342206B1CCDC}"/>
                </a:ext>
              </a:extLst>
            </p:cNvPr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41396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uándo tomar suplementos vitamínicos? - Muy Salud">
            <a:extLst>
              <a:ext uri="{FF2B5EF4-FFF2-40B4-BE49-F238E27FC236}">
                <a16:creationId xmlns:a16="http://schemas.microsoft.com/office/drawing/2014/main" id="{CF4A41B9-2694-49F4-917A-C7E30A2F7A94}"/>
              </a:ext>
            </a:extLst>
          </p:cNvPr>
          <p:cNvPicPr>
            <a:picLocks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85" t="285" r="4904" b="-285"/>
          <a:stretch/>
        </p:blipFill>
        <p:spPr bwMode="auto">
          <a:xfrm>
            <a:off x="4589055" y="707235"/>
            <a:ext cx="3960000" cy="39600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64" name="Google Shape;2464;p60"/>
          <p:cNvSpPr txBox="1">
            <a:spLocks noGrp="1"/>
          </p:cNvSpPr>
          <p:nvPr>
            <p:ph type="title"/>
          </p:nvPr>
        </p:nvSpPr>
        <p:spPr>
          <a:xfrm>
            <a:off x="842025" y="1192500"/>
            <a:ext cx="3101400" cy="21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BIOHACKING FISIOLÓGICO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2465" name="Google Shape;2465;p60"/>
          <p:cNvSpPr txBox="1">
            <a:spLocks noGrp="1"/>
          </p:cNvSpPr>
          <p:nvPr>
            <p:ph type="subTitle" idx="1"/>
          </p:nvPr>
        </p:nvSpPr>
        <p:spPr>
          <a:xfrm>
            <a:off x="842013" y="2419460"/>
            <a:ext cx="3051900" cy="19506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Hacking del propio organismo con dietas, ingesta de suplementos y hábitos de vida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accent4"/>
                </a:solidFill>
              </a:rPr>
              <a:t>Ejemplos</a:t>
            </a:r>
            <a:r>
              <a:rPr lang="es-ES" dirty="0"/>
              <a:t>: ayuno intermitente, exposición a infrarrojos, uso de </a:t>
            </a:r>
            <a:r>
              <a:rPr lang="es-ES" dirty="0" err="1"/>
              <a:t>nootrópicos</a:t>
            </a:r>
            <a:endParaRPr dirty="0"/>
          </a:p>
        </p:txBody>
      </p:sp>
      <p:grpSp>
        <p:nvGrpSpPr>
          <p:cNvPr id="2467" name="Google Shape;2467;p60"/>
          <p:cNvGrpSpPr/>
          <p:nvPr/>
        </p:nvGrpSpPr>
        <p:grpSpPr>
          <a:xfrm rot="3897302">
            <a:off x="3853710" y="-67327"/>
            <a:ext cx="1783837" cy="1890795"/>
            <a:chOff x="3403900" y="3304800"/>
            <a:chExt cx="1556050" cy="1649350"/>
          </a:xfrm>
        </p:grpSpPr>
        <p:sp>
          <p:nvSpPr>
            <p:cNvPr id="2468" name="Google Shape;2468;p60"/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60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60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60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60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60"/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60"/>
            <p:cNvSpPr/>
            <p:nvPr/>
          </p:nvSpPr>
          <p:spPr>
            <a:xfrm>
              <a:off x="4348800" y="4483000"/>
              <a:ext cx="542900" cy="320575"/>
            </a:xfrm>
            <a:custGeom>
              <a:avLst/>
              <a:gdLst/>
              <a:ahLst/>
              <a:cxnLst/>
              <a:rect l="l" t="t" r="r" b="b"/>
              <a:pathLst>
                <a:path w="21716" h="12823" extrusionOk="0">
                  <a:moveTo>
                    <a:pt x="709" y="1"/>
                  </a:moveTo>
                  <a:cubicBezTo>
                    <a:pt x="272" y="1"/>
                    <a:pt x="1" y="643"/>
                    <a:pt x="480" y="939"/>
                  </a:cubicBezTo>
                  <a:lnTo>
                    <a:pt x="20739" y="12760"/>
                  </a:lnTo>
                  <a:cubicBezTo>
                    <a:pt x="20823" y="12804"/>
                    <a:pt x="20904" y="12823"/>
                    <a:pt x="20981" y="12823"/>
                  </a:cubicBezTo>
                  <a:cubicBezTo>
                    <a:pt x="21428" y="12823"/>
                    <a:pt x="21715" y="12171"/>
                    <a:pt x="21253" y="11894"/>
                  </a:cubicBezTo>
                  <a:lnTo>
                    <a:pt x="966" y="74"/>
                  </a:lnTo>
                  <a:cubicBezTo>
                    <a:pt x="877" y="23"/>
                    <a:pt x="790" y="1"/>
                    <a:pt x="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60"/>
            <p:cNvSpPr/>
            <p:nvPr/>
          </p:nvSpPr>
          <p:spPr>
            <a:xfrm>
              <a:off x="3496325" y="4429725"/>
              <a:ext cx="250725" cy="370050"/>
            </a:xfrm>
            <a:custGeom>
              <a:avLst/>
              <a:gdLst/>
              <a:ahLst/>
              <a:cxnLst/>
              <a:rect l="l" t="t" r="r" b="b"/>
              <a:pathLst>
                <a:path w="10029" h="14802" extrusionOk="0">
                  <a:moveTo>
                    <a:pt x="9319" y="0"/>
                  </a:moveTo>
                  <a:cubicBezTo>
                    <a:pt x="9166" y="0"/>
                    <a:pt x="9015" y="68"/>
                    <a:pt x="8909" y="230"/>
                  </a:cubicBezTo>
                  <a:lnTo>
                    <a:pt x="226" y="14052"/>
                  </a:lnTo>
                  <a:cubicBezTo>
                    <a:pt x="1" y="14446"/>
                    <a:pt x="348" y="14801"/>
                    <a:pt x="700" y="14801"/>
                  </a:cubicBezTo>
                  <a:cubicBezTo>
                    <a:pt x="855" y="14801"/>
                    <a:pt x="1011" y="14732"/>
                    <a:pt x="1119" y="14566"/>
                  </a:cubicBezTo>
                  <a:lnTo>
                    <a:pt x="9802" y="744"/>
                  </a:lnTo>
                  <a:cubicBezTo>
                    <a:pt x="10029" y="366"/>
                    <a:pt x="9673" y="0"/>
                    <a:pt x="9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60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60"/>
            <p:cNvSpPr/>
            <p:nvPr/>
          </p:nvSpPr>
          <p:spPr>
            <a:xfrm>
              <a:off x="4152750" y="4482950"/>
              <a:ext cx="230050" cy="422600"/>
            </a:xfrm>
            <a:custGeom>
              <a:avLst/>
              <a:gdLst/>
              <a:ahLst/>
              <a:cxnLst/>
              <a:rect l="l" t="t" r="r" b="b"/>
              <a:pathLst>
                <a:path w="9202" h="16904" extrusionOk="0">
                  <a:moveTo>
                    <a:pt x="8521" y="0"/>
                  </a:moveTo>
                  <a:cubicBezTo>
                    <a:pt x="8364" y="0"/>
                    <a:pt x="8208" y="77"/>
                    <a:pt x="8105" y="265"/>
                  </a:cubicBezTo>
                  <a:cubicBezTo>
                    <a:pt x="5292" y="5459"/>
                    <a:pt x="3047" y="10950"/>
                    <a:pt x="207" y="16143"/>
                  </a:cubicBezTo>
                  <a:cubicBezTo>
                    <a:pt x="1" y="16537"/>
                    <a:pt x="353" y="16904"/>
                    <a:pt x="696" y="16904"/>
                  </a:cubicBezTo>
                  <a:cubicBezTo>
                    <a:pt x="849" y="16904"/>
                    <a:pt x="1000" y="16832"/>
                    <a:pt x="1099" y="16657"/>
                  </a:cubicBezTo>
                  <a:cubicBezTo>
                    <a:pt x="3913" y="11464"/>
                    <a:pt x="6158" y="5973"/>
                    <a:pt x="8998" y="752"/>
                  </a:cubicBezTo>
                  <a:cubicBezTo>
                    <a:pt x="9201" y="363"/>
                    <a:pt x="8860" y="0"/>
                    <a:pt x="8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60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60"/>
            <p:cNvSpPr/>
            <p:nvPr/>
          </p:nvSpPr>
          <p:spPr>
            <a:xfrm>
              <a:off x="4786800" y="4704600"/>
              <a:ext cx="173150" cy="172475"/>
            </a:xfrm>
            <a:custGeom>
              <a:avLst/>
              <a:gdLst/>
              <a:ahLst/>
              <a:cxnLst/>
              <a:rect l="l" t="t" r="r" b="b"/>
              <a:pathLst>
                <a:path w="6926" h="6899" extrusionOk="0">
                  <a:moveTo>
                    <a:pt x="3409" y="1"/>
                  </a:moveTo>
                  <a:cubicBezTo>
                    <a:pt x="1515" y="28"/>
                    <a:pt x="1" y="1597"/>
                    <a:pt x="28" y="3490"/>
                  </a:cubicBezTo>
                  <a:cubicBezTo>
                    <a:pt x="54" y="5394"/>
                    <a:pt x="1569" y="6899"/>
                    <a:pt x="3440" y="6899"/>
                  </a:cubicBezTo>
                  <a:cubicBezTo>
                    <a:pt x="3457" y="6899"/>
                    <a:pt x="3473" y="6899"/>
                    <a:pt x="3490" y="6898"/>
                  </a:cubicBezTo>
                  <a:cubicBezTo>
                    <a:pt x="5410" y="6871"/>
                    <a:pt x="6925" y="5302"/>
                    <a:pt x="6898" y="3409"/>
                  </a:cubicBezTo>
                  <a:cubicBezTo>
                    <a:pt x="6871" y="1516"/>
                    <a:pt x="5302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60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60"/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60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60"/>
            <p:cNvSpPr/>
            <p:nvPr/>
          </p:nvSpPr>
          <p:spPr>
            <a:xfrm>
              <a:off x="3403900" y="4678900"/>
              <a:ext cx="218450" cy="216450"/>
            </a:xfrm>
            <a:custGeom>
              <a:avLst/>
              <a:gdLst/>
              <a:ahLst/>
              <a:cxnLst/>
              <a:rect l="l" t="t" r="r" b="b"/>
              <a:pathLst>
                <a:path w="8738" h="8658" extrusionOk="0">
                  <a:moveTo>
                    <a:pt x="4352" y="1"/>
                  </a:moveTo>
                  <a:cubicBezTo>
                    <a:pt x="4335" y="1"/>
                    <a:pt x="4319" y="1"/>
                    <a:pt x="4302" y="1"/>
                  </a:cubicBezTo>
                  <a:cubicBezTo>
                    <a:pt x="1921" y="28"/>
                    <a:pt x="1" y="2003"/>
                    <a:pt x="28" y="4410"/>
                  </a:cubicBezTo>
                  <a:cubicBezTo>
                    <a:pt x="81" y="6758"/>
                    <a:pt x="1976" y="8658"/>
                    <a:pt x="4338" y="8658"/>
                  </a:cubicBezTo>
                  <a:cubicBezTo>
                    <a:pt x="4371" y="8658"/>
                    <a:pt x="4404" y="8657"/>
                    <a:pt x="4437" y="8657"/>
                  </a:cubicBezTo>
                  <a:cubicBezTo>
                    <a:pt x="6817" y="8630"/>
                    <a:pt x="8738" y="6682"/>
                    <a:pt x="8711" y="4275"/>
                  </a:cubicBezTo>
                  <a:cubicBezTo>
                    <a:pt x="8657" y="1911"/>
                    <a:pt x="6736" y="1"/>
                    <a:pt x="4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60"/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60"/>
            <p:cNvSpPr/>
            <p:nvPr/>
          </p:nvSpPr>
          <p:spPr>
            <a:xfrm>
              <a:off x="4107875" y="4831725"/>
              <a:ext cx="123100" cy="122425"/>
            </a:xfrm>
            <a:custGeom>
              <a:avLst/>
              <a:gdLst/>
              <a:ahLst/>
              <a:cxnLst/>
              <a:rect l="l" t="t" r="r" b="b"/>
              <a:pathLst>
                <a:path w="4924" h="4897" extrusionOk="0">
                  <a:moveTo>
                    <a:pt x="2457" y="1"/>
                  </a:moveTo>
                  <a:cubicBezTo>
                    <a:pt x="2441" y="1"/>
                    <a:pt x="2424" y="1"/>
                    <a:pt x="2408" y="1"/>
                  </a:cubicBezTo>
                  <a:cubicBezTo>
                    <a:pt x="1055" y="28"/>
                    <a:pt x="0" y="1137"/>
                    <a:pt x="0" y="2490"/>
                  </a:cubicBezTo>
                  <a:cubicBezTo>
                    <a:pt x="27" y="3815"/>
                    <a:pt x="1136" y="4897"/>
                    <a:pt x="2489" y="4897"/>
                  </a:cubicBezTo>
                  <a:cubicBezTo>
                    <a:pt x="3841" y="4870"/>
                    <a:pt x="4923" y="3761"/>
                    <a:pt x="4896" y="2408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60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28714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iohacker Josiah Zayner is under investigation - Vox">
            <a:extLst>
              <a:ext uri="{FF2B5EF4-FFF2-40B4-BE49-F238E27FC236}">
                <a16:creationId xmlns:a16="http://schemas.microsoft.com/office/drawing/2014/main" id="{36619109-FDBD-4447-946A-8F54581B8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717" y="705898"/>
            <a:ext cx="3960000" cy="39600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64" name="Google Shape;2464;p60"/>
          <p:cNvSpPr txBox="1">
            <a:spLocks noGrp="1"/>
          </p:cNvSpPr>
          <p:nvPr>
            <p:ph type="title"/>
          </p:nvPr>
        </p:nvSpPr>
        <p:spPr>
          <a:xfrm>
            <a:off x="842025" y="1192500"/>
            <a:ext cx="3101400" cy="21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BIOHACKING/ BIOLOGÍA DIY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2465" name="Google Shape;2465;p60"/>
          <p:cNvSpPr txBox="1">
            <a:spLocks noGrp="1"/>
          </p:cNvSpPr>
          <p:nvPr>
            <p:ph type="subTitle" idx="1"/>
          </p:nvPr>
        </p:nvSpPr>
        <p:spPr>
          <a:xfrm>
            <a:off x="842013" y="2419460"/>
            <a:ext cx="3119604" cy="19506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Manipulación de la biología a través de técnicas innovadoras por parte de la ciudadanía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tx2"/>
                </a:solidFill>
              </a:rPr>
              <a:t>E</a:t>
            </a:r>
            <a:r>
              <a:rPr lang="en-US" b="1" dirty="0">
                <a:solidFill>
                  <a:schemeClr val="tx2"/>
                </a:solidFill>
              </a:rPr>
              <a:t>j</a:t>
            </a:r>
            <a:r>
              <a:rPr lang="en" b="1" dirty="0">
                <a:solidFill>
                  <a:schemeClr val="tx2"/>
                </a:solidFill>
              </a:rPr>
              <a:t>emplos</a:t>
            </a:r>
            <a:r>
              <a:rPr lang="en" dirty="0"/>
              <a:t>: biohacking genético, neurohacking, terapia celular, producción de medicamentos y de equipo</a:t>
            </a:r>
            <a:endParaRPr dirty="0"/>
          </a:p>
        </p:txBody>
      </p:sp>
      <p:grpSp>
        <p:nvGrpSpPr>
          <p:cNvPr id="27" name="Google Shape;2467;p60">
            <a:extLst>
              <a:ext uri="{FF2B5EF4-FFF2-40B4-BE49-F238E27FC236}">
                <a16:creationId xmlns:a16="http://schemas.microsoft.com/office/drawing/2014/main" id="{8A9DC726-B1FF-40A5-B485-7635CE062AEC}"/>
              </a:ext>
            </a:extLst>
          </p:cNvPr>
          <p:cNvGrpSpPr/>
          <p:nvPr/>
        </p:nvGrpSpPr>
        <p:grpSpPr>
          <a:xfrm rot="3897302">
            <a:off x="3853710" y="-67327"/>
            <a:ext cx="1783837" cy="1890795"/>
            <a:chOff x="3403900" y="3304800"/>
            <a:chExt cx="1556050" cy="1649350"/>
          </a:xfrm>
        </p:grpSpPr>
        <p:sp>
          <p:nvSpPr>
            <p:cNvPr id="28" name="Google Shape;2468;p60">
              <a:extLst>
                <a:ext uri="{FF2B5EF4-FFF2-40B4-BE49-F238E27FC236}">
                  <a16:creationId xmlns:a16="http://schemas.microsoft.com/office/drawing/2014/main" id="{19C903BC-64B0-4960-86E9-04682FD51DF0}"/>
                </a:ext>
              </a:extLst>
            </p:cNvPr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469;p60">
              <a:extLst>
                <a:ext uri="{FF2B5EF4-FFF2-40B4-BE49-F238E27FC236}">
                  <a16:creationId xmlns:a16="http://schemas.microsoft.com/office/drawing/2014/main" id="{41E09A4A-DE3B-45E8-8B79-B22E020E65DC}"/>
                </a:ext>
              </a:extLst>
            </p:cNvPr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470;p60">
              <a:extLst>
                <a:ext uri="{FF2B5EF4-FFF2-40B4-BE49-F238E27FC236}">
                  <a16:creationId xmlns:a16="http://schemas.microsoft.com/office/drawing/2014/main" id="{3CF0B860-E62A-4174-8F45-DC4ED5DF102D}"/>
                </a:ext>
              </a:extLst>
            </p:cNvPr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471;p60">
              <a:extLst>
                <a:ext uri="{FF2B5EF4-FFF2-40B4-BE49-F238E27FC236}">
                  <a16:creationId xmlns:a16="http://schemas.microsoft.com/office/drawing/2014/main" id="{1394870D-5131-43E5-B8E1-2F0BAB3A6A32}"/>
                </a:ext>
              </a:extLst>
            </p:cNvPr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472;p60">
              <a:extLst>
                <a:ext uri="{FF2B5EF4-FFF2-40B4-BE49-F238E27FC236}">
                  <a16:creationId xmlns:a16="http://schemas.microsoft.com/office/drawing/2014/main" id="{3EA7DE64-536A-436C-BD56-0FC8616E7EFD}"/>
                </a:ext>
              </a:extLst>
            </p:cNvPr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473;p60">
              <a:extLst>
                <a:ext uri="{FF2B5EF4-FFF2-40B4-BE49-F238E27FC236}">
                  <a16:creationId xmlns:a16="http://schemas.microsoft.com/office/drawing/2014/main" id="{981F98E5-0557-40E8-9957-84B9356B352B}"/>
                </a:ext>
              </a:extLst>
            </p:cNvPr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474;p60">
              <a:extLst>
                <a:ext uri="{FF2B5EF4-FFF2-40B4-BE49-F238E27FC236}">
                  <a16:creationId xmlns:a16="http://schemas.microsoft.com/office/drawing/2014/main" id="{CD987191-EC68-4BF9-984C-FEC6C593A0C3}"/>
                </a:ext>
              </a:extLst>
            </p:cNvPr>
            <p:cNvSpPr/>
            <p:nvPr/>
          </p:nvSpPr>
          <p:spPr>
            <a:xfrm>
              <a:off x="4348800" y="4483000"/>
              <a:ext cx="542900" cy="320575"/>
            </a:xfrm>
            <a:custGeom>
              <a:avLst/>
              <a:gdLst/>
              <a:ahLst/>
              <a:cxnLst/>
              <a:rect l="l" t="t" r="r" b="b"/>
              <a:pathLst>
                <a:path w="21716" h="12823" extrusionOk="0">
                  <a:moveTo>
                    <a:pt x="709" y="1"/>
                  </a:moveTo>
                  <a:cubicBezTo>
                    <a:pt x="272" y="1"/>
                    <a:pt x="1" y="643"/>
                    <a:pt x="480" y="939"/>
                  </a:cubicBezTo>
                  <a:lnTo>
                    <a:pt x="20739" y="12760"/>
                  </a:lnTo>
                  <a:cubicBezTo>
                    <a:pt x="20823" y="12804"/>
                    <a:pt x="20904" y="12823"/>
                    <a:pt x="20981" y="12823"/>
                  </a:cubicBezTo>
                  <a:cubicBezTo>
                    <a:pt x="21428" y="12823"/>
                    <a:pt x="21715" y="12171"/>
                    <a:pt x="21253" y="11894"/>
                  </a:cubicBezTo>
                  <a:lnTo>
                    <a:pt x="966" y="74"/>
                  </a:lnTo>
                  <a:cubicBezTo>
                    <a:pt x="877" y="23"/>
                    <a:pt x="790" y="1"/>
                    <a:pt x="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475;p60">
              <a:extLst>
                <a:ext uri="{FF2B5EF4-FFF2-40B4-BE49-F238E27FC236}">
                  <a16:creationId xmlns:a16="http://schemas.microsoft.com/office/drawing/2014/main" id="{A1E95344-463B-4F1D-A827-878AD8D20292}"/>
                </a:ext>
              </a:extLst>
            </p:cNvPr>
            <p:cNvSpPr/>
            <p:nvPr/>
          </p:nvSpPr>
          <p:spPr>
            <a:xfrm>
              <a:off x="3496325" y="4429725"/>
              <a:ext cx="250725" cy="370050"/>
            </a:xfrm>
            <a:custGeom>
              <a:avLst/>
              <a:gdLst/>
              <a:ahLst/>
              <a:cxnLst/>
              <a:rect l="l" t="t" r="r" b="b"/>
              <a:pathLst>
                <a:path w="10029" h="14802" extrusionOk="0">
                  <a:moveTo>
                    <a:pt x="9319" y="0"/>
                  </a:moveTo>
                  <a:cubicBezTo>
                    <a:pt x="9166" y="0"/>
                    <a:pt x="9015" y="68"/>
                    <a:pt x="8909" y="230"/>
                  </a:cubicBezTo>
                  <a:lnTo>
                    <a:pt x="226" y="14052"/>
                  </a:lnTo>
                  <a:cubicBezTo>
                    <a:pt x="1" y="14446"/>
                    <a:pt x="348" y="14801"/>
                    <a:pt x="700" y="14801"/>
                  </a:cubicBezTo>
                  <a:cubicBezTo>
                    <a:pt x="855" y="14801"/>
                    <a:pt x="1011" y="14732"/>
                    <a:pt x="1119" y="14566"/>
                  </a:cubicBezTo>
                  <a:lnTo>
                    <a:pt x="9802" y="744"/>
                  </a:lnTo>
                  <a:cubicBezTo>
                    <a:pt x="10029" y="366"/>
                    <a:pt x="9673" y="0"/>
                    <a:pt x="9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476;p60">
              <a:extLst>
                <a:ext uri="{FF2B5EF4-FFF2-40B4-BE49-F238E27FC236}">
                  <a16:creationId xmlns:a16="http://schemas.microsoft.com/office/drawing/2014/main" id="{E780502A-5AEA-46E7-A6A6-DFD013153007}"/>
                </a:ext>
              </a:extLst>
            </p:cNvPr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477;p60">
              <a:extLst>
                <a:ext uri="{FF2B5EF4-FFF2-40B4-BE49-F238E27FC236}">
                  <a16:creationId xmlns:a16="http://schemas.microsoft.com/office/drawing/2014/main" id="{B36AF728-5D82-4A0F-9663-D20714CE129D}"/>
                </a:ext>
              </a:extLst>
            </p:cNvPr>
            <p:cNvSpPr/>
            <p:nvPr/>
          </p:nvSpPr>
          <p:spPr>
            <a:xfrm>
              <a:off x="4152750" y="4482950"/>
              <a:ext cx="230050" cy="422600"/>
            </a:xfrm>
            <a:custGeom>
              <a:avLst/>
              <a:gdLst/>
              <a:ahLst/>
              <a:cxnLst/>
              <a:rect l="l" t="t" r="r" b="b"/>
              <a:pathLst>
                <a:path w="9202" h="16904" extrusionOk="0">
                  <a:moveTo>
                    <a:pt x="8521" y="0"/>
                  </a:moveTo>
                  <a:cubicBezTo>
                    <a:pt x="8364" y="0"/>
                    <a:pt x="8208" y="77"/>
                    <a:pt x="8105" y="265"/>
                  </a:cubicBezTo>
                  <a:cubicBezTo>
                    <a:pt x="5292" y="5459"/>
                    <a:pt x="3047" y="10950"/>
                    <a:pt x="207" y="16143"/>
                  </a:cubicBezTo>
                  <a:cubicBezTo>
                    <a:pt x="1" y="16537"/>
                    <a:pt x="353" y="16904"/>
                    <a:pt x="696" y="16904"/>
                  </a:cubicBezTo>
                  <a:cubicBezTo>
                    <a:pt x="849" y="16904"/>
                    <a:pt x="1000" y="16832"/>
                    <a:pt x="1099" y="16657"/>
                  </a:cubicBezTo>
                  <a:cubicBezTo>
                    <a:pt x="3913" y="11464"/>
                    <a:pt x="6158" y="5973"/>
                    <a:pt x="8998" y="752"/>
                  </a:cubicBezTo>
                  <a:cubicBezTo>
                    <a:pt x="9201" y="363"/>
                    <a:pt x="8860" y="0"/>
                    <a:pt x="8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478;p60">
              <a:extLst>
                <a:ext uri="{FF2B5EF4-FFF2-40B4-BE49-F238E27FC236}">
                  <a16:creationId xmlns:a16="http://schemas.microsoft.com/office/drawing/2014/main" id="{B96913AB-1144-4691-96E8-0708C58243FC}"/>
                </a:ext>
              </a:extLst>
            </p:cNvPr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479;p60">
              <a:extLst>
                <a:ext uri="{FF2B5EF4-FFF2-40B4-BE49-F238E27FC236}">
                  <a16:creationId xmlns:a16="http://schemas.microsoft.com/office/drawing/2014/main" id="{EB018A70-B4D1-4B53-B518-87DDE933D769}"/>
                </a:ext>
              </a:extLst>
            </p:cNvPr>
            <p:cNvSpPr/>
            <p:nvPr/>
          </p:nvSpPr>
          <p:spPr>
            <a:xfrm>
              <a:off x="4786800" y="4704600"/>
              <a:ext cx="173150" cy="172475"/>
            </a:xfrm>
            <a:custGeom>
              <a:avLst/>
              <a:gdLst/>
              <a:ahLst/>
              <a:cxnLst/>
              <a:rect l="l" t="t" r="r" b="b"/>
              <a:pathLst>
                <a:path w="6926" h="6899" extrusionOk="0">
                  <a:moveTo>
                    <a:pt x="3409" y="1"/>
                  </a:moveTo>
                  <a:cubicBezTo>
                    <a:pt x="1515" y="28"/>
                    <a:pt x="1" y="1597"/>
                    <a:pt x="28" y="3490"/>
                  </a:cubicBezTo>
                  <a:cubicBezTo>
                    <a:pt x="54" y="5394"/>
                    <a:pt x="1569" y="6899"/>
                    <a:pt x="3440" y="6899"/>
                  </a:cubicBezTo>
                  <a:cubicBezTo>
                    <a:pt x="3457" y="6899"/>
                    <a:pt x="3473" y="6899"/>
                    <a:pt x="3490" y="6898"/>
                  </a:cubicBezTo>
                  <a:cubicBezTo>
                    <a:pt x="5410" y="6871"/>
                    <a:pt x="6925" y="5302"/>
                    <a:pt x="6898" y="3409"/>
                  </a:cubicBezTo>
                  <a:cubicBezTo>
                    <a:pt x="6871" y="1516"/>
                    <a:pt x="5302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480;p60">
              <a:extLst>
                <a:ext uri="{FF2B5EF4-FFF2-40B4-BE49-F238E27FC236}">
                  <a16:creationId xmlns:a16="http://schemas.microsoft.com/office/drawing/2014/main" id="{65B979A0-73F7-4313-A4A0-C6A2C2D7D631}"/>
                </a:ext>
              </a:extLst>
            </p:cNvPr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481;p60">
              <a:extLst>
                <a:ext uri="{FF2B5EF4-FFF2-40B4-BE49-F238E27FC236}">
                  <a16:creationId xmlns:a16="http://schemas.microsoft.com/office/drawing/2014/main" id="{237310BF-A7F3-4F69-B593-D5E95AE8E0F7}"/>
                </a:ext>
              </a:extLst>
            </p:cNvPr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482;p60">
              <a:extLst>
                <a:ext uri="{FF2B5EF4-FFF2-40B4-BE49-F238E27FC236}">
                  <a16:creationId xmlns:a16="http://schemas.microsoft.com/office/drawing/2014/main" id="{161B3CE5-1030-40AF-96B7-F8B95170885F}"/>
                </a:ext>
              </a:extLst>
            </p:cNvPr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483;p60">
              <a:extLst>
                <a:ext uri="{FF2B5EF4-FFF2-40B4-BE49-F238E27FC236}">
                  <a16:creationId xmlns:a16="http://schemas.microsoft.com/office/drawing/2014/main" id="{12711EBE-83AF-4B4F-8D20-D04464A15814}"/>
                </a:ext>
              </a:extLst>
            </p:cNvPr>
            <p:cNvSpPr/>
            <p:nvPr/>
          </p:nvSpPr>
          <p:spPr>
            <a:xfrm>
              <a:off x="3403900" y="4678900"/>
              <a:ext cx="218450" cy="216450"/>
            </a:xfrm>
            <a:custGeom>
              <a:avLst/>
              <a:gdLst/>
              <a:ahLst/>
              <a:cxnLst/>
              <a:rect l="l" t="t" r="r" b="b"/>
              <a:pathLst>
                <a:path w="8738" h="8658" extrusionOk="0">
                  <a:moveTo>
                    <a:pt x="4352" y="1"/>
                  </a:moveTo>
                  <a:cubicBezTo>
                    <a:pt x="4335" y="1"/>
                    <a:pt x="4319" y="1"/>
                    <a:pt x="4302" y="1"/>
                  </a:cubicBezTo>
                  <a:cubicBezTo>
                    <a:pt x="1921" y="28"/>
                    <a:pt x="1" y="2003"/>
                    <a:pt x="28" y="4410"/>
                  </a:cubicBezTo>
                  <a:cubicBezTo>
                    <a:pt x="81" y="6758"/>
                    <a:pt x="1976" y="8658"/>
                    <a:pt x="4338" y="8658"/>
                  </a:cubicBezTo>
                  <a:cubicBezTo>
                    <a:pt x="4371" y="8658"/>
                    <a:pt x="4404" y="8657"/>
                    <a:pt x="4437" y="8657"/>
                  </a:cubicBezTo>
                  <a:cubicBezTo>
                    <a:pt x="6817" y="8630"/>
                    <a:pt x="8738" y="6682"/>
                    <a:pt x="8711" y="4275"/>
                  </a:cubicBezTo>
                  <a:cubicBezTo>
                    <a:pt x="8657" y="1911"/>
                    <a:pt x="6736" y="1"/>
                    <a:pt x="4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484;p60">
              <a:extLst>
                <a:ext uri="{FF2B5EF4-FFF2-40B4-BE49-F238E27FC236}">
                  <a16:creationId xmlns:a16="http://schemas.microsoft.com/office/drawing/2014/main" id="{D7EAB9F6-B9AC-42F2-AFC3-5B6BC93C6D93}"/>
                </a:ext>
              </a:extLst>
            </p:cNvPr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485;p60">
              <a:extLst>
                <a:ext uri="{FF2B5EF4-FFF2-40B4-BE49-F238E27FC236}">
                  <a16:creationId xmlns:a16="http://schemas.microsoft.com/office/drawing/2014/main" id="{1EFB46EB-493F-485A-B16E-6D012BB17434}"/>
                </a:ext>
              </a:extLst>
            </p:cNvPr>
            <p:cNvSpPr/>
            <p:nvPr/>
          </p:nvSpPr>
          <p:spPr>
            <a:xfrm>
              <a:off x="4107875" y="4831725"/>
              <a:ext cx="123100" cy="122425"/>
            </a:xfrm>
            <a:custGeom>
              <a:avLst/>
              <a:gdLst/>
              <a:ahLst/>
              <a:cxnLst/>
              <a:rect l="l" t="t" r="r" b="b"/>
              <a:pathLst>
                <a:path w="4924" h="4897" extrusionOk="0">
                  <a:moveTo>
                    <a:pt x="2457" y="1"/>
                  </a:moveTo>
                  <a:cubicBezTo>
                    <a:pt x="2441" y="1"/>
                    <a:pt x="2424" y="1"/>
                    <a:pt x="2408" y="1"/>
                  </a:cubicBezTo>
                  <a:cubicBezTo>
                    <a:pt x="1055" y="28"/>
                    <a:pt x="0" y="1137"/>
                    <a:pt x="0" y="2490"/>
                  </a:cubicBezTo>
                  <a:cubicBezTo>
                    <a:pt x="27" y="3815"/>
                    <a:pt x="1136" y="4897"/>
                    <a:pt x="2489" y="4897"/>
                  </a:cubicBezTo>
                  <a:cubicBezTo>
                    <a:pt x="3841" y="4870"/>
                    <a:pt x="4923" y="3761"/>
                    <a:pt x="4896" y="2408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486;p60">
              <a:extLst>
                <a:ext uri="{FF2B5EF4-FFF2-40B4-BE49-F238E27FC236}">
                  <a16:creationId xmlns:a16="http://schemas.microsoft.com/office/drawing/2014/main" id="{6844E88F-F150-4585-854E-B776748EF2E6}"/>
                </a:ext>
              </a:extLst>
            </p:cNvPr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59042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p60"/>
          <p:cNvSpPr txBox="1">
            <a:spLocks noGrp="1"/>
          </p:cNvSpPr>
          <p:nvPr>
            <p:ph type="title"/>
          </p:nvPr>
        </p:nvSpPr>
        <p:spPr>
          <a:xfrm>
            <a:off x="842025" y="1462834"/>
            <a:ext cx="3101400" cy="21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GRINDER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2465" name="Google Shape;2465;p60"/>
          <p:cNvSpPr txBox="1">
            <a:spLocks noGrp="1"/>
          </p:cNvSpPr>
          <p:nvPr>
            <p:ph type="subTitle" idx="1"/>
          </p:nvPr>
        </p:nvSpPr>
        <p:spPr>
          <a:xfrm>
            <a:off x="842013" y="2276340"/>
            <a:ext cx="3226550" cy="195064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Manipulación corporal con visión transhumanista (</a:t>
            </a:r>
            <a:r>
              <a:rPr lang="es-ES" dirty="0" err="1"/>
              <a:t>body</a:t>
            </a:r>
            <a:r>
              <a:rPr lang="es-ES" dirty="0"/>
              <a:t> hacking)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>
                <a:solidFill>
                  <a:schemeClr val="bg2"/>
                </a:solidFill>
              </a:rPr>
              <a:t>Ejemplos</a:t>
            </a:r>
            <a:r>
              <a:rPr lang="es-ES" dirty="0"/>
              <a:t>: implantación de hardware, modificación de implantes, edición genética y </a:t>
            </a:r>
            <a:r>
              <a:rPr lang="es-ES" dirty="0" err="1"/>
              <a:t>biohacking</a:t>
            </a:r>
            <a:r>
              <a:rPr lang="es-ES" dirty="0"/>
              <a:t> </a:t>
            </a:r>
            <a:r>
              <a:rPr lang="es-ES" i="1" dirty="0"/>
              <a:t>in vivo</a:t>
            </a:r>
            <a:endParaRPr i="1" dirty="0"/>
          </a:p>
        </p:txBody>
      </p:sp>
      <p:grpSp>
        <p:nvGrpSpPr>
          <p:cNvPr id="27" name="Google Shape;2467;p60">
            <a:extLst>
              <a:ext uri="{FF2B5EF4-FFF2-40B4-BE49-F238E27FC236}">
                <a16:creationId xmlns:a16="http://schemas.microsoft.com/office/drawing/2014/main" id="{5E7B41D1-587C-49A3-B495-B98A3C97A880}"/>
              </a:ext>
            </a:extLst>
          </p:cNvPr>
          <p:cNvGrpSpPr/>
          <p:nvPr/>
        </p:nvGrpSpPr>
        <p:grpSpPr>
          <a:xfrm rot="3897302">
            <a:off x="3853710" y="-67327"/>
            <a:ext cx="1783837" cy="1890795"/>
            <a:chOff x="3403900" y="3304800"/>
            <a:chExt cx="1556050" cy="1649350"/>
          </a:xfrm>
        </p:grpSpPr>
        <p:sp>
          <p:nvSpPr>
            <p:cNvPr id="28" name="Google Shape;2468;p60">
              <a:extLst>
                <a:ext uri="{FF2B5EF4-FFF2-40B4-BE49-F238E27FC236}">
                  <a16:creationId xmlns:a16="http://schemas.microsoft.com/office/drawing/2014/main" id="{BB12B79F-BE21-478C-92C5-8D6CAB0D68FB}"/>
                </a:ext>
              </a:extLst>
            </p:cNvPr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469;p60">
              <a:extLst>
                <a:ext uri="{FF2B5EF4-FFF2-40B4-BE49-F238E27FC236}">
                  <a16:creationId xmlns:a16="http://schemas.microsoft.com/office/drawing/2014/main" id="{63D3990F-0652-4DBF-B9EA-8FDF94121B5A}"/>
                </a:ext>
              </a:extLst>
            </p:cNvPr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470;p60">
              <a:extLst>
                <a:ext uri="{FF2B5EF4-FFF2-40B4-BE49-F238E27FC236}">
                  <a16:creationId xmlns:a16="http://schemas.microsoft.com/office/drawing/2014/main" id="{37F3B4D3-DBA9-4688-94C3-FE13C2F1D849}"/>
                </a:ext>
              </a:extLst>
            </p:cNvPr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471;p60">
              <a:extLst>
                <a:ext uri="{FF2B5EF4-FFF2-40B4-BE49-F238E27FC236}">
                  <a16:creationId xmlns:a16="http://schemas.microsoft.com/office/drawing/2014/main" id="{8DB49E06-026C-4BCC-AFF9-7B06D4288CE7}"/>
                </a:ext>
              </a:extLst>
            </p:cNvPr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472;p60">
              <a:extLst>
                <a:ext uri="{FF2B5EF4-FFF2-40B4-BE49-F238E27FC236}">
                  <a16:creationId xmlns:a16="http://schemas.microsoft.com/office/drawing/2014/main" id="{4CE55A5D-ECCA-4821-AAAE-935F878D042D}"/>
                </a:ext>
              </a:extLst>
            </p:cNvPr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473;p60">
              <a:extLst>
                <a:ext uri="{FF2B5EF4-FFF2-40B4-BE49-F238E27FC236}">
                  <a16:creationId xmlns:a16="http://schemas.microsoft.com/office/drawing/2014/main" id="{8C9D8F62-69DC-4AA8-8AD9-95D29D9D7510}"/>
                </a:ext>
              </a:extLst>
            </p:cNvPr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474;p60">
              <a:extLst>
                <a:ext uri="{FF2B5EF4-FFF2-40B4-BE49-F238E27FC236}">
                  <a16:creationId xmlns:a16="http://schemas.microsoft.com/office/drawing/2014/main" id="{D52319A0-F13D-4CAE-995D-C4126D72EBEC}"/>
                </a:ext>
              </a:extLst>
            </p:cNvPr>
            <p:cNvSpPr/>
            <p:nvPr/>
          </p:nvSpPr>
          <p:spPr>
            <a:xfrm>
              <a:off x="4348800" y="4483000"/>
              <a:ext cx="542900" cy="320575"/>
            </a:xfrm>
            <a:custGeom>
              <a:avLst/>
              <a:gdLst/>
              <a:ahLst/>
              <a:cxnLst/>
              <a:rect l="l" t="t" r="r" b="b"/>
              <a:pathLst>
                <a:path w="21716" h="12823" extrusionOk="0">
                  <a:moveTo>
                    <a:pt x="709" y="1"/>
                  </a:moveTo>
                  <a:cubicBezTo>
                    <a:pt x="272" y="1"/>
                    <a:pt x="1" y="643"/>
                    <a:pt x="480" y="939"/>
                  </a:cubicBezTo>
                  <a:lnTo>
                    <a:pt x="20739" y="12760"/>
                  </a:lnTo>
                  <a:cubicBezTo>
                    <a:pt x="20823" y="12804"/>
                    <a:pt x="20904" y="12823"/>
                    <a:pt x="20981" y="12823"/>
                  </a:cubicBezTo>
                  <a:cubicBezTo>
                    <a:pt x="21428" y="12823"/>
                    <a:pt x="21715" y="12171"/>
                    <a:pt x="21253" y="11894"/>
                  </a:cubicBezTo>
                  <a:lnTo>
                    <a:pt x="966" y="74"/>
                  </a:lnTo>
                  <a:cubicBezTo>
                    <a:pt x="877" y="23"/>
                    <a:pt x="790" y="1"/>
                    <a:pt x="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475;p60">
              <a:extLst>
                <a:ext uri="{FF2B5EF4-FFF2-40B4-BE49-F238E27FC236}">
                  <a16:creationId xmlns:a16="http://schemas.microsoft.com/office/drawing/2014/main" id="{D8ECDDF4-2EB7-424E-B396-15229B5E5823}"/>
                </a:ext>
              </a:extLst>
            </p:cNvPr>
            <p:cNvSpPr/>
            <p:nvPr/>
          </p:nvSpPr>
          <p:spPr>
            <a:xfrm>
              <a:off x="3496325" y="4429725"/>
              <a:ext cx="250725" cy="370050"/>
            </a:xfrm>
            <a:custGeom>
              <a:avLst/>
              <a:gdLst/>
              <a:ahLst/>
              <a:cxnLst/>
              <a:rect l="l" t="t" r="r" b="b"/>
              <a:pathLst>
                <a:path w="10029" h="14802" extrusionOk="0">
                  <a:moveTo>
                    <a:pt x="9319" y="0"/>
                  </a:moveTo>
                  <a:cubicBezTo>
                    <a:pt x="9166" y="0"/>
                    <a:pt x="9015" y="68"/>
                    <a:pt x="8909" y="230"/>
                  </a:cubicBezTo>
                  <a:lnTo>
                    <a:pt x="226" y="14052"/>
                  </a:lnTo>
                  <a:cubicBezTo>
                    <a:pt x="1" y="14446"/>
                    <a:pt x="348" y="14801"/>
                    <a:pt x="700" y="14801"/>
                  </a:cubicBezTo>
                  <a:cubicBezTo>
                    <a:pt x="855" y="14801"/>
                    <a:pt x="1011" y="14732"/>
                    <a:pt x="1119" y="14566"/>
                  </a:cubicBezTo>
                  <a:lnTo>
                    <a:pt x="9802" y="744"/>
                  </a:lnTo>
                  <a:cubicBezTo>
                    <a:pt x="10029" y="366"/>
                    <a:pt x="9673" y="0"/>
                    <a:pt x="9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476;p60">
              <a:extLst>
                <a:ext uri="{FF2B5EF4-FFF2-40B4-BE49-F238E27FC236}">
                  <a16:creationId xmlns:a16="http://schemas.microsoft.com/office/drawing/2014/main" id="{C7154336-29E5-4556-BBCF-8589F491C20D}"/>
                </a:ext>
              </a:extLst>
            </p:cNvPr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477;p60">
              <a:extLst>
                <a:ext uri="{FF2B5EF4-FFF2-40B4-BE49-F238E27FC236}">
                  <a16:creationId xmlns:a16="http://schemas.microsoft.com/office/drawing/2014/main" id="{325D48DC-0A34-44DA-A49C-56C4CE5491C4}"/>
                </a:ext>
              </a:extLst>
            </p:cNvPr>
            <p:cNvSpPr/>
            <p:nvPr/>
          </p:nvSpPr>
          <p:spPr>
            <a:xfrm>
              <a:off x="4152750" y="4482950"/>
              <a:ext cx="230050" cy="422600"/>
            </a:xfrm>
            <a:custGeom>
              <a:avLst/>
              <a:gdLst/>
              <a:ahLst/>
              <a:cxnLst/>
              <a:rect l="l" t="t" r="r" b="b"/>
              <a:pathLst>
                <a:path w="9202" h="16904" extrusionOk="0">
                  <a:moveTo>
                    <a:pt x="8521" y="0"/>
                  </a:moveTo>
                  <a:cubicBezTo>
                    <a:pt x="8364" y="0"/>
                    <a:pt x="8208" y="77"/>
                    <a:pt x="8105" y="265"/>
                  </a:cubicBezTo>
                  <a:cubicBezTo>
                    <a:pt x="5292" y="5459"/>
                    <a:pt x="3047" y="10950"/>
                    <a:pt x="207" y="16143"/>
                  </a:cubicBezTo>
                  <a:cubicBezTo>
                    <a:pt x="1" y="16537"/>
                    <a:pt x="353" y="16904"/>
                    <a:pt x="696" y="16904"/>
                  </a:cubicBezTo>
                  <a:cubicBezTo>
                    <a:pt x="849" y="16904"/>
                    <a:pt x="1000" y="16832"/>
                    <a:pt x="1099" y="16657"/>
                  </a:cubicBezTo>
                  <a:cubicBezTo>
                    <a:pt x="3913" y="11464"/>
                    <a:pt x="6158" y="5973"/>
                    <a:pt x="8998" y="752"/>
                  </a:cubicBezTo>
                  <a:cubicBezTo>
                    <a:pt x="9201" y="363"/>
                    <a:pt x="8860" y="0"/>
                    <a:pt x="8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478;p60">
              <a:extLst>
                <a:ext uri="{FF2B5EF4-FFF2-40B4-BE49-F238E27FC236}">
                  <a16:creationId xmlns:a16="http://schemas.microsoft.com/office/drawing/2014/main" id="{C91E81ED-4109-4FE7-B3CC-A8505E7F2596}"/>
                </a:ext>
              </a:extLst>
            </p:cNvPr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479;p60">
              <a:extLst>
                <a:ext uri="{FF2B5EF4-FFF2-40B4-BE49-F238E27FC236}">
                  <a16:creationId xmlns:a16="http://schemas.microsoft.com/office/drawing/2014/main" id="{17350C94-6C87-4D2C-8864-54304CC4137C}"/>
                </a:ext>
              </a:extLst>
            </p:cNvPr>
            <p:cNvSpPr/>
            <p:nvPr/>
          </p:nvSpPr>
          <p:spPr>
            <a:xfrm>
              <a:off x="4786800" y="4704600"/>
              <a:ext cx="173150" cy="172475"/>
            </a:xfrm>
            <a:custGeom>
              <a:avLst/>
              <a:gdLst/>
              <a:ahLst/>
              <a:cxnLst/>
              <a:rect l="l" t="t" r="r" b="b"/>
              <a:pathLst>
                <a:path w="6926" h="6899" extrusionOk="0">
                  <a:moveTo>
                    <a:pt x="3409" y="1"/>
                  </a:moveTo>
                  <a:cubicBezTo>
                    <a:pt x="1515" y="28"/>
                    <a:pt x="1" y="1597"/>
                    <a:pt x="28" y="3490"/>
                  </a:cubicBezTo>
                  <a:cubicBezTo>
                    <a:pt x="54" y="5394"/>
                    <a:pt x="1569" y="6899"/>
                    <a:pt x="3440" y="6899"/>
                  </a:cubicBezTo>
                  <a:cubicBezTo>
                    <a:pt x="3457" y="6899"/>
                    <a:pt x="3473" y="6899"/>
                    <a:pt x="3490" y="6898"/>
                  </a:cubicBezTo>
                  <a:cubicBezTo>
                    <a:pt x="5410" y="6871"/>
                    <a:pt x="6925" y="5302"/>
                    <a:pt x="6898" y="3409"/>
                  </a:cubicBezTo>
                  <a:cubicBezTo>
                    <a:pt x="6871" y="1516"/>
                    <a:pt x="5302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480;p60">
              <a:extLst>
                <a:ext uri="{FF2B5EF4-FFF2-40B4-BE49-F238E27FC236}">
                  <a16:creationId xmlns:a16="http://schemas.microsoft.com/office/drawing/2014/main" id="{F99352C4-E8F8-4F65-96B8-895FA410F11D}"/>
                </a:ext>
              </a:extLst>
            </p:cNvPr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481;p60">
              <a:extLst>
                <a:ext uri="{FF2B5EF4-FFF2-40B4-BE49-F238E27FC236}">
                  <a16:creationId xmlns:a16="http://schemas.microsoft.com/office/drawing/2014/main" id="{DAE51567-5915-4759-8223-FC3C39D1E39F}"/>
                </a:ext>
              </a:extLst>
            </p:cNvPr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482;p60">
              <a:extLst>
                <a:ext uri="{FF2B5EF4-FFF2-40B4-BE49-F238E27FC236}">
                  <a16:creationId xmlns:a16="http://schemas.microsoft.com/office/drawing/2014/main" id="{2FA83F8A-ADB8-4646-B062-07FBFCE91D3F}"/>
                </a:ext>
              </a:extLst>
            </p:cNvPr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483;p60">
              <a:extLst>
                <a:ext uri="{FF2B5EF4-FFF2-40B4-BE49-F238E27FC236}">
                  <a16:creationId xmlns:a16="http://schemas.microsoft.com/office/drawing/2014/main" id="{83D4D082-598D-481D-A481-6700CDD9CC96}"/>
                </a:ext>
              </a:extLst>
            </p:cNvPr>
            <p:cNvSpPr/>
            <p:nvPr/>
          </p:nvSpPr>
          <p:spPr>
            <a:xfrm>
              <a:off x="3403900" y="4678900"/>
              <a:ext cx="218450" cy="216450"/>
            </a:xfrm>
            <a:custGeom>
              <a:avLst/>
              <a:gdLst/>
              <a:ahLst/>
              <a:cxnLst/>
              <a:rect l="l" t="t" r="r" b="b"/>
              <a:pathLst>
                <a:path w="8738" h="8658" extrusionOk="0">
                  <a:moveTo>
                    <a:pt x="4352" y="1"/>
                  </a:moveTo>
                  <a:cubicBezTo>
                    <a:pt x="4335" y="1"/>
                    <a:pt x="4319" y="1"/>
                    <a:pt x="4302" y="1"/>
                  </a:cubicBezTo>
                  <a:cubicBezTo>
                    <a:pt x="1921" y="28"/>
                    <a:pt x="1" y="2003"/>
                    <a:pt x="28" y="4410"/>
                  </a:cubicBezTo>
                  <a:cubicBezTo>
                    <a:pt x="81" y="6758"/>
                    <a:pt x="1976" y="8658"/>
                    <a:pt x="4338" y="8658"/>
                  </a:cubicBezTo>
                  <a:cubicBezTo>
                    <a:pt x="4371" y="8658"/>
                    <a:pt x="4404" y="8657"/>
                    <a:pt x="4437" y="8657"/>
                  </a:cubicBezTo>
                  <a:cubicBezTo>
                    <a:pt x="6817" y="8630"/>
                    <a:pt x="8738" y="6682"/>
                    <a:pt x="8711" y="4275"/>
                  </a:cubicBezTo>
                  <a:cubicBezTo>
                    <a:pt x="8657" y="1911"/>
                    <a:pt x="6736" y="1"/>
                    <a:pt x="4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484;p60">
              <a:extLst>
                <a:ext uri="{FF2B5EF4-FFF2-40B4-BE49-F238E27FC236}">
                  <a16:creationId xmlns:a16="http://schemas.microsoft.com/office/drawing/2014/main" id="{7612EABD-9EF3-4B25-B050-7B9751902D0B}"/>
                </a:ext>
              </a:extLst>
            </p:cNvPr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485;p60">
              <a:extLst>
                <a:ext uri="{FF2B5EF4-FFF2-40B4-BE49-F238E27FC236}">
                  <a16:creationId xmlns:a16="http://schemas.microsoft.com/office/drawing/2014/main" id="{D8A6BBAB-02AB-45BB-9824-052FF97F9404}"/>
                </a:ext>
              </a:extLst>
            </p:cNvPr>
            <p:cNvSpPr/>
            <p:nvPr/>
          </p:nvSpPr>
          <p:spPr>
            <a:xfrm>
              <a:off x="4107875" y="4831725"/>
              <a:ext cx="123100" cy="122425"/>
            </a:xfrm>
            <a:custGeom>
              <a:avLst/>
              <a:gdLst/>
              <a:ahLst/>
              <a:cxnLst/>
              <a:rect l="l" t="t" r="r" b="b"/>
              <a:pathLst>
                <a:path w="4924" h="4897" extrusionOk="0">
                  <a:moveTo>
                    <a:pt x="2457" y="1"/>
                  </a:moveTo>
                  <a:cubicBezTo>
                    <a:pt x="2441" y="1"/>
                    <a:pt x="2424" y="1"/>
                    <a:pt x="2408" y="1"/>
                  </a:cubicBezTo>
                  <a:cubicBezTo>
                    <a:pt x="1055" y="28"/>
                    <a:pt x="0" y="1137"/>
                    <a:pt x="0" y="2490"/>
                  </a:cubicBezTo>
                  <a:cubicBezTo>
                    <a:pt x="27" y="3815"/>
                    <a:pt x="1136" y="4897"/>
                    <a:pt x="2489" y="4897"/>
                  </a:cubicBezTo>
                  <a:cubicBezTo>
                    <a:pt x="3841" y="4870"/>
                    <a:pt x="4923" y="3761"/>
                    <a:pt x="4896" y="2408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486;p60">
              <a:extLst>
                <a:ext uri="{FF2B5EF4-FFF2-40B4-BE49-F238E27FC236}">
                  <a16:creationId xmlns:a16="http://schemas.microsoft.com/office/drawing/2014/main" id="{274C0248-3100-4C23-9DEC-8149B1221E5F}"/>
                </a:ext>
              </a:extLst>
            </p:cNvPr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8" name="Picture 6" descr="Estos biohackers se están implantando luces LED bajo la piel">
            <a:extLst>
              <a:ext uri="{FF2B5EF4-FFF2-40B4-BE49-F238E27FC236}">
                <a16:creationId xmlns:a16="http://schemas.microsoft.com/office/drawing/2014/main" id="{57BCFDA0-8359-41FC-A91F-6F0D4DCDF0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1" r="15850"/>
          <a:stretch/>
        </p:blipFill>
        <p:spPr bwMode="auto">
          <a:xfrm>
            <a:off x="4595919" y="696061"/>
            <a:ext cx="3951798" cy="39600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428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46"/>
          <p:cNvSpPr/>
          <p:nvPr/>
        </p:nvSpPr>
        <p:spPr>
          <a:xfrm>
            <a:off x="4744800" y="714375"/>
            <a:ext cx="1235700" cy="1235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671" name="Google Shape;1671;p46"/>
          <p:cNvGrpSpPr/>
          <p:nvPr/>
        </p:nvGrpSpPr>
        <p:grpSpPr>
          <a:xfrm rot="5875890">
            <a:off x="6503393" y="317675"/>
            <a:ext cx="1783961" cy="1890926"/>
            <a:chOff x="3403900" y="3304800"/>
            <a:chExt cx="1556050" cy="1649350"/>
          </a:xfrm>
        </p:grpSpPr>
        <p:sp>
          <p:nvSpPr>
            <p:cNvPr id="1672" name="Google Shape;1672;p46"/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6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6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6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6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6"/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6"/>
            <p:cNvSpPr/>
            <p:nvPr/>
          </p:nvSpPr>
          <p:spPr>
            <a:xfrm>
              <a:off x="4348800" y="4483000"/>
              <a:ext cx="542900" cy="320575"/>
            </a:xfrm>
            <a:custGeom>
              <a:avLst/>
              <a:gdLst/>
              <a:ahLst/>
              <a:cxnLst/>
              <a:rect l="l" t="t" r="r" b="b"/>
              <a:pathLst>
                <a:path w="21716" h="12823" extrusionOk="0">
                  <a:moveTo>
                    <a:pt x="709" y="1"/>
                  </a:moveTo>
                  <a:cubicBezTo>
                    <a:pt x="272" y="1"/>
                    <a:pt x="1" y="643"/>
                    <a:pt x="480" y="939"/>
                  </a:cubicBezTo>
                  <a:lnTo>
                    <a:pt x="20739" y="12760"/>
                  </a:lnTo>
                  <a:cubicBezTo>
                    <a:pt x="20823" y="12804"/>
                    <a:pt x="20904" y="12823"/>
                    <a:pt x="20981" y="12823"/>
                  </a:cubicBezTo>
                  <a:cubicBezTo>
                    <a:pt x="21428" y="12823"/>
                    <a:pt x="21715" y="12171"/>
                    <a:pt x="21253" y="11894"/>
                  </a:cubicBezTo>
                  <a:lnTo>
                    <a:pt x="966" y="74"/>
                  </a:lnTo>
                  <a:cubicBezTo>
                    <a:pt x="877" y="23"/>
                    <a:pt x="790" y="1"/>
                    <a:pt x="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6"/>
            <p:cNvSpPr/>
            <p:nvPr/>
          </p:nvSpPr>
          <p:spPr>
            <a:xfrm>
              <a:off x="3496325" y="4429725"/>
              <a:ext cx="250725" cy="370050"/>
            </a:xfrm>
            <a:custGeom>
              <a:avLst/>
              <a:gdLst/>
              <a:ahLst/>
              <a:cxnLst/>
              <a:rect l="l" t="t" r="r" b="b"/>
              <a:pathLst>
                <a:path w="10029" h="14802" extrusionOk="0">
                  <a:moveTo>
                    <a:pt x="9319" y="0"/>
                  </a:moveTo>
                  <a:cubicBezTo>
                    <a:pt x="9166" y="0"/>
                    <a:pt x="9015" y="68"/>
                    <a:pt x="8909" y="230"/>
                  </a:cubicBezTo>
                  <a:lnTo>
                    <a:pt x="226" y="14052"/>
                  </a:lnTo>
                  <a:cubicBezTo>
                    <a:pt x="1" y="14446"/>
                    <a:pt x="348" y="14801"/>
                    <a:pt x="700" y="14801"/>
                  </a:cubicBezTo>
                  <a:cubicBezTo>
                    <a:pt x="855" y="14801"/>
                    <a:pt x="1011" y="14732"/>
                    <a:pt x="1119" y="14566"/>
                  </a:cubicBezTo>
                  <a:lnTo>
                    <a:pt x="9802" y="744"/>
                  </a:lnTo>
                  <a:cubicBezTo>
                    <a:pt x="10029" y="366"/>
                    <a:pt x="9673" y="0"/>
                    <a:pt x="9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6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6"/>
            <p:cNvSpPr/>
            <p:nvPr/>
          </p:nvSpPr>
          <p:spPr>
            <a:xfrm>
              <a:off x="4152750" y="4482950"/>
              <a:ext cx="230050" cy="422600"/>
            </a:xfrm>
            <a:custGeom>
              <a:avLst/>
              <a:gdLst/>
              <a:ahLst/>
              <a:cxnLst/>
              <a:rect l="l" t="t" r="r" b="b"/>
              <a:pathLst>
                <a:path w="9202" h="16904" extrusionOk="0">
                  <a:moveTo>
                    <a:pt x="8521" y="0"/>
                  </a:moveTo>
                  <a:cubicBezTo>
                    <a:pt x="8364" y="0"/>
                    <a:pt x="8208" y="77"/>
                    <a:pt x="8105" y="265"/>
                  </a:cubicBezTo>
                  <a:cubicBezTo>
                    <a:pt x="5292" y="5459"/>
                    <a:pt x="3047" y="10950"/>
                    <a:pt x="207" y="16143"/>
                  </a:cubicBezTo>
                  <a:cubicBezTo>
                    <a:pt x="1" y="16537"/>
                    <a:pt x="353" y="16904"/>
                    <a:pt x="696" y="16904"/>
                  </a:cubicBezTo>
                  <a:cubicBezTo>
                    <a:pt x="849" y="16904"/>
                    <a:pt x="1000" y="16832"/>
                    <a:pt x="1099" y="16657"/>
                  </a:cubicBezTo>
                  <a:cubicBezTo>
                    <a:pt x="3913" y="11464"/>
                    <a:pt x="6158" y="5973"/>
                    <a:pt x="8998" y="752"/>
                  </a:cubicBezTo>
                  <a:cubicBezTo>
                    <a:pt x="9201" y="363"/>
                    <a:pt x="8860" y="0"/>
                    <a:pt x="8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6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6"/>
            <p:cNvSpPr/>
            <p:nvPr/>
          </p:nvSpPr>
          <p:spPr>
            <a:xfrm>
              <a:off x="4786800" y="4704600"/>
              <a:ext cx="173150" cy="172475"/>
            </a:xfrm>
            <a:custGeom>
              <a:avLst/>
              <a:gdLst/>
              <a:ahLst/>
              <a:cxnLst/>
              <a:rect l="l" t="t" r="r" b="b"/>
              <a:pathLst>
                <a:path w="6926" h="6899" extrusionOk="0">
                  <a:moveTo>
                    <a:pt x="3409" y="1"/>
                  </a:moveTo>
                  <a:cubicBezTo>
                    <a:pt x="1515" y="28"/>
                    <a:pt x="1" y="1597"/>
                    <a:pt x="28" y="3490"/>
                  </a:cubicBezTo>
                  <a:cubicBezTo>
                    <a:pt x="54" y="5394"/>
                    <a:pt x="1569" y="6899"/>
                    <a:pt x="3440" y="6899"/>
                  </a:cubicBezTo>
                  <a:cubicBezTo>
                    <a:pt x="3457" y="6899"/>
                    <a:pt x="3473" y="6899"/>
                    <a:pt x="3490" y="6898"/>
                  </a:cubicBezTo>
                  <a:cubicBezTo>
                    <a:pt x="5410" y="6871"/>
                    <a:pt x="6925" y="5302"/>
                    <a:pt x="6898" y="3409"/>
                  </a:cubicBezTo>
                  <a:cubicBezTo>
                    <a:pt x="6871" y="1516"/>
                    <a:pt x="5302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6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6"/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46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6"/>
            <p:cNvSpPr/>
            <p:nvPr/>
          </p:nvSpPr>
          <p:spPr>
            <a:xfrm>
              <a:off x="3403900" y="4678900"/>
              <a:ext cx="218450" cy="216450"/>
            </a:xfrm>
            <a:custGeom>
              <a:avLst/>
              <a:gdLst/>
              <a:ahLst/>
              <a:cxnLst/>
              <a:rect l="l" t="t" r="r" b="b"/>
              <a:pathLst>
                <a:path w="8738" h="8658" extrusionOk="0">
                  <a:moveTo>
                    <a:pt x="4352" y="1"/>
                  </a:moveTo>
                  <a:cubicBezTo>
                    <a:pt x="4335" y="1"/>
                    <a:pt x="4319" y="1"/>
                    <a:pt x="4302" y="1"/>
                  </a:cubicBezTo>
                  <a:cubicBezTo>
                    <a:pt x="1921" y="28"/>
                    <a:pt x="1" y="2003"/>
                    <a:pt x="28" y="4410"/>
                  </a:cubicBezTo>
                  <a:cubicBezTo>
                    <a:pt x="81" y="6758"/>
                    <a:pt x="1976" y="8658"/>
                    <a:pt x="4338" y="8658"/>
                  </a:cubicBezTo>
                  <a:cubicBezTo>
                    <a:pt x="4371" y="8658"/>
                    <a:pt x="4404" y="8657"/>
                    <a:pt x="4437" y="8657"/>
                  </a:cubicBezTo>
                  <a:cubicBezTo>
                    <a:pt x="6817" y="8630"/>
                    <a:pt x="8738" y="6682"/>
                    <a:pt x="8711" y="4275"/>
                  </a:cubicBezTo>
                  <a:cubicBezTo>
                    <a:pt x="8657" y="1911"/>
                    <a:pt x="6736" y="1"/>
                    <a:pt x="4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46"/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46"/>
            <p:cNvSpPr/>
            <p:nvPr/>
          </p:nvSpPr>
          <p:spPr>
            <a:xfrm>
              <a:off x="4107875" y="4831725"/>
              <a:ext cx="123100" cy="122425"/>
            </a:xfrm>
            <a:custGeom>
              <a:avLst/>
              <a:gdLst/>
              <a:ahLst/>
              <a:cxnLst/>
              <a:rect l="l" t="t" r="r" b="b"/>
              <a:pathLst>
                <a:path w="4924" h="4897" extrusionOk="0">
                  <a:moveTo>
                    <a:pt x="2457" y="1"/>
                  </a:moveTo>
                  <a:cubicBezTo>
                    <a:pt x="2441" y="1"/>
                    <a:pt x="2424" y="1"/>
                    <a:pt x="2408" y="1"/>
                  </a:cubicBezTo>
                  <a:cubicBezTo>
                    <a:pt x="1055" y="28"/>
                    <a:pt x="0" y="1137"/>
                    <a:pt x="0" y="2490"/>
                  </a:cubicBezTo>
                  <a:cubicBezTo>
                    <a:pt x="27" y="3815"/>
                    <a:pt x="1136" y="4897"/>
                    <a:pt x="2489" y="4897"/>
                  </a:cubicBezTo>
                  <a:cubicBezTo>
                    <a:pt x="3841" y="4870"/>
                    <a:pt x="4923" y="3761"/>
                    <a:pt x="4896" y="2408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6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1" name="Google Shape;1691;p46"/>
          <p:cNvSpPr txBox="1">
            <a:spLocks noGrp="1"/>
          </p:cNvSpPr>
          <p:nvPr>
            <p:ph type="title"/>
          </p:nvPr>
        </p:nvSpPr>
        <p:spPr>
          <a:xfrm>
            <a:off x="4714874" y="2152650"/>
            <a:ext cx="3998433" cy="15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TEORÍA BÁSICA </a:t>
            </a:r>
            <a:r>
              <a:rPr lang="en" sz="4400" dirty="0">
                <a:solidFill>
                  <a:schemeClr val="lt2"/>
                </a:solidFill>
              </a:rPr>
              <a:t>DE GENÉTICA</a:t>
            </a:r>
            <a:endParaRPr sz="4400" dirty="0">
              <a:solidFill>
                <a:schemeClr val="lt2"/>
              </a:solidFill>
            </a:endParaRPr>
          </a:p>
        </p:txBody>
      </p:sp>
      <p:sp>
        <p:nvSpPr>
          <p:cNvPr id="1692" name="Google Shape;1692;p46"/>
          <p:cNvSpPr txBox="1">
            <a:spLocks noGrp="1"/>
          </p:cNvSpPr>
          <p:nvPr>
            <p:ph type="title" idx="2"/>
          </p:nvPr>
        </p:nvSpPr>
        <p:spPr>
          <a:xfrm>
            <a:off x="4705350" y="886591"/>
            <a:ext cx="1314600" cy="102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grpSp>
        <p:nvGrpSpPr>
          <p:cNvPr id="1754" name="Google Shape;1754;p46"/>
          <p:cNvGrpSpPr/>
          <p:nvPr/>
        </p:nvGrpSpPr>
        <p:grpSpPr>
          <a:xfrm>
            <a:off x="3147744" y="276214"/>
            <a:ext cx="768736" cy="2903224"/>
            <a:chOff x="3412694" y="590558"/>
            <a:chExt cx="543507" cy="2052619"/>
          </a:xfrm>
        </p:grpSpPr>
        <p:sp>
          <p:nvSpPr>
            <p:cNvPr id="1755" name="Google Shape;1755;p46"/>
            <p:cNvSpPr/>
            <p:nvPr/>
          </p:nvSpPr>
          <p:spPr>
            <a:xfrm flipH="1">
              <a:off x="3554694" y="608510"/>
              <a:ext cx="260338" cy="14712"/>
            </a:xfrm>
            <a:custGeom>
              <a:avLst/>
              <a:gdLst/>
              <a:ahLst/>
              <a:cxnLst/>
              <a:rect l="l" t="t" r="r" b="b"/>
              <a:pathLst>
                <a:path w="11893" h="672" extrusionOk="0">
                  <a:moveTo>
                    <a:pt x="0" y="0"/>
                  </a:moveTo>
                  <a:lnTo>
                    <a:pt x="0" y="671"/>
                  </a:lnTo>
                  <a:lnTo>
                    <a:pt x="11893" y="671"/>
                  </a:lnTo>
                  <a:lnTo>
                    <a:pt x="118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6"/>
            <p:cNvSpPr/>
            <p:nvPr/>
          </p:nvSpPr>
          <p:spPr>
            <a:xfrm flipH="1">
              <a:off x="3495110" y="745622"/>
              <a:ext cx="376223" cy="14712"/>
            </a:xfrm>
            <a:custGeom>
              <a:avLst/>
              <a:gdLst/>
              <a:ahLst/>
              <a:cxnLst/>
              <a:rect l="l" t="t" r="r" b="b"/>
              <a:pathLst>
                <a:path w="17187" h="672" extrusionOk="0">
                  <a:moveTo>
                    <a:pt x="0" y="0"/>
                  </a:moveTo>
                  <a:lnTo>
                    <a:pt x="0" y="671"/>
                  </a:lnTo>
                  <a:lnTo>
                    <a:pt x="17186" y="671"/>
                  </a:lnTo>
                  <a:lnTo>
                    <a:pt x="171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46"/>
            <p:cNvSpPr/>
            <p:nvPr/>
          </p:nvSpPr>
          <p:spPr>
            <a:xfrm flipH="1">
              <a:off x="3495110" y="885997"/>
              <a:ext cx="376223" cy="14712"/>
            </a:xfrm>
            <a:custGeom>
              <a:avLst/>
              <a:gdLst/>
              <a:ahLst/>
              <a:cxnLst/>
              <a:rect l="l" t="t" r="r" b="b"/>
              <a:pathLst>
                <a:path w="17187" h="672" extrusionOk="0">
                  <a:moveTo>
                    <a:pt x="0" y="0"/>
                  </a:moveTo>
                  <a:lnTo>
                    <a:pt x="0" y="671"/>
                  </a:lnTo>
                  <a:lnTo>
                    <a:pt x="17186" y="671"/>
                  </a:lnTo>
                  <a:lnTo>
                    <a:pt x="171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46"/>
            <p:cNvSpPr/>
            <p:nvPr/>
          </p:nvSpPr>
          <p:spPr>
            <a:xfrm flipH="1">
              <a:off x="3495110" y="1031276"/>
              <a:ext cx="376223" cy="13880"/>
            </a:xfrm>
            <a:custGeom>
              <a:avLst/>
              <a:gdLst/>
              <a:ahLst/>
              <a:cxnLst/>
              <a:rect l="l" t="t" r="r" b="b"/>
              <a:pathLst>
                <a:path w="17187" h="634" extrusionOk="0">
                  <a:moveTo>
                    <a:pt x="0" y="0"/>
                  </a:moveTo>
                  <a:lnTo>
                    <a:pt x="0" y="634"/>
                  </a:lnTo>
                  <a:lnTo>
                    <a:pt x="17186" y="634"/>
                  </a:lnTo>
                  <a:lnTo>
                    <a:pt x="171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6"/>
            <p:cNvSpPr/>
            <p:nvPr/>
          </p:nvSpPr>
          <p:spPr>
            <a:xfrm flipH="1">
              <a:off x="3560408" y="1155319"/>
              <a:ext cx="230151" cy="14712"/>
            </a:xfrm>
            <a:custGeom>
              <a:avLst/>
              <a:gdLst/>
              <a:ahLst/>
              <a:cxnLst/>
              <a:rect l="l" t="t" r="r" b="b"/>
              <a:pathLst>
                <a:path w="10514" h="672" extrusionOk="0">
                  <a:moveTo>
                    <a:pt x="1" y="1"/>
                  </a:moveTo>
                  <a:lnTo>
                    <a:pt x="1" y="672"/>
                  </a:lnTo>
                  <a:lnTo>
                    <a:pt x="10514" y="672"/>
                  </a:lnTo>
                  <a:lnTo>
                    <a:pt x="105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46"/>
            <p:cNvSpPr/>
            <p:nvPr/>
          </p:nvSpPr>
          <p:spPr>
            <a:xfrm flipH="1">
              <a:off x="3597117" y="1382212"/>
              <a:ext cx="168947" cy="14712"/>
            </a:xfrm>
            <a:custGeom>
              <a:avLst/>
              <a:gdLst/>
              <a:ahLst/>
              <a:cxnLst/>
              <a:rect l="l" t="t" r="r" b="b"/>
              <a:pathLst>
                <a:path w="7718" h="672" extrusionOk="0">
                  <a:moveTo>
                    <a:pt x="0" y="0"/>
                  </a:moveTo>
                  <a:lnTo>
                    <a:pt x="0" y="671"/>
                  </a:lnTo>
                  <a:lnTo>
                    <a:pt x="7717" y="671"/>
                  </a:lnTo>
                  <a:lnTo>
                    <a:pt x="77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46"/>
            <p:cNvSpPr/>
            <p:nvPr/>
          </p:nvSpPr>
          <p:spPr>
            <a:xfrm flipH="1">
              <a:off x="3560408" y="1513611"/>
              <a:ext cx="266861" cy="13902"/>
            </a:xfrm>
            <a:custGeom>
              <a:avLst/>
              <a:gdLst/>
              <a:ahLst/>
              <a:cxnLst/>
              <a:rect l="l" t="t" r="r" b="b"/>
              <a:pathLst>
                <a:path w="12191" h="635" extrusionOk="0">
                  <a:moveTo>
                    <a:pt x="0" y="1"/>
                  </a:moveTo>
                  <a:lnTo>
                    <a:pt x="0" y="634"/>
                  </a:lnTo>
                  <a:lnTo>
                    <a:pt x="12191" y="634"/>
                  </a:lnTo>
                  <a:lnTo>
                    <a:pt x="121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46"/>
            <p:cNvSpPr/>
            <p:nvPr/>
          </p:nvSpPr>
          <p:spPr>
            <a:xfrm flipH="1">
              <a:off x="3560408" y="1663772"/>
              <a:ext cx="259528" cy="13902"/>
            </a:xfrm>
            <a:custGeom>
              <a:avLst/>
              <a:gdLst/>
              <a:ahLst/>
              <a:cxnLst/>
              <a:rect l="l" t="t" r="r" b="b"/>
              <a:pathLst>
                <a:path w="11856" h="635" extrusionOk="0">
                  <a:moveTo>
                    <a:pt x="1" y="1"/>
                  </a:moveTo>
                  <a:lnTo>
                    <a:pt x="1" y="635"/>
                  </a:lnTo>
                  <a:lnTo>
                    <a:pt x="11856" y="635"/>
                  </a:lnTo>
                  <a:lnTo>
                    <a:pt x="118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6"/>
            <p:cNvSpPr/>
            <p:nvPr/>
          </p:nvSpPr>
          <p:spPr>
            <a:xfrm flipH="1">
              <a:off x="3594687" y="1799265"/>
              <a:ext cx="174638" cy="14712"/>
            </a:xfrm>
            <a:custGeom>
              <a:avLst/>
              <a:gdLst/>
              <a:ahLst/>
              <a:cxnLst/>
              <a:rect l="l" t="t" r="r" b="b"/>
              <a:pathLst>
                <a:path w="7978" h="672" extrusionOk="0">
                  <a:moveTo>
                    <a:pt x="0" y="0"/>
                  </a:moveTo>
                  <a:lnTo>
                    <a:pt x="0" y="671"/>
                  </a:lnTo>
                  <a:lnTo>
                    <a:pt x="7978" y="671"/>
                  </a:lnTo>
                  <a:lnTo>
                    <a:pt x="79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46"/>
            <p:cNvSpPr/>
            <p:nvPr/>
          </p:nvSpPr>
          <p:spPr>
            <a:xfrm flipH="1">
              <a:off x="3594687" y="2032682"/>
              <a:ext cx="174638" cy="13902"/>
            </a:xfrm>
            <a:custGeom>
              <a:avLst/>
              <a:gdLst/>
              <a:ahLst/>
              <a:cxnLst/>
              <a:rect l="l" t="t" r="r" b="b"/>
              <a:pathLst>
                <a:path w="7978" h="635" extrusionOk="0">
                  <a:moveTo>
                    <a:pt x="0" y="0"/>
                  </a:moveTo>
                  <a:lnTo>
                    <a:pt x="0" y="634"/>
                  </a:lnTo>
                  <a:lnTo>
                    <a:pt x="7978" y="634"/>
                  </a:lnTo>
                  <a:lnTo>
                    <a:pt x="79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46"/>
            <p:cNvSpPr/>
            <p:nvPr/>
          </p:nvSpPr>
          <p:spPr>
            <a:xfrm flipH="1">
              <a:off x="3516343" y="2176319"/>
              <a:ext cx="332969" cy="13902"/>
            </a:xfrm>
            <a:custGeom>
              <a:avLst/>
              <a:gdLst/>
              <a:ahLst/>
              <a:cxnLst/>
              <a:rect l="l" t="t" r="r" b="b"/>
              <a:pathLst>
                <a:path w="15211" h="635" extrusionOk="0">
                  <a:moveTo>
                    <a:pt x="1" y="1"/>
                  </a:moveTo>
                  <a:lnTo>
                    <a:pt x="1" y="634"/>
                  </a:lnTo>
                  <a:lnTo>
                    <a:pt x="15211" y="634"/>
                  </a:lnTo>
                  <a:lnTo>
                    <a:pt x="152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46"/>
            <p:cNvSpPr/>
            <p:nvPr/>
          </p:nvSpPr>
          <p:spPr>
            <a:xfrm flipH="1">
              <a:off x="3484515" y="2304456"/>
              <a:ext cx="399887" cy="13902"/>
            </a:xfrm>
            <a:custGeom>
              <a:avLst/>
              <a:gdLst/>
              <a:ahLst/>
              <a:cxnLst/>
              <a:rect l="l" t="t" r="r" b="b"/>
              <a:pathLst>
                <a:path w="18268" h="635" extrusionOk="0">
                  <a:moveTo>
                    <a:pt x="1" y="1"/>
                  </a:moveTo>
                  <a:lnTo>
                    <a:pt x="1" y="634"/>
                  </a:lnTo>
                  <a:lnTo>
                    <a:pt x="18268" y="634"/>
                  </a:lnTo>
                  <a:lnTo>
                    <a:pt x="182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46"/>
            <p:cNvSpPr/>
            <p:nvPr/>
          </p:nvSpPr>
          <p:spPr>
            <a:xfrm flipH="1">
              <a:off x="3496752" y="2448093"/>
              <a:ext cx="370510" cy="14712"/>
            </a:xfrm>
            <a:custGeom>
              <a:avLst/>
              <a:gdLst/>
              <a:ahLst/>
              <a:cxnLst/>
              <a:rect l="l" t="t" r="r" b="b"/>
              <a:pathLst>
                <a:path w="16926" h="672" extrusionOk="0">
                  <a:moveTo>
                    <a:pt x="0" y="1"/>
                  </a:moveTo>
                  <a:lnTo>
                    <a:pt x="0" y="672"/>
                  </a:lnTo>
                  <a:lnTo>
                    <a:pt x="16925" y="672"/>
                  </a:lnTo>
                  <a:lnTo>
                    <a:pt x="169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46"/>
            <p:cNvSpPr/>
            <p:nvPr/>
          </p:nvSpPr>
          <p:spPr>
            <a:xfrm flipH="1">
              <a:off x="3574286" y="2574609"/>
              <a:ext cx="229320" cy="13902"/>
            </a:xfrm>
            <a:custGeom>
              <a:avLst/>
              <a:gdLst/>
              <a:ahLst/>
              <a:cxnLst/>
              <a:rect l="l" t="t" r="r" b="b"/>
              <a:pathLst>
                <a:path w="10476" h="635" extrusionOk="0">
                  <a:moveTo>
                    <a:pt x="0" y="0"/>
                  </a:moveTo>
                  <a:lnTo>
                    <a:pt x="0" y="634"/>
                  </a:lnTo>
                  <a:lnTo>
                    <a:pt x="10476" y="634"/>
                  </a:lnTo>
                  <a:lnTo>
                    <a:pt x="104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46"/>
            <p:cNvSpPr/>
            <p:nvPr/>
          </p:nvSpPr>
          <p:spPr>
            <a:xfrm flipH="1">
              <a:off x="3597117" y="1382212"/>
              <a:ext cx="87341" cy="14712"/>
            </a:xfrm>
            <a:custGeom>
              <a:avLst/>
              <a:gdLst/>
              <a:ahLst/>
              <a:cxnLst/>
              <a:rect l="l" t="t" r="r" b="b"/>
              <a:pathLst>
                <a:path w="3990" h="672" extrusionOk="0">
                  <a:moveTo>
                    <a:pt x="0" y="0"/>
                  </a:moveTo>
                  <a:lnTo>
                    <a:pt x="0" y="671"/>
                  </a:lnTo>
                  <a:lnTo>
                    <a:pt x="3989" y="671"/>
                  </a:lnTo>
                  <a:lnTo>
                    <a:pt x="39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46"/>
            <p:cNvSpPr/>
            <p:nvPr/>
          </p:nvSpPr>
          <p:spPr>
            <a:xfrm flipH="1">
              <a:off x="3594687" y="1799265"/>
              <a:ext cx="89771" cy="14712"/>
            </a:xfrm>
            <a:custGeom>
              <a:avLst/>
              <a:gdLst/>
              <a:ahLst/>
              <a:cxnLst/>
              <a:rect l="l" t="t" r="r" b="b"/>
              <a:pathLst>
                <a:path w="4101" h="672" extrusionOk="0">
                  <a:moveTo>
                    <a:pt x="0" y="0"/>
                  </a:moveTo>
                  <a:lnTo>
                    <a:pt x="0" y="671"/>
                  </a:lnTo>
                  <a:lnTo>
                    <a:pt x="4101" y="67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6"/>
            <p:cNvSpPr/>
            <p:nvPr/>
          </p:nvSpPr>
          <p:spPr>
            <a:xfrm flipH="1">
              <a:off x="3594687" y="2032682"/>
              <a:ext cx="89771" cy="13902"/>
            </a:xfrm>
            <a:custGeom>
              <a:avLst/>
              <a:gdLst/>
              <a:ahLst/>
              <a:cxnLst/>
              <a:rect l="l" t="t" r="r" b="b"/>
              <a:pathLst>
                <a:path w="4101" h="635" extrusionOk="0">
                  <a:moveTo>
                    <a:pt x="0" y="0"/>
                  </a:moveTo>
                  <a:lnTo>
                    <a:pt x="0" y="634"/>
                  </a:lnTo>
                  <a:lnTo>
                    <a:pt x="4101" y="634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46"/>
            <p:cNvSpPr/>
            <p:nvPr/>
          </p:nvSpPr>
          <p:spPr>
            <a:xfrm flipH="1">
              <a:off x="3574286" y="2574609"/>
              <a:ext cx="110172" cy="13902"/>
            </a:xfrm>
            <a:custGeom>
              <a:avLst/>
              <a:gdLst/>
              <a:ahLst/>
              <a:cxnLst/>
              <a:rect l="l" t="t" r="r" b="b"/>
              <a:pathLst>
                <a:path w="5033" h="635" extrusionOk="0">
                  <a:moveTo>
                    <a:pt x="0" y="0"/>
                  </a:moveTo>
                  <a:lnTo>
                    <a:pt x="0" y="634"/>
                  </a:lnTo>
                  <a:lnTo>
                    <a:pt x="5033" y="634"/>
                  </a:lnTo>
                  <a:lnTo>
                    <a:pt x="50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46"/>
            <p:cNvSpPr/>
            <p:nvPr/>
          </p:nvSpPr>
          <p:spPr>
            <a:xfrm flipH="1">
              <a:off x="3560408" y="1155319"/>
              <a:ext cx="124051" cy="14712"/>
            </a:xfrm>
            <a:custGeom>
              <a:avLst/>
              <a:gdLst/>
              <a:ahLst/>
              <a:cxnLst/>
              <a:rect l="l" t="t" r="r" b="b"/>
              <a:pathLst>
                <a:path w="5667" h="672" extrusionOk="0">
                  <a:moveTo>
                    <a:pt x="0" y="1"/>
                  </a:moveTo>
                  <a:lnTo>
                    <a:pt x="0" y="672"/>
                  </a:lnTo>
                  <a:lnTo>
                    <a:pt x="5667" y="672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6"/>
            <p:cNvSpPr/>
            <p:nvPr/>
          </p:nvSpPr>
          <p:spPr>
            <a:xfrm flipH="1">
              <a:off x="3560408" y="1513611"/>
              <a:ext cx="124051" cy="13902"/>
            </a:xfrm>
            <a:custGeom>
              <a:avLst/>
              <a:gdLst/>
              <a:ahLst/>
              <a:cxnLst/>
              <a:rect l="l" t="t" r="r" b="b"/>
              <a:pathLst>
                <a:path w="5667" h="635" extrusionOk="0">
                  <a:moveTo>
                    <a:pt x="0" y="1"/>
                  </a:moveTo>
                  <a:lnTo>
                    <a:pt x="0" y="634"/>
                  </a:lnTo>
                  <a:lnTo>
                    <a:pt x="5667" y="634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6"/>
            <p:cNvSpPr/>
            <p:nvPr/>
          </p:nvSpPr>
          <p:spPr>
            <a:xfrm flipH="1">
              <a:off x="3560408" y="1663772"/>
              <a:ext cx="124051" cy="13902"/>
            </a:xfrm>
            <a:custGeom>
              <a:avLst/>
              <a:gdLst/>
              <a:ahLst/>
              <a:cxnLst/>
              <a:rect l="l" t="t" r="r" b="b"/>
              <a:pathLst>
                <a:path w="5667" h="635" extrusionOk="0">
                  <a:moveTo>
                    <a:pt x="0" y="1"/>
                  </a:moveTo>
                  <a:lnTo>
                    <a:pt x="0" y="635"/>
                  </a:lnTo>
                  <a:lnTo>
                    <a:pt x="5667" y="635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6"/>
            <p:cNvSpPr/>
            <p:nvPr/>
          </p:nvSpPr>
          <p:spPr>
            <a:xfrm flipH="1">
              <a:off x="3554694" y="608510"/>
              <a:ext cx="129764" cy="14712"/>
            </a:xfrm>
            <a:custGeom>
              <a:avLst/>
              <a:gdLst/>
              <a:ahLst/>
              <a:cxnLst/>
              <a:rect l="l" t="t" r="r" b="b"/>
              <a:pathLst>
                <a:path w="5928" h="672" extrusionOk="0">
                  <a:moveTo>
                    <a:pt x="0" y="0"/>
                  </a:moveTo>
                  <a:lnTo>
                    <a:pt x="0" y="671"/>
                  </a:lnTo>
                  <a:lnTo>
                    <a:pt x="5928" y="671"/>
                  </a:lnTo>
                  <a:lnTo>
                    <a:pt x="59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6"/>
            <p:cNvSpPr/>
            <p:nvPr/>
          </p:nvSpPr>
          <p:spPr>
            <a:xfrm flipH="1">
              <a:off x="3516343" y="2176319"/>
              <a:ext cx="168115" cy="13902"/>
            </a:xfrm>
            <a:custGeom>
              <a:avLst/>
              <a:gdLst/>
              <a:ahLst/>
              <a:cxnLst/>
              <a:rect l="l" t="t" r="r" b="b"/>
              <a:pathLst>
                <a:path w="7680" h="635" extrusionOk="0">
                  <a:moveTo>
                    <a:pt x="0" y="1"/>
                  </a:moveTo>
                  <a:lnTo>
                    <a:pt x="0" y="634"/>
                  </a:lnTo>
                  <a:lnTo>
                    <a:pt x="7680" y="634"/>
                  </a:lnTo>
                  <a:lnTo>
                    <a:pt x="76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6"/>
            <p:cNvSpPr/>
            <p:nvPr/>
          </p:nvSpPr>
          <p:spPr>
            <a:xfrm flipH="1">
              <a:off x="3496752" y="2448093"/>
              <a:ext cx="187707" cy="14712"/>
            </a:xfrm>
            <a:custGeom>
              <a:avLst/>
              <a:gdLst/>
              <a:ahLst/>
              <a:cxnLst/>
              <a:rect l="l" t="t" r="r" b="b"/>
              <a:pathLst>
                <a:path w="8575" h="672" extrusionOk="0">
                  <a:moveTo>
                    <a:pt x="0" y="1"/>
                  </a:moveTo>
                  <a:lnTo>
                    <a:pt x="0" y="672"/>
                  </a:lnTo>
                  <a:lnTo>
                    <a:pt x="8574" y="672"/>
                  </a:lnTo>
                  <a:lnTo>
                    <a:pt x="85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6"/>
            <p:cNvSpPr/>
            <p:nvPr/>
          </p:nvSpPr>
          <p:spPr>
            <a:xfrm flipH="1">
              <a:off x="3495110" y="745622"/>
              <a:ext cx="189349" cy="14712"/>
            </a:xfrm>
            <a:custGeom>
              <a:avLst/>
              <a:gdLst/>
              <a:ahLst/>
              <a:cxnLst/>
              <a:rect l="l" t="t" r="r" b="b"/>
              <a:pathLst>
                <a:path w="8650" h="672" extrusionOk="0">
                  <a:moveTo>
                    <a:pt x="0" y="0"/>
                  </a:moveTo>
                  <a:lnTo>
                    <a:pt x="0" y="671"/>
                  </a:lnTo>
                  <a:lnTo>
                    <a:pt x="8649" y="671"/>
                  </a:lnTo>
                  <a:lnTo>
                    <a:pt x="86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6"/>
            <p:cNvSpPr/>
            <p:nvPr/>
          </p:nvSpPr>
          <p:spPr>
            <a:xfrm flipH="1">
              <a:off x="3495110" y="885997"/>
              <a:ext cx="189349" cy="14712"/>
            </a:xfrm>
            <a:custGeom>
              <a:avLst/>
              <a:gdLst/>
              <a:ahLst/>
              <a:cxnLst/>
              <a:rect l="l" t="t" r="r" b="b"/>
              <a:pathLst>
                <a:path w="8650" h="672" extrusionOk="0">
                  <a:moveTo>
                    <a:pt x="0" y="0"/>
                  </a:moveTo>
                  <a:lnTo>
                    <a:pt x="0" y="671"/>
                  </a:lnTo>
                  <a:lnTo>
                    <a:pt x="8649" y="671"/>
                  </a:lnTo>
                  <a:lnTo>
                    <a:pt x="86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6"/>
            <p:cNvSpPr/>
            <p:nvPr/>
          </p:nvSpPr>
          <p:spPr>
            <a:xfrm flipH="1">
              <a:off x="3495110" y="1031276"/>
              <a:ext cx="189349" cy="13880"/>
            </a:xfrm>
            <a:custGeom>
              <a:avLst/>
              <a:gdLst/>
              <a:ahLst/>
              <a:cxnLst/>
              <a:rect l="l" t="t" r="r" b="b"/>
              <a:pathLst>
                <a:path w="8650" h="634" extrusionOk="0">
                  <a:moveTo>
                    <a:pt x="0" y="0"/>
                  </a:moveTo>
                  <a:lnTo>
                    <a:pt x="0" y="634"/>
                  </a:lnTo>
                  <a:lnTo>
                    <a:pt x="8649" y="634"/>
                  </a:lnTo>
                  <a:lnTo>
                    <a:pt x="86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6"/>
            <p:cNvSpPr/>
            <p:nvPr/>
          </p:nvSpPr>
          <p:spPr>
            <a:xfrm flipH="1">
              <a:off x="3484515" y="2304456"/>
              <a:ext cx="199943" cy="13902"/>
            </a:xfrm>
            <a:custGeom>
              <a:avLst/>
              <a:gdLst/>
              <a:ahLst/>
              <a:cxnLst/>
              <a:rect l="l" t="t" r="r" b="b"/>
              <a:pathLst>
                <a:path w="9134" h="635" extrusionOk="0">
                  <a:moveTo>
                    <a:pt x="0" y="1"/>
                  </a:moveTo>
                  <a:lnTo>
                    <a:pt x="0" y="634"/>
                  </a:lnTo>
                  <a:lnTo>
                    <a:pt x="9134" y="634"/>
                  </a:lnTo>
                  <a:lnTo>
                    <a:pt x="91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6"/>
            <p:cNvSpPr/>
            <p:nvPr/>
          </p:nvSpPr>
          <p:spPr>
            <a:xfrm flipH="1">
              <a:off x="3526128" y="590558"/>
              <a:ext cx="47348" cy="47353"/>
            </a:xfrm>
            <a:custGeom>
              <a:avLst/>
              <a:gdLst/>
              <a:ahLst/>
              <a:cxnLst/>
              <a:rect l="l" t="t" r="r" b="b"/>
              <a:pathLst>
                <a:path w="2163" h="2163" extrusionOk="0">
                  <a:moveTo>
                    <a:pt x="1081" y="0"/>
                  </a:moveTo>
                  <a:cubicBezTo>
                    <a:pt x="485" y="0"/>
                    <a:pt x="0" y="485"/>
                    <a:pt x="0" y="1081"/>
                  </a:cubicBezTo>
                  <a:cubicBezTo>
                    <a:pt x="0" y="1678"/>
                    <a:pt x="485" y="2162"/>
                    <a:pt x="1081" y="2162"/>
                  </a:cubicBezTo>
                  <a:cubicBezTo>
                    <a:pt x="1678" y="2162"/>
                    <a:pt x="2162" y="1678"/>
                    <a:pt x="2162" y="1081"/>
                  </a:cubicBezTo>
                  <a:cubicBezTo>
                    <a:pt x="2162" y="485"/>
                    <a:pt x="1678" y="0"/>
                    <a:pt x="10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6"/>
            <p:cNvSpPr/>
            <p:nvPr/>
          </p:nvSpPr>
          <p:spPr>
            <a:xfrm flipH="1">
              <a:off x="3454307" y="712959"/>
              <a:ext cx="66130" cy="66137"/>
            </a:xfrm>
            <a:custGeom>
              <a:avLst/>
              <a:gdLst/>
              <a:ahLst/>
              <a:cxnLst/>
              <a:rect l="l" t="t" r="r" b="b"/>
              <a:pathLst>
                <a:path w="3021" h="3021" extrusionOk="0">
                  <a:moveTo>
                    <a:pt x="1529" y="1"/>
                  </a:moveTo>
                  <a:cubicBezTo>
                    <a:pt x="671" y="1"/>
                    <a:pt x="0" y="672"/>
                    <a:pt x="0" y="1492"/>
                  </a:cubicBezTo>
                  <a:cubicBezTo>
                    <a:pt x="0" y="2350"/>
                    <a:pt x="671" y="3021"/>
                    <a:pt x="1529" y="3021"/>
                  </a:cubicBezTo>
                  <a:cubicBezTo>
                    <a:pt x="2349" y="3021"/>
                    <a:pt x="3020" y="2350"/>
                    <a:pt x="3020" y="1492"/>
                  </a:cubicBezTo>
                  <a:cubicBezTo>
                    <a:pt x="3020" y="672"/>
                    <a:pt x="2349" y="1"/>
                    <a:pt x="15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6"/>
            <p:cNvSpPr/>
            <p:nvPr/>
          </p:nvSpPr>
          <p:spPr>
            <a:xfrm flipH="1">
              <a:off x="3432286" y="851713"/>
              <a:ext cx="82438" cy="82447"/>
            </a:xfrm>
            <a:custGeom>
              <a:avLst/>
              <a:gdLst/>
              <a:ahLst/>
              <a:cxnLst/>
              <a:rect l="l" t="t" r="r" b="b"/>
              <a:pathLst>
                <a:path w="3766" h="3766" extrusionOk="0">
                  <a:moveTo>
                    <a:pt x="1864" y="1"/>
                  </a:moveTo>
                  <a:cubicBezTo>
                    <a:pt x="858" y="1"/>
                    <a:pt x="0" y="858"/>
                    <a:pt x="0" y="1902"/>
                  </a:cubicBezTo>
                  <a:cubicBezTo>
                    <a:pt x="0" y="2946"/>
                    <a:pt x="858" y="3766"/>
                    <a:pt x="1864" y="3766"/>
                  </a:cubicBezTo>
                  <a:cubicBezTo>
                    <a:pt x="2908" y="3766"/>
                    <a:pt x="3766" y="2946"/>
                    <a:pt x="3766" y="1902"/>
                  </a:cubicBezTo>
                  <a:cubicBezTo>
                    <a:pt x="3766" y="858"/>
                    <a:pt x="2908" y="1"/>
                    <a:pt x="18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6"/>
            <p:cNvSpPr/>
            <p:nvPr/>
          </p:nvSpPr>
          <p:spPr>
            <a:xfrm flipH="1">
              <a:off x="3454307" y="987206"/>
              <a:ext cx="106123" cy="106113"/>
            </a:xfrm>
            <a:custGeom>
              <a:avLst/>
              <a:gdLst/>
              <a:ahLst/>
              <a:cxnLst/>
              <a:rect l="l" t="t" r="r" b="b"/>
              <a:pathLst>
                <a:path w="4848" h="4847" extrusionOk="0">
                  <a:moveTo>
                    <a:pt x="2424" y="0"/>
                  </a:moveTo>
                  <a:cubicBezTo>
                    <a:pt x="1082" y="0"/>
                    <a:pt x="1" y="1081"/>
                    <a:pt x="1" y="2423"/>
                  </a:cubicBezTo>
                  <a:cubicBezTo>
                    <a:pt x="1" y="3765"/>
                    <a:pt x="1082" y="4846"/>
                    <a:pt x="2424" y="4846"/>
                  </a:cubicBezTo>
                  <a:cubicBezTo>
                    <a:pt x="3766" y="4846"/>
                    <a:pt x="4847" y="3765"/>
                    <a:pt x="4847" y="2423"/>
                  </a:cubicBezTo>
                  <a:cubicBezTo>
                    <a:pt x="4847" y="1081"/>
                    <a:pt x="3766" y="0"/>
                    <a:pt x="24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6"/>
            <p:cNvSpPr/>
            <p:nvPr/>
          </p:nvSpPr>
          <p:spPr>
            <a:xfrm flipH="1">
              <a:off x="3520415" y="1113701"/>
              <a:ext cx="101219" cy="101231"/>
            </a:xfrm>
            <a:custGeom>
              <a:avLst/>
              <a:gdLst/>
              <a:ahLst/>
              <a:cxnLst/>
              <a:rect l="l" t="t" r="r" b="b"/>
              <a:pathLst>
                <a:path w="4624" h="4624" extrusionOk="0">
                  <a:moveTo>
                    <a:pt x="2312" y="0"/>
                  </a:moveTo>
                  <a:cubicBezTo>
                    <a:pt x="1045" y="0"/>
                    <a:pt x="1" y="1007"/>
                    <a:pt x="1" y="2312"/>
                  </a:cubicBezTo>
                  <a:cubicBezTo>
                    <a:pt x="1" y="3579"/>
                    <a:pt x="1045" y="4623"/>
                    <a:pt x="2312" y="4623"/>
                  </a:cubicBezTo>
                  <a:cubicBezTo>
                    <a:pt x="3580" y="4623"/>
                    <a:pt x="4623" y="3579"/>
                    <a:pt x="4623" y="2312"/>
                  </a:cubicBezTo>
                  <a:cubicBezTo>
                    <a:pt x="4623" y="1007"/>
                    <a:pt x="3580" y="0"/>
                    <a:pt x="23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6"/>
            <p:cNvSpPr/>
            <p:nvPr/>
          </p:nvSpPr>
          <p:spPr>
            <a:xfrm flipH="1">
              <a:off x="3649347" y="1221434"/>
              <a:ext cx="90603" cy="90613"/>
            </a:xfrm>
            <a:custGeom>
              <a:avLst/>
              <a:gdLst/>
              <a:ahLst/>
              <a:cxnLst/>
              <a:rect l="l" t="t" r="r" b="b"/>
              <a:pathLst>
                <a:path w="4139" h="4139" extrusionOk="0">
                  <a:moveTo>
                    <a:pt x="2088" y="0"/>
                  </a:moveTo>
                  <a:cubicBezTo>
                    <a:pt x="932" y="0"/>
                    <a:pt x="0" y="932"/>
                    <a:pt x="0" y="2051"/>
                  </a:cubicBezTo>
                  <a:cubicBezTo>
                    <a:pt x="0" y="3206"/>
                    <a:pt x="932" y="4138"/>
                    <a:pt x="2088" y="4138"/>
                  </a:cubicBezTo>
                  <a:cubicBezTo>
                    <a:pt x="3206" y="4138"/>
                    <a:pt x="4138" y="3206"/>
                    <a:pt x="4138" y="2051"/>
                  </a:cubicBezTo>
                  <a:cubicBezTo>
                    <a:pt x="4138" y="932"/>
                    <a:pt x="3206" y="0"/>
                    <a:pt x="20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6"/>
            <p:cNvSpPr/>
            <p:nvPr/>
          </p:nvSpPr>
          <p:spPr>
            <a:xfrm flipH="1">
              <a:off x="3735046" y="1354453"/>
              <a:ext cx="66940" cy="67779"/>
            </a:xfrm>
            <a:custGeom>
              <a:avLst/>
              <a:gdLst/>
              <a:ahLst/>
              <a:cxnLst/>
              <a:rect l="l" t="t" r="r" b="b"/>
              <a:pathLst>
                <a:path w="3058" h="3096" extrusionOk="0">
                  <a:moveTo>
                    <a:pt x="1529" y="1"/>
                  </a:moveTo>
                  <a:cubicBezTo>
                    <a:pt x="672" y="1"/>
                    <a:pt x="1" y="709"/>
                    <a:pt x="1" y="1529"/>
                  </a:cubicBezTo>
                  <a:cubicBezTo>
                    <a:pt x="1" y="2387"/>
                    <a:pt x="672" y="3095"/>
                    <a:pt x="1529" y="3095"/>
                  </a:cubicBezTo>
                  <a:cubicBezTo>
                    <a:pt x="2387" y="3095"/>
                    <a:pt x="3058" y="2387"/>
                    <a:pt x="3058" y="1529"/>
                  </a:cubicBezTo>
                  <a:cubicBezTo>
                    <a:pt x="3058" y="709"/>
                    <a:pt x="2387" y="1"/>
                    <a:pt x="15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6"/>
            <p:cNvSpPr/>
            <p:nvPr/>
          </p:nvSpPr>
          <p:spPr>
            <a:xfrm flipH="1">
              <a:off x="3801964" y="1494017"/>
              <a:ext cx="53871" cy="53067"/>
            </a:xfrm>
            <a:custGeom>
              <a:avLst/>
              <a:gdLst/>
              <a:ahLst/>
              <a:cxnLst/>
              <a:rect l="l" t="t" r="r" b="b"/>
              <a:pathLst>
                <a:path w="2461" h="2424" extrusionOk="0">
                  <a:moveTo>
                    <a:pt x="1231" y="1"/>
                  </a:moveTo>
                  <a:cubicBezTo>
                    <a:pt x="560" y="1"/>
                    <a:pt x="0" y="523"/>
                    <a:pt x="0" y="1231"/>
                  </a:cubicBezTo>
                  <a:cubicBezTo>
                    <a:pt x="0" y="1902"/>
                    <a:pt x="560" y="2424"/>
                    <a:pt x="1231" y="2424"/>
                  </a:cubicBezTo>
                  <a:cubicBezTo>
                    <a:pt x="1902" y="2424"/>
                    <a:pt x="2461" y="1902"/>
                    <a:pt x="2461" y="1231"/>
                  </a:cubicBezTo>
                  <a:cubicBezTo>
                    <a:pt x="2461" y="523"/>
                    <a:pt x="1902" y="1"/>
                    <a:pt x="12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6"/>
            <p:cNvSpPr/>
            <p:nvPr/>
          </p:nvSpPr>
          <p:spPr>
            <a:xfrm flipH="1">
              <a:off x="3801964" y="1648272"/>
              <a:ext cx="44896" cy="44923"/>
            </a:xfrm>
            <a:custGeom>
              <a:avLst/>
              <a:gdLst/>
              <a:ahLst/>
              <a:cxnLst/>
              <a:rect l="l" t="t" r="r" b="b"/>
              <a:pathLst>
                <a:path w="2051" h="2052" extrusionOk="0">
                  <a:moveTo>
                    <a:pt x="1044" y="1"/>
                  </a:moveTo>
                  <a:cubicBezTo>
                    <a:pt x="448" y="1"/>
                    <a:pt x="0" y="448"/>
                    <a:pt x="0" y="1007"/>
                  </a:cubicBezTo>
                  <a:cubicBezTo>
                    <a:pt x="0" y="1604"/>
                    <a:pt x="448" y="2051"/>
                    <a:pt x="1044" y="2051"/>
                  </a:cubicBezTo>
                  <a:cubicBezTo>
                    <a:pt x="1604" y="2051"/>
                    <a:pt x="2051" y="1604"/>
                    <a:pt x="2051" y="1007"/>
                  </a:cubicBezTo>
                  <a:cubicBezTo>
                    <a:pt x="2051" y="448"/>
                    <a:pt x="1604" y="1"/>
                    <a:pt x="10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6"/>
            <p:cNvSpPr/>
            <p:nvPr/>
          </p:nvSpPr>
          <p:spPr>
            <a:xfrm flipH="1">
              <a:off x="3747283" y="1785385"/>
              <a:ext cx="41635" cy="40830"/>
            </a:xfrm>
            <a:custGeom>
              <a:avLst/>
              <a:gdLst/>
              <a:ahLst/>
              <a:cxnLst/>
              <a:rect l="l" t="t" r="r" b="b"/>
              <a:pathLst>
                <a:path w="1902" h="1865" extrusionOk="0">
                  <a:moveTo>
                    <a:pt x="970" y="1"/>
                  </a:moveTo>
                  <a:cubicBezTo>
                    <a:pt x="448" y="1"/>
                    <a:pt x="0" y="411"/>
                    <a:pt x="0" y="933"/>
                  </a:cubicBezTo>
                  <a:cubicBezTo>
                    <a:pt x="0" y="1455"/>
                    <a:pt x="448" y="1865"/>
                    <a:pt x="970" y="1865"/>
                  </a:cubicBezTo>
                  <a:cubicBezTo>
                    <a:pt x="1492" y="1865"/>
                    <a:pt x="1902" y="1455"/>
                    <a:pt x="1902" y="933"/>
                  </a:cubicBezTo>
                  <a:cubicBezTo>
                    <a:pt x="1902" y="411"/>
                    <a:pt x="1492" y="1"/>
                    <a:pt x="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6"/>
            <p:cNvSpPr/>
            <p:nvPr/>
          </p:nvSpPr>
          <p:spPr>
            <a:xfrm flipH="1">
              <a:off x="3647727" y="1891498"/>
              <a:ext cx="46538" cy="47353"/>
            </a:xfrm>
            <a:custGeom>
              <a:avLst/>
              <a:gdLst/>
              <a:ahLst/>
              <a:cxnLst/>
              <a:rect l="l" t="t" r="r" b="b"/>
              <a:pathLst>
                <a:path w="2126" h="2163" extrusionOk="0">
                  <a:moveTo>
                    <a:pt x="1045" y="0"/>
                  </a:moveTo>
                  <a:cubicBezTo>
                    <a:pt x="448" y="0"/>
                    <a:pt x="1" y="485"/>
                    <a:pt x="1" y="1081"/>
                  </a:cubicBezTo>
                  <a:cubicBezTo>
                    <a:pt x="1" y="1678"/>
                    <a:pt x="448" y="2162"/>
                    <a:pt x="1045" y="2162"/>
                  </a:cubicBezTo>
                  <a:cubicBezTo>
                    <a:pt x="1641" y="2162"/>
                    <a:pt x="2126" y="1678"/>
                    <a:pt x="2126" y="1081"/>
                  </a:cubicBezTo>
                  <a:cubicBezTo>
                    <a:pt x="2126" y="485"/>
                    <a:pt x="1641" y="0"/>
                    <a:pt x="10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6"/>
            <p:cNvSpPr/>
            <p:nvPr/>
          </p:nvSpPr>
          <p:spPr>
            <a:xfrm flipH="1">
              <a:off x="3562859" y="2003303"/>
              <a:ext cx="70201" cy="70209"/>
            </a:xfrm>
            <a:custGeom>
              <a:avLst/>
              <a:gdLst/>
              <a:ahLst/>
              <a:cxnLst/>
              <a:rect l="l" t="t" r="r" b="b"/>
              <a:pathLst>
                <a:path w="3207" h="3207" extrusionOk="0">
                  <a:moveTo>
                    <a:pt x="1604" y="0"/>
                  </a:moveTo>
                  <a:cubicBezTo>
                    <a:pt x="709" y="0"/>
                    <a:pt x="1" y="746"/>
                    <a:pt x="1" y="1603"/>
                  </a:cubicBezTo>
                  <a:cubicBezTo>
                    <a:pt x="1" y="2498"/>
                    <a:pt x="709" y="3206"/>
                    <a:pt x="1604" y="3206"/>
                  </a:cubicBezTo>
                  <a:cubicBezTo>
                    <a:pt x="2461" y="3206"/>
                    <a:pt x="3207" y="2498"/>
                    <a:pt x="3207" y="1603"/>
                  </a:cubicBezTo>
                  <a:cubicBezTo>
                    <a:pt x="3207" y="746"/>
                    <a:pt x="2461" y="0"/>
                    <a:pt x="1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6"/>
            <p:cNvSpPr/>
            <p:nvPr/>
          </p:nvSpPr>
          <p:spPr>
            <a:xfrm flipH="1">
              <a:off x="3455949" y="2134701"/>
              <a:ext cx="91413" cy="91423"/>
            </a:xfrm>
            <a:custGeom>
              <a:avLst/>
              <a:gdLst/>
              <a:ahLst/>
              <a:cxnLst/>
              <a:rect l="l" t="t" r="r" b="b"/>
              <a:pathLst>
                <a:path w="4176" h="4176" extrusionOk="0">
                  <a:moveTo>
                    <a:pt x="2088" y="0"/>
                  </a:moveTo>
                  <a:cubicBezTo>
                    <a:pt x="932" y="0"/>
                    <a:pt x="0" y="932"/>
                    <a:pt x="0" y="2088"/>
                  </a:cubicBezTo>
                  <a:cubicBezTo>
                    <a:pt x="0" y="3244"/>
                    <a:pt x="932" y="4176"/>
                    <a:pt x="2088" y="4176"/>
                  </a:cubicBezTo>
                  <a:cubicBezTo>
                    <a:pt x="3243" y="4176"/>
                    <a:pt x="4175" y="3244"/>
                    <a:pt x="4175" y="2088"/>
                  </a:cubicBezTo>
                  <a:cubicBezTo>
                    <a:pt x="4175" y="932"/>
                    <a:pt x="3243" y="0"/>
                    <a:pt x="20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6"/>
            <p:cNvSpPr/>
            <p:nvPr/>
          </p:nvSpPr>
          <p:spPr>
            <a:xfrm flipH="1">
              <a:off x="3412694" y="2265290"/>
              <a:ext cx="97958" cy="97947"/>
            </a:xfrm>
            <a:custGeom>
              <a:avLst/>
              <a:gdLst/>
              <a:ahLst/>
              <a:cxnLst/>
              <a:rect l="l" t="t" r="r" b="b"/>
              <a:pathLst>
                <a:path w="4475" h="4474" extrusionOk="0">
                  <a:moveTo>
                    <a:pt x="2238" y="0"/>
                  </a:moveTo>
                  <a:cubicBezTo>
                    <a:pt x="1007" y="0"/>
                    <a:pt x="1" y="1007"/>
                    <a:pt x="1" y="2237"/>
                  </a:cubicBezTo>
                  <a:cubicBezTo>
                    <a:pt x="1" y="3467"/>
                    <a:pt x="1007" y="4474"/>
                    <a:pt x="2238" y="4474"/>
                  </a:cubicBezTo>
                  <a:cubicBezTo>
                    <a:pt x="3468" y="4474"/>
                    <a:pt x="4474" y="3467"/>
                    <a:pt x="4474" y="2237"/>
                  </a:cubicBezTo>
                  <a:cubicBezTo>
                    <a:pt x="4474" y="1007"/>
                    <a:pt x="3468" y="0"/>
                    <a:pt x="2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6"/>
            <p:cNvSpPr/>
            <p:nvPr/>
          </p:nvSpPr>
          <p:spPr>
            <a:xfrm flipH="1">
              <a:off x="3417597" y="2409737"/>
              <a:ext cx="98768" cy="98779"/>
            </a:xfrm>
            <a:custGeom>
              <a:avLst/>
              <a:gdLst/>
              <a:ahLst/>
              <a:cxnLst/>
              <a:rect l="l" t="t" r="r" b="b"/>
              <a:pathLst>
                <a:path w="4512" h="4512" extrusionOk="0">
                  <a:moveTo>
                    <a:pt x="2238" y="1"/>
                  </a:moveTo>
                  <a:cubicBezTo>
                    <a:pt x="1007" y="1"/>
                    <a:pt x="1" y="1007"/>
                    <a:pt x="1" y="2275"/>
                  </a:cubicBezTo>
                  <a:cubicBezTo>
                    <a:pt x="1" y="3505"/>
                    <a:pt x="1007" y="4512"/>
                    <a:pt x="2238" y="4512"/>
                  </a:cubicBezTo>
                  <a:cubicBezTo>
                    <a:pt x="3505" y="4512"/>
                    <a:pt x="4512" y="3505"/>
                    <a:pt x="4512" y="2275"/>
                  </a:cubicBezTo>
                  <a:cubicBezTo>
                    <a:pt x="4512" y="1007"/>
                    <a:pt x="3505" y="1"/>
                    <a:pt x="2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6"/>
            <p:cNvSpPr/>
            <p:nvPr/>
          </p:nvSpPr>
          <p:spPr>
            <a:xfrm flipH="1">
              <a:off x="3477992" y="2529708"/>
              <a:ext cx="113434" cy="113469"/>
            </a:xfrm>
            <a:custGeom>
              <a:avLst/>
              <a:gdLst/>
              <a:ahLst/>
              <a:cxnLst/>
              <a:rect l="l" t="t" r="r" b="b"/>
              <a:pathLst>
                <a:path w="5182" h="5183" extrusionOk="0">
                  <a:moveTo>
                    <a:pt x="2610" y="1"/>
                  </a:moveTo>
                  <a:cubicBezTo>
                    <a:pt x="1156" y="1"/>
                    <a:pt x="0" y="1157"/>
                    <a:pt x="0" y="2573"/>
                  </a:cubicBezTo>
                  <a:cubicBezTo>
                    <a:pt x="0" y="4027"/>
                    <a:pt x="1156" y="5183"/>
                    <a:pt x="2610" y="5183"/>
                  </a:cubicBezTo>
                  <a:cubicBezTo>
                    <a:pt x="4026" y="5183"/>
                    <a:pt x="5182" y="4027"/>
                    <a:pt x="5182" y="2573"/>
                  </a:cubicBezTo>
                  <a:cubicBezTo>
                    <a:pt x="5182" y="1157"/>
                    <a:pt x="4026" y="1"/>
                    <a:pt x="26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6"/>
            <p:cNvSpPr/>
            <p:nvPr/>
          </p:nvSpPr>
          <p:spPr>
            <a:xfrm flipH="1">
              <a:off x="3795419" y="590558"/>
              <a:ext cx="48180" cy="47353"/>
            </a:xfrm>
            <a:custGeom>
              <a:avLst/>
              <a:gdLst/>
              <a:ahLst/>
              <a:cxnLst/>
              <a:rect l="l" t="t" r="r" b="b"/>
              <a:pathLst>
                <a:path w="2201" h="2163" extrusionOk="0">
                  <a:moveTo>
                    <a:pt x="1119" y="0"/>
                  </a:moveTo>
                  <a:cubicBezTo>
                    <a:pt x="523" y="0"/>
                    <a:pt x="1" y="485"/>
                    <a:pt x="1" y="1081"/>
                  </a:cubicBezTo>
                  <a:cubicBezTo>
                    <a:pt x="1" y="1678"/>
                    <a:pt x="523" y="2162"/>
                    <a:pt x="1119" y="2162"/>
                  </a:cubicBezTo>
                  <a:cubicBezTo>
                    <a:pt x="1715" y="2162"/>
                    <a:pt x="2200" y="1678"/>
                    <a:pt x="2200" y="1081"/>
                  </a:cubicBezTo>
                  <a:cubicBezTo>
                    <a:pt x="2200" y="485"/>
                    <a:pt x="1715" y="0"/>
                    <a:pt x="1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6"/>
            <p:cNvSpPr/>
            <p:nvPr/>
          </p:nvSpPr>
          <p:spPr>
            <a:xfrm flipH="1">
              <a:off x="3848480" y="712959"/>
              <a:ext cx="66108" cy="66137"/>
            </a:xfrm>
            <a:custGeom>
              <a:avLst/>
              <a:gdLst/>
              <a:ahLst/>
              <a:cxnLst/>
              <a:rect l="l" t="t" r="r" b="b"/>
              <a:pathLst>
                <a:path w="3020" h="3021" extrusionOk="0">
                  <a:moveTo>
                    <a:pt x="1491" y="1"/>
                  </a:moveTo>
                  <a:cubicBezTo>
                    <a:pt x="671" y="1"/>
                    <a:pt x="0" y="672"/>
                    <a:pt x="0" y="1492"/>
                  </a:cubicBezTo>
                  <a:cubicBezTo>
                    <a:pt x="0" y="2350"/>
                    <a:pt x="671" y="3021"/>
                    <a:pt x="1491" y="3021"/>
                  </a:cubicBezTo>
                  <a:cubicBezTo>
                    <a:pt x="2312" y="3021"/>
                    <a:pt x="3020" y="2350"/>
                    <a:pt x="3020" y="1492"/>
                  </a:cubicBezTo>
                  <a:cubicBezTo>
                    <a:pt x="3020" y="672"/>
                    <a:pt x="2312" y="1"/>
                    <a:pt x="14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46"/>
            <p:cNvSpPr/>
            <p:nvPr/>
          </p:nvSpPr>
          <p:spPr>
            <a:xfrm flipH="1">
              <a:off x="3854193" y="851713"/>
              <a:ext cx="82438" cy="82447"/>
            </a:xfrm>
            <a:custGeom>
              <a:avLst/>
              <a:gdLst/>
              <a:ahLst/>
              <a:cxnLst/>
              <a:rect l="l" t="t" r="r" b="b"/>
              <a:pathLst>
                <a:path w="3766" h="3766" extrusionOk="0">
                  <a:moveTo>
                    <a:pt x="1865" y="1"/>
                  </a:moveTo>
                  <a:cubicBezTo>
                    <a:pt x="821" y="1"/>
                    <a:pt x="1" y="858"/>
                    <a:pt x="1" y="1902"/>
                  </a:cubicBezTo>
                  <a:cubicBezTo>
                    <a:pt x="1" y="2946"/>
                    <a:pt x="821" y="3766"/>
                    <a:pt x="1865" y="3766"/>
                  </a:cubicBezTo>
                  <a:cubicBezTo>
                    <a:pt x="2909" y="3766"/>
                    <a:pt x="3766" y="2946"/>
                    <a:pt x="3766" y="1902"/>
                  </a:cubicBezTo>
                  <a:cubicBezTo>
                    <a:pt x="3766" y="858"/>
                    <a:pt x="2909" y="1"/>
                    <a:pt x="18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46"/>
            <p:cNvSpPr/>
            <p:nvPr/>
          </p:nvSpPr>
          <p:spPr>
            <a:xfrm flipH="1">
              <a:off x="3808487" y="987206"/>
              <a:ext cx="106933" cy="106113"/>
            </a:xfrm>
            <a:custGeom>
              <a:avLst/>
              <a:gdLst/>
              <a:ahLst/>
              <a:cxnLst/>
              <a:rect l="l" t="t" r="r" b="b"/>
              <a:pathLst>
                <a:path w="4885" h="4847" extrusionOk="0">
                  <a:moveTo>
                    <a:pt x="2461" y="0"/>
                  </a:moveTo>
                  <a:cubicBezTo>
                    <a:pt x="1119" y="0"/>
                    <a:pt x="1" y="1081"/>
                    <a:pt x="1" y="2423"/>
                  </a:cubicBezTo>
                  <a:cubicBezTo>
                    <a:pt x="1" y="3765"/>
                    <a:pt x="1119" y="4846"/>
                    <a:pt x="2461" y="4846"/>
                  </a:cubicBezTo>
                  <a:cubicBezTo>
                    <a:pt x="3804" y="4846"/>
                    <a:pt x="4885" y="3765"/>
                    <a:pt x="4885" y="2423"/>
                  </a:cubicBezTo>
                  <a:cubicBezTo>
                    <a:pt x="4885" y="1081"/>
                    <a:pt x="3804" y="0"/>
                    <a:pt x="24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46"/>
            <p:cNvSpPr/>
            <p:nvPr/>
          </p:nvSpPr>
          <p:spPr>
            <a:xfrm flipH="1">
              <a:off x="3747283" y="1113701"/>
              <a:ext cx="102029" cy="101231"/>
            </a:xfrm>
            <a:custGeom>
              <a:avLst/>
              <a:gdLst/>
              <a:ahLst/>
              <a:cxnLst/>
              <a:rect l="l" t="t" r="r" b="b"/>
              <a:pathLst>
                <a:path w="4661" h="4624" extrusionOk="0">
                  <a:moveTo>
                    <a:pt x="2349" y="0"/>
                  </a:moveTo>
                  <a:cubicBezTo>
                    <a:pt x="1044" y="0"/>
                    <a:pt x="1" y="1007"/>
                    <a:pt x="1" y="2312"/>
                  </a:cubicBezTo>
                  <a:cubicBezTo>
                    <a:pt x="1" y="3579"/>
                    <a:pt x="1044" y="4623"/>
                    <a:pt x="2349" y="4623"/>
                  </a:cubicBezTo>
                  <a:cubicBezTo>
                    <a:pt x="3617" y="4623"/>
                    <a:pt x="4661" y="3579"/>
                    <a:pt x="4661" y="2312"/>
                  </a:cubicBezTo>
                  <a:cubicBezTo>
                    <a:pt x="4661" y="1007"/>
                    <a:pt x="3617" y="0"/>
                    <a:pt x="23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46"/>
            <p:cNvSpPr/>
            <p:nvPr/>
          </p:nvSpPr>
          <p:spPr>
            <a:xfrm flipH="1">
              <a:off x="3628945" y="1221434"/>
              <a:ext cx="90603" cy="90613"/>
            </a:xfrm>
            <a:custGeom>
              <a:avLst/>
              <a:gdLst/>
              <a:ahLst/>
              <a:cxnLst/>
              <a:rect l="l" t="t" r="r" b="b"/>
              <a:pathLst>
                <a:path w="4139" h="4139" extrusionOk="0">
                  <a:moveTo>
                    <a:pt x="2051" y="0"/>
                  </a:moveTo>
                  <a:cubicBezTo>
                    <a:pt x="932" y="0"/>
                    <a:pt x="0" y="932"/>
                    <a:pt x="0" y="2051"/>
                  </a:cubicBezTo>
                  <a:cubicBezTo>
                    <a:pt x="0" y="3206"/>
                    <a:pt x="932" y="4138"/>
                    <a:pt x="2051" y="4138"/>
                  </a:cubicBezTo>
                  <a:cubicBezTo>
                    <a:pt x="3206" y="4138"/>
                    <a:pt x="4138" y="3206"/>
                    <a:pt x="4138" y="2051"/>
                  </a:cubicBezTo>
                  <a:cubicBezTo>
                    <a:pt x="4138" y="932"/>
                    <a:pt x="3206" y="0"/>
                    <a:pt x="20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6"/>
            <p:cNvSpPr/>
            <p:nvPr/>
          </p:nvSpPr>
          <p:spPr>
            <a:xfrm flipH="1">
              <a:off x="3566931" y="1354453"/>
              <a:ext cx="67750" cy="67779"/>
            </a:xfrm>
            <a:custGeom>
              <a:avLst/>
              <a:gdLst/>
              <a:ahLst/>
              <a:cxnLst/>
              <a:rect l="l" t="t" r="r" b="b"/>
              <a:pathLst>
                <a:path w="3095" h="3096" extrusionOk="0">
                  <a:moveTo>
                    <a:pt x="1566" y="1"/>
                  </a:moveTo>
                  <a:cubicBezTo>
                    <a:pt x="709" y="1"/>
                    <a:pt x="0" y="709"/>
                    <a:pt x="0" y="1529"/>
                  </a:cubicBezTo>
                  <a:cubicBezTo>
                    <a:pt x="0" y="2387"/>
                    <a:pt x="709" y="3095"/>
                    <a:pt x="1566" y="3095"/>
                  </a:cubicBezTo>
                  <a:cubicBezTo>
                    <a:pt x="2386" y="3095"/>
                    <a:pt x="3094" y="2387"/>
                    <a:pt x="3094" y="1529"/>
                  </a:cubicBezTo>
                  <a:cubicBezTo>
                    <a:pt x="3094" y="709"/>
                    <a:pt x="2386" y="1"/>
                    <a:pt x="15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6"/>
            <p:cNvSpPr/>
            <p:nvPr/>
          </p:nvSpPr>
          <p:spPr>
            <a:xfrm flipH="1">
              <a:off x="3513082" y="1494017"/>
              <a:ext cx="53871" cy="53067"/>
            </a:xfrm>
            <a:custGeom>
              <a:avLst/>
              <a:gdLst/>
              <a:ahLst/>
              <a:cxnLst/>
              <a:rect l="l" t="t" r="r" b="b"/>
              <a:pathLst>
                <a:path w="2461" h="2424" extrusionOk="0">
                  <a:moveTo>
                    <a:pt x="1231" y="1"/>
                  </a:moveTo>
                  <a:cubicBezTo>
                    <a:pt x="522" y="1"/>
                    <a:pt x="0" y="523"/>
                    <a:pt x="0" y="1231"/>
                  </a:cubicBezTo>
                  <a:cubicBezTo>
                    <a:pt x="0" y="1902"/>
                    <a:pt x="522" y="2424"/>
                    <a:pt x="1231" y="2424"/>
                  </a:cubicBezTo>
                  <a:cubicBezTo>
                    <a:pt x="1902" y="2424"/>
                    <a:pt x="2461" y="1902"/>
                    <a:pt x="2461" y="1231"/>
                  </a:cubicBezTo>
                  <a:cubicBezTo>
                    <a:pt x="2461" y="523"/>
                    <a:pt x="1902" y="1"/>
                    <a:pt x="12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6"/>
            <p:cNvSpPr/>
            <p:nvPr/>
          </p:nvSpPr>
          <p:spPr>
            <a:xfrm flipH="1">
              <a:off x="3522056" y="1648272"/>
              <a:ext cx="44896" cy="44923"/>
            </a:xfrm>
            <a:custGeom>
              <a:avLst/>
              <a:gdLst/>
              <a:ahLst/>
              <a:cxnLst/>
              <a:rect l="l" t="t" r="r" b="b"/>
              <a:pathLst>
                <a:path w="2051" h="2052" extrusionOk="0">
                  <a:moveTo>
                    <a:pt x="1007" y="1"/>
                  </a:moveTo>
                  <a:cubicBezTo>
                    <a:pt x="448" y="1"/>
                    <a:pt x="0" y="448"/>
                    <a:pt x="0" y="1007"/>
                  </a:cubicBezTo>
                  <a:cubicBezTo>
                    <a:pt x="0" y="1604"/>
                    <a:pt x="448" y="2051"/>
                    <a:pt x="1007" y="2051"/>
                  </a:cubicBezTo>
                  <a:cubicBezTo>
                    <a:pt x="1603" y="2051"/>
                    <a:pt x="2051" y="1604"/>
                    <a:pt x="2051" y="1007"/>
                  </a:cubicBezTo>
                  <a:cubicBezTo>
                    <a:pt x="2051" y="448"/>
                    <a:pt x="1603" y="1"/>
                    <a:pt x="10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6"/>
            <p:cNvSpPr/>
            <p:nvPr/>
          </p:nvSpPr>
          <p:spPr>
            <a:xfrm flipH="1">
              <a:off x="3580809" y="1785385"/>
              <a:ext cx="40825" cy="40830"/>
            </a:xfrm>
            <a:custGeom>
              <a:avLst/>
              <a:gdLst/>
              <a:ahLst/>
              <a:cxnLst/>
              <a:rect l="l" t="t" r="r" b="b"/>
              <a:pathLst>
                <a:path w="1865" h="1865" extrusionOk="0">
                  <a:moveTo>
                    <a:pt x="933" y="1"/>
                  </a:moveTo>
                  <a:cubicBezTo>
                    <a:pt x="411" y="1"/>
                    <a:pt x="1" y="411"/>
                    <a:pt x="1" y="933"/>
                  </a:cubicBezTo>
                  <a:cubicBezTo>
                    <a:pt x="1" y="1455"/>
                    <a:pt x="411" y="1865"/>
                    <a:pt x="933" y="1865"/>
                  </a:cubicBezTo>
                  <a:cubicBezTo>
                    <a:pt x="1455" y="1865"/>
                    <a:pt x="1865" y="1455"/>
                    <a:pt x="1865" y="933"/>
                  </a:cubicBezTo>
                  <a:cubicBezTo>
                    <a:pt x="1865" y="411"/>
                    <a:pt x="1455" y="1"/>
                    <a:pt x="9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6"/>
            <p:cNvSpPr/>
            <p:nvPr/>
          </p:nvSpPr>
          <p:spPr>
            <a:xfrm flipH="1">
              <a:off x="3674652" y="1891498"/>
              <a:ext cx="46538" cy="47353"/>
            </a:xfrm>
            <a:custGeom>
              <a:avLst/>
              <a:gdLst/>
              <a:ahLst/>
              <a:cxnLst/>
              <a:rect l="l" t="t" r="r" b="b"/>
              <a:pathLst>
                <a:path w="2126" h="2163" extrusionOk="0">
                  <a:moveTo>
                    <a:pt x="1044" y="0"/>
                  </a:moveTo>
                  <a:cubicBezTo>
                    <a:pt x="485" y="0"/>
                    <a:pt x="1" y="485"/>
                    <a:pt x="1" y="1081"/>
                  </a:cubicBezTo>
                  <a:cubicBezTo>
                    <a:pt x="1" y="1678"/>
                    <a:pt x="485" y="2162"/>
                    <a:pt x="1044" y="2162"/>
                  </a:cubicBezTo>
                  <a:cubicBezTo>
                    <a:pt x="1641" y="2162"/>
                    <a:pt x="2126" y="1678"/>
                    <a:pt x="2126" y="1081"/>
                  </a:cubicBezTo>
                  <a:cubicBezTo>
                    <a:pt x="2126" y="485"/>
                    <a:pt x="1641" y="0"/>
                    <a:pt x="10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6"/>
            <p:cNvSpPr/>
            <p:nvPr/>
          </p:nvSpPr>
          <p:spPr>
            <a:xfrm flipH="1">
              <a:off x="3735856" y="2003303"/>
              <a:ext cx="70201" cy="70209"/>
            </a:xfrm>
            <a:custGeom>
              <a:avLst/>
              <a:gdLst/>
              <a:ahLst/>
              <a:cxnLst/>
              <a:rect l="l" t="t" r="r" b="b"/>
              <a:pathLst>
                <a:path w="3207" h="3207" extrusionOk="0">
                  <a:moveTo>
                    <a:pt x="1603" y="0"/>
                  </a:moveTo>
                  <a:cubicBezTo>
                    <a:pt x="746" y="0"/>
                    <a:pt x="0" y="746"/>
                    <a:pt x="0" y="1603"/>
                  </a:cubicBezTo>
                  <a:cubicBezTo>
                    <a:pt x="0" y="2498"/>
                    <a:pt x="746" y="3206"/>
                    <a:pt x="1603" y="3206"/>
                  </a:cubicBezTo>
                  <a:cubicBezTo>
                    <a:pt x="2498" y="3206"/>
                    <a:pt x="3207" y="2498"/>
                    <a:pt x="3207" y="1603"/>
                  </a:cubicBezTo>
                  <a:cubicBezTo>
                    <a:pt x="3207" y="746"/>
                    <a:pt x="2498" y="0"/>
                    <a:pt x="16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6"/>
            <p:cNvSpPr/>
            <p:nvPr/>
          </p:nvSpPr>
          <p:spPr>
            <a:xfrm flipH="1">
              <a:off x="3822365" y="2134701"/>
              <a:ext cx="90603" cy="91423"/>
            </a:xfrm>
            <a:custGeom>
              <a:avLst/>
              <a:gdLst/>
              <a:ahLst/>
              <a:cxnLst/>
              <a:rect l="l" t="t" r="r" b="b"/>
              <a:pathLst>
                <a:path w="4139" h="4176" extrusionOk="0">
                  <a:moveTo>
                    <a:pt x="2088" y="0"/>
                  </a:moveTo>
                  <a:cubicBezTo>
                    <a:pt x="933" y="0"/>
                    <a:pt x="1" y="932"/>
                    <a:pt x="1" y="2088"/>
                  </a:cubicBezTo>
                  <a:cubicBezTo>
                    <a:pt x="1" y="3244"/>
                    <a:pt x="933" y="4176"/>
                    <a:pt x="2088" y="4176"/>
                  </a:cubicBezTo>
                  <a:cubicBezTo>
                    <a:pt x="3207" y="4176"/>
                    <a:pt x="4139" y="3244"/>
                    <a:pt x="4139" y="2088"/>
                  </a:cubicBezTo>
                  <a:cubicBezTo>
                    <a:pt x="4139" y="932"/>
                    <a:pt x="3207" y="0"/>
                    <a:pt x="2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6"/>
            <p:cNvSpPr/>
            <p:nvPr/>
          </p:nvSpPr>
          <p:spPr>
            <a:xfrm flipH="1">
              <a:off x="3858265" y="2265290"/>
              <a:ext cx="97936" cy="97947"/>
            </a:xfrm>
            <a:custGeom>
              <a:avLst/>
              <a:gdLst/>
              <a:ahLst/>
              <a:cxnLst/>
              <a:rect l="l" t="t" r="r" b="b"/>
              <a:pathLst>
                <a:path w="4474" h="4474" extrusionOk="0">
                  <a:moveTo>
                    <a:pt x="2237" y="0"/>
                  </a:moveTo>
                  <a:cubicBezTo>
                    <a:pt x="1007" y="0"/>
                    <a:pt x="0" y="1007"/>
                    <a:pt x="0" y="2237"/>
                  </a:cubicBezTo>
                  <a:cubicBezTo>
                    <a:pt x="0" y="3467"/>
                    <a:pt x="1007" y="4474"/>
                    <a:pt x="2237" y="4474"/>
                  </a:cubicBezTo>
                  <a:cubicBezTo>
                    <a:pt x="3467" y="4474"/>
                    <a:pt x="4474" y="3467"/>
                    <a:pt x="4474" y="2237"/>
                  </a:cubicBezTo>
                  <a:cubicBezTo>
                    <a:pt x="4474" y="1007"/>
                    <a:pt x="3467" y="0"/>
                    <a:pt x="22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6"/>
            <p:cNvSpPr/>
            <p:nvPr/>
          </p:nvSpPr>
          <p:spPr>
            <a:xfrm flipH="1">
              <a:off x="3852552" y="2409737"/>
              <a:ext cx="98768" cy="98779"/>
            </a:xfrm>
            <a:custGeom>
              <a:avLst/>
              <a:gdLst/>
              <a:ahLst/>
              <a:cxnLst/>
              <a:rect l="l" t="t" r="r" b="b"/>
              <a:pathLst>
                <a:path w="4512" h="4512" extrusionOk="0">
                  <a:moveTo>
                    <a:pt x="2237" y="1"/>
                  </a:moveTo>
                  <a:cubicBezTo>
                    <a:pt x="1007" y="1"/>
                    <a:pt x="1" y="1007"/>
                    <a:pt x="1" y="2275"/>
                  </a:cubicBezTo>
                  <a:cubicBezTo>
                    <a:pt x="1" y="3505"/>
                    <a:pt x="1007" y="4512"/>
                    <a:pt x="2237" y="4512"/>
                  </a:cubicBezTo>
                  <a:cubicBezTo>
                    <a:pt x="3505" y="4512"/>
                    <a:pt x="4512" y="3505"/>
                    <a:pt x="4512" y="2275"/>
                  </a:cubicBezTo>
                  <a:cubicBezTo>
                    <a:pt x="4512" y="1007"/>
                    <a:pt x="3505" y="1"/>
                    <a:pt x="22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6"/>
            <p:cNvSpPr/>
            <p:nvPr/>
          </p:nvSpPr>
          <p:spPr>
            <a:xfrm flipH="1">
              <a:off x="3778301" y="2529708"/>
              <a:ext cx="112624" cy="113469"/>
            </a:xfrm>
            <a:custGeom>
              <a:avLst/>
              <a:gdLst/>
              <a:ahLst/>
              <a:cxnLst/>
              <a:rect l="l" t="t" r="r" b="b"/>
              <a:pathLst>
                <a:path w="5145" h="5183" extrusionOk="0">
                  <a:moveTo>
                    <a:pt x="2573" y="1"/>
                  </a:moveTo>
                  <a:cubicBezTo>
                    <a:pt x="1156" y="1"/>
                    <a:pt x="0" y="1157"/>
                    <a:pt x="0" y="2573"/>
                  </a:cubicBezTo>
                  <a:cubicBezTo>
                    <a:pt x="0" y="4027"/>
                    <a:pt x="1156" y="5183"/>
                    <a:pt x="2573" y="5183"/>
                  </a:cubicBezTo>
                  <a:cubicBezTo>
                    <a:pt x="3989" y="5183"/>
                    <a:pt x="5145" y="4027"/>
                    <a:pt x="5145" y="2573"/>
                  </a:cubicBezTo>
                  <a:cubicBezTo>
                    <a:pt x="5145" y="1157"/>
                    <a:pt x="3989" y="1"/>
                    <a:pt x="2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" name="Google Shape;1603;p45">
            <a:extLst>
              <a:ext uri="{FF2B5EF4-FFF2-40B4-BE49-F238E27FC236}">
                <a16:creationId xmlns:a16="http://schemas.microsoft.com/office/drawing/2014/main" id="{7AD25489-FBF6-4A79-BB72-8AB12AA451CC}"/>
              </a:ext>
            </a:extLst>
          </p:cNvPr>
          <p:cNvSpPr/>
          <p:nvPr/>
        </p:nvSpPr>
        <p:spPr>
          <a:xfrm rot="19911067" flipH="1">
            <a:off x="172199" y="1552009"/>
            <a:ext cx="1916632" cy="2075098"/>
          </a:xfrm>
          <a:custGeom>
            <a:avLst/>
            <a:gdLst/>
            <a:ahLst/>
            <a:cxnLst/>
            <a:rect l="l" t="t" r="r" b="b"/>
            <a:pathLst>
              <a:path w="63232" h="68460" extrusionOk="0">
                <a:moveTo>
                  <a:pt x="10078" y="1"/>
                </a:moveTo>
                <a:cubicBezTo>
                  <a:pt x="7986" y="1"/>
                  <a:pt x="5918" y="457"/>
                  <a:pt x="4022" y="1345"/>
                </a:cubicBezTo>
                <a:cubicBezTo>
                  <a:pt x="2755" y="1945"/>
                  <a:pt x="1654" y="2779"/>
                  <a:pt x="720" y="3780"/>
                </a:cubicBezTo>
                <a:cubicBezTo>
                  <a:pt x="1" y="4550"/>
                  <a:pt x="705" y="5597"/>
                  <a:pt x="1493" y="5597"/>
                </a:cubicBezTo>
                <a:cubicBezTo>
                  <a:pt x="1729" y="5597"/>
                  <a:pt x="1973" y="5504"/>
                  <a:pt x="2188" y="5281"/>
                </a:cubicBezTo>
                <a:cubicBezTo>
                  <a:pt x="2988" y="4414"/>
                  <a:pt x="3922" y="3713"/>
                  <a:pt x="4990" y="3213"/>
                </a:cubicBezTo>
                <a:lnTo>
                  <a:pt x="4990" y="3213"/>
                </a:lnTo>
                <a:cubicBezTo>
                  <a:pt x="4956" y="3580"/>
                  <a:pt x="5156" y="3947"/>
                  <a:pt x="5490" y="4113"/>
                </a:cubicBezTo>
                <a:cubicBezTo>
                  <a:pt x="11161" y="7149"/>
                  <a:pt x="13529" y="13587"/>
                  <a:pt x="14863" y="19491"/>
                </a:cubicBezTo>
                <a:cubicBezTo>
                  <a:pt x="15697" y="23127"/>
                  <a:pt x="16231" y="26796"/>
                  <a:pt x="17198" y="30332"/>
                </a:cubicBezTo>
                <a:cubicBezTo>
                  <a:pt x="18199" y="33935"/>
                  <a:pt x="19467" y="37437"/>
                  <a:pt x="20901" y="40873"/>
                </a:cubicBezTo>
                <a:cubicBezTo>
                  <a:pt x="23603" y="47411"/>
                  <a:pt x="26472" y="54049"/>
                  <a:pt x="30975" y="59620"/>
                </a:cubicBezTo>
                <a:cubicBezTo>
                  <a:pt x="34010" y="63389"/>
                  <a:pt x="38013" y="66758"/>
                  <a:pt x="42583" y="68460"/>
                </a:cubicBezTo>
                <a:lnTo>
                  <a:pt x="52924" y="57885"/>
                </a:lnTo>
                <a:cubicBezTo>
                  <a:pt x="55892" y="53115"/>
                  <a:pt x="52924" y="48079"/>
                  <a:pt x="52924" y="48078"/>
                </a:cubicBezTo>
                <a:lnTo>
                  <a:pt x="52924" y="48078"/>
                </a:lnTo>
                <a:cubicBezTo>
                  <a:pt x="56293" y="50380"/>
                  <a:pt x="55592" y="53682"/>
                  <a:pt x="55592" y="53682"/>
                </a:cubicBezTo>
                <a:lnTo>
                  <a:pt x="63231" y="45743"/>
                </a:lnTo>
                <a:cubicBezTo>
                  <a:pt x="62431" y="44009"/>
                  <a:pt x="61463" y="42307"/>
                  <a:pt x="60396" y="40706"/>
                </a:cubicBezTo>
                <a:cubicBezTo>
                  <a:pt x="58594" y="37971"/>
                  <a:pt x="56493" y="35469"/>
                  <a:pt x="54125" y="33201"/>
                </a:cubicBezTo>
                <a:cubicBezTo>
                  <a:pt x="51690" y="30933"/>
                  <a:pt x="48721" y="29231"/>
                  <a:pt x="45518" y="28264"/>
                </a:cubicBezTo>
                <a:cubicBezTo>
                  <a:pt x="39814" y="26563"/>
                  <a:pt x="31875" y="26563"/>
                  <a:pt x="28673" y="20559"/>
                </a:cubicBezTo>
                <a:cubicBezTo>
                  <a:pt x="27973" y="19124"/>
                  <a:pt x="27439" y="17590"/>
                  <a:pt x="27072" y="16055"/>
                </a:cubicBezTo>
                <a:cubicBezTo>
                  <a:pt x="26672" y="14521"/>
                  <a:pt x="26171" y="12986"/>
                  <a:pt x="25538" y="11519"/>
                </a:cubicBezTo>
                <a:cubicBezTo>
                  <a:pt x="24370" y="8717"/>
                  <a:pt x="22602" y="6215"/>
                  <a:pt x="20367" y="4147"/>
                </a:cubicBezTo>
                <a:cubicBezTo>
                  <a:pt x="18199" y="2112"/>
                  <a:pt x="15464" y="744"/>
                  <a:pt x="12528" y="211"/>
                </a:cubicBezTo>
                <a:cubicBezTo>
                  <a:pt x="11714" y="70"/>
                  <a:pt x="10894" y="1"/>
                  <a:pt x="10078" y="1"/>
                </a:cubicBezTo>
                <a:close/>
              </a:path>
            </a:pathLst>
          </a:custGeom>
          <a:solidFill>
            <a:srgbClr val="2B29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1694;p46">
            <a:extLst>
              <a:ext uri="{FF2B5EF4-FFF2-40B4-BE49-F238E27FC236}">
                <a16:creationId xmlns:a16="http://schemas.microsoft.com/office/drawing/2014/main" id="{D2429048-81D0-4D74-A819-BE56AA7D74B4}"/>
              </a:ext>
            </a:extLst>
          </p:cNvPr>
          <p:cNvGrpSpPr/>
          <p:nvPr/>
        </p:nvGrpSpPr>
        <p:grpSpPr>
          <a:xfrm>
            <a:off x="320209" y="1417056"/>
            <a:ext cx="2694115" cy="4031613"/>
            <a:chOff x="663109" y="1112256"/>
            <a:chExt cx="2694115" cy="4031613"/>
          </a:xfrm>
        </p:grpSpPr>
        <p:sp>
          <p:nvSpPr>
            <p:cNvPr id="148" name="Google Shape;1695;p46">
              <a:extLst>
                <a:ext uri="{FF2B5EF4-FFF2-40B4-BE49-F238E27FC236}">
                  <a16:creationId xmlns:a16="http://schemas.microsoft.com/office/drawing/2014/main" id="{65EE6FC7-6FAE-4A60-AA51-1008A79A8381}"/>
                </a:ext>
              </a:extLst>
            </p:cNvPr>
            <p:cNvSpPr/>
            <p:nvPr/>
          </p:nvSpPr>
          <p:spPr>
            <a:xfrm flipH="1">
              <a:off x="3091984" y="1996976"/>
              <a:ext cx="232669" cy="196332"/>
            </a:xfrm>
            <a:custGeom>
              <a:avLst/>
              <a:gdLst/>
              <a:ahLst/>
              <a:cxnLst/>
              <a:rect l="l" t="t" r="r" b="b"/>
              <a:pathLst>
                <a:path w="10629" h="8968" extrusionOk="0">
                  <a:moveTo>
                    <a:pt x="6143" y="0"/>
                  </a:moveTo>
                  <a:cubicBezTo>
                    <a:pt x="4347" y="0"/>
                    <a:pt x="2497" y="634"/>
                    <a:pt x="1942" y="1930"/>
                  </a:cubicBezTo>
                  <a:cubicBezTo>
                    <a:pt x="1942" y="1930"/>
                    <a:pt x="0" y="8968"/>
                    <a:pt x="3774" y="8968"/>
                  </a:cubicBezTo>
                  <a:cubicBezTo>
                    <a:pt x="3913" y="8968"/>
                    <a:pt x="4061" y="8958"/>
                    <a:pt x="4216" y="8938"/>
                  </a:cubicBezTo>
                  <a:cubicBezTo>
                    <a:pt x="8578" y="8342"/>
                    <a:pt x="10628" y="4465"/>
                    <a:pt x="10032" y="1930"/>
                  </a:cubicBezTo>
                  <a:cubicBezTo>
                    <a:pt x="9731" y="653"/>
                    <a:pt x="7965" y="0"/>
                    <a:pt x="6143" y="0"/>
                  </a:cubicBezTo>
                  <a:close/>
                </a:path>
              </a:pathLst>
            </a:custGeom>
            <a:solidFill>
              <a:srgbClr val="FFAD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696;p46">
              <a:extLst>
                <a:ext uri="{FF2B5EF4-FFF2-40B4-BE49-F238E27FC236}">
                  <a16:creationId xmlns:a16="http://schemas.microsoft.com/office/drawing/2014/main" id="{32245555-B705-40B0-9ABA-FEAABC202C41}"/>
                </a:ext>
              </a:extLst>
            </p:cNvPr>
            <p:cNvSpPr/>
            <p:nvPr/>
          </p:nvSpPr>
          <p:spPr>
            <a:xfrm flipH="1">
              <a:off x="3076485" y="1764981"/>
              <a:ext cx="256025" cy="437062"/>
            </a:xfrm>
            <a:custGeom>
              <a:avLst/>
              <a:gdLst/>
              <a:ahLst/>
              <a:cxnLst/>
              <a:rect l="l" t="t" r="r" b="b"/>
              <a:pathLst>
                <a:path w="11696" h="19964" extrusionOk="0">
                  <a:moveTo>
                    <a:pt x="9720" y="1"/>
                  </a:moveTo>
                  <a:lnTo>
                    <a:pt x="400" y="18417"/>
                  </a:lnTo>
                  <a:cubicBezTo>
                    <a:pt x="1" y="19265"/>
                    <a:pt x="704" y="19963"/>
                    <a:pt x="1425" y="19963"/>
                  </a:cubicBezTo>
                  <a:cubicBezTo>
                    <a:pt x="1781" y="19963"/>
                    <a:pt x="2141" y="19793"/>
                    <a:pt x="2376" y="19386"/>
                  </a:cubicBezTo>
                  <a:lnTo>
                    <a:pt x="11696" y="1007"/>
                  </a:lnTo>
                  <a:lnTo>
                    <a:pt x="9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697;p46">
              <a:extLst>
                <a:ext uri="{FF2B5EF4-FFF2-40B4-BE49-F238E27FC236}">
                  <a16:creationId xmlns:a16="http://schemas.microsoft.com/office/drawing/2014/main" id="{A516EE0D-C8C1-43AF-8D34-2144C8C71EE5}"/>
                </a:ext>
              </a:extLst>
            </p:cNvPr>
            <p:cNvSpPr/>
            <p:nvPr/>
          </p:nvSpPr>
          <p:spPr>
            <a:xfrm flipH="1">
              <a:off x="2721495" y="1206744"/>
              <a:ext cx="445593" cy="604999"/>
            </a:xfrm>
            <a:custGeom>
              <a:avLst/>
              <a:gdLst/>
              <a:ahLst/>
              <a:cxnLst/>
              <a:rect l="l" t="t" r="r" b="b"/>
              <a:pathLst>
                <a:path w="20356" h="27635" extrusionOk="0">
                  <a:moveTo>
                    <a:pt x="14801" y="0"/>
                  </a:moveTo>
                  <a:lnTo>
                    <a:pt x="14502" y="597"/>
                  </a:lnTo>
                  <a:cubicBezTo>
                    <a:pt x="10998" y="932"/>
                    <a:pt x="6562" y="4921"/>
                    <a:pt x="3579" y="10811"/>
                  </a:cubicBezTo>
                  <a:cubicBezTo>
                    <a:pt x="560" y="16664"/>
                    <a:pt x="0" y="22592"/>
                    <a:pt x="1790" y="25612"/>
                  </a:cubicBezTo>
                  <a:lnTo>
                    <a:pt x="1454" y="26245"/>
                  </a:lnTo>
                  <a:lnTo>
                    <a:pt x="3579" y="27289"/>
                  </a:lnTo>
                  <a:cubicBezTo>
                    <a:pt x="4093" y="27522"/>
                    <a:pt x="4650" y="27634"/>
                    <a:pt x="5239" y="27634"/>
                  </a:cubicBezTo>
                  <a:cubicBezTo>
                    <a:pt x="8794" y="27634"/>
                    <a:pt x="13493" y="23551"/>
                    <a:pt x="16627" y="17410"/>
                  </a:cubicBezTo>
                  <a:cubicBezTo>
                    <a:pt x="20243" y="10252"/>
                    <a:pt x="20355" y="3020"/>
                    <a:pt x="16888" y="1081"/>
                  </a:cubicBezTo>
                  <a:lnTo>
                    <a:pt x="148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698;p46">
              <a:extLst>
                <a:ext uri="{FF2B5EF4-FFF2-40B4-BE49-F238E27FC236}">
                  <a16:creationId xmlns:a16="http://schemas.microsoft.com/office/drawing/2014/main" id="{5C52D961-340E-4728-9A77-DAC7C33A5626}"/>
                </a:ext>
              </a:extLst>
            </p:cNvPr>
            <p:cNvSpPr/>
            <p:nvPr/>
          </p:nvSpPr>
          <p:spPr>
            <a:xfrm flipH="1">
              <a:off x="2759037" y="1200133"/>
              <a:ext cx="448854" cy="592696"/>
            </a:xfrm>
            <a:custGeom>
              <a:avLst/>
              <a:gdLst/>
              <a:ahLst/>
              <a:cxnLst/>
              <a:rect l="l" t="t" r="r" b="b"/>
              <a:pathLst>
                <a:path w="20505" h="27073" extrusionOk="0">
                  <a:moveTo>
                    <a:pt x="15121" y="1"/>
                  </a:moveTo>
                  <a:cubicBezTo>
                    <a:pt x="11557" y="1"/>
                    <a:pt x="6854" y="4094"/>
                    <a:pt x="3728" y="10219"/>
                  </a:cubicBezTo>
                  <a:cubicBezTo>
                    <a:pt x="75" y="17451"/>
                    <a:pt x="0" y="24832"/>
                    <a:pt x="3579" y="26659"/>
                  </a:cubicBezTo>
                  <a:cubicBezTo>
                    <a:pt x="4133" y="26939"/>
                    <a:pt x="4740" y="27073"/>
                    <a:pt x="5384" y="27073"/>
                  </a:cubicBezTo>
                  <a:cubicBezTo>
                    <a:pt x="8947" y="27073"/>
                    <a:pt x="13651" y="22980"/>
                    <a:pt x="16776" y="16855"/>
                  </a:cubicBezTo>
                  <a:cubicBezTo>
                    <a:pt x="20467" y="9585"/>
                    <a:pt x="20504" y="2241"/>
                    <a:pt x="16925" y="414"/>
                  </a:cubicBezTo>
                  <a:cubicBezTo>
                    <a:pt x="16372" y="134"/>
                    <a:pt x="15765" y="1"/>
                    <a:pt x="15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699;p46">
              <a:extLst>
                <a:ext uri="{FF2B5EF4-FFF2-40B4-BE49-F238E27FC236}">
                  <a16:creationId xmlns:a16="http://schemas.microsoft.com/office/drawing/2014/main" id="{AD443C01-8213-47DC-A693-04F5657F7A54}"/>
                </a:ext>
              </a:extLst>
            </p:cNvPr>
            <p:cNvSpPr/>
            <p:nvPr/>
          </p:nvSpPr>
          <p:spPr>
            <a:xfrm flipH="1">
              <a:off x="2795768" y="1235620"/>
              <a:ext cx="374582" cy="521720"/>
            </a:xfrm>
            <a:custGeom>
              <a:avLst/>
              <a:gdLst/>
              <a:ahLst/>
              <a:cxnLst/>
              <a:rect l="l" t="t" r="r" b="b"/>
              <a:pathLst>
                <a:path w="17112" h="23831" extrusionOk="0">
                  <a:moveTo>
                    <a:pt x="13376" y="1"/>
                  </a:moveTo>
                  <a:cubicBezTo>
                    <a:pt x="10755" y="1"/>
                    <a:pt x="6469" y="3373"/>
                    <a:pt x="3467" y="9343"/>
                  </a:cubicBezTo>
                  <a:cubicBezTo>
                    <a:pt x="0" y="16203"/>
                    <a:pt x="187" y="22391"/>
                    <a:pt x="2610" y="23584"/>
                  </a:cubicBezTo>
                  <a:cubicBezTo>
                    <a:pt x="2930" y="23749"/>
                    <a:pt x="3300" y="23831"/>
                    <a:pt x="3708" y="23831"/>
                  </a:cubicBezTo>
                  <a:cubicBezTo>
                    <a:pt x="6339" y="23831"/>
                    <a:pt x="10574" y="20458"/>
                    <a:pt x="13607" y="14488"/>
                  </a:cubicBezTo>
                  <a:cubicBezTo>
                    <a:pt x="17112" y="7628"/>
                    <a:pt x="16851" y="1440"/>
                    <a:pt x="14465" y="247"/>
                  </a:cubicBezTo>
                  <a:cubicBezTo>
                    <a:pt x="14149" y="82"/>
                    <a:pt x="13783" y="1"/>
                    <a:pt x="133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700;p46">
              <a:extLst>
                <a:ext uri="{FF2B5EF4-FFF2-40B4-BE49-F238E27FC236}">
                  <a16:creationId xmlns:a16="http://schemas.microsoft.com/office/drawing/2014/main" id="{0CCD794B-D566-4C43-A7F2-C8F7194ED032}"/>
                </a:ext>
              </a:extLst>
            </p:cNvPr>
            <p:cNvSpPr/>
            <p:nvPr/>
          </p:nvSpPr>
          <p:spPr>
            <a:xfrm flipH="1">
              <a:off x="2800650" y="1251230"/>
              <a:ext cx="334611" cy="506023"/>
            </a:xfrm>
            <a:custGeom>
              <a:avLst/>
              <a:gdLst/>
              <a:ahLst/>
              <a:cxnLst/>
              <a:rect l="l" t="t" r="r" b="b"/>
              <a:pathLst>
                <a:path w="15286" h="23114" extrusionOk="0">
                  <a:moveTo>
                    <a:pt x="13209" y="1"/>
                  </a:moveTo>
                  <a:cubicBezTo>
                    <a:pt x="10566" y="1"/>
                    <a:pt x="6322" y="3399"/>
                    <a:pt x="3281" y="9339"/>
                  </a:cubicBezTo>
                  <a:cubicBezTo>
                    <a:pt x="112" y="15564"/>
                    <a:pt x="0" y="21156"/>
                    <a:pt x="1790" y="23095"/>
                  </a:cubicBezTo>
                  <a:cubicBezTo>
                    <a:pt x="1896" y="23107"/>
                    <a:pt x="2005" y="23113"/>
                    <a:pt x="2117" y="23113"/>
                  </a:cubicBezTo>
                  <a:cubicBezTo>
                    <a:pt x="4760" y="23113"/>
                    <a:pt x="9002" y="19748"/>
                    <a:pt x="12042" y="13775"/>
                  </a:cubicBezTo>
                  <a:cubicBezTo>
                    <a:pt x="15173" y="7586"/>
                    <a:pt x="15285" y="1995"/>
                    <a:pt x="13533" y="19"/>
                  </a:cubicBezTo>
                  <a:cubicBezTo>
                    <a:pt x="13428" y="7"/>
                    <a:pt x="13320" y="1"/>
                    <a:pt x="13209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701;p46">
              <a:extLst>
                <a:ext uri="{FF2B5EF4-FFF2-40B4-BE49-F238E27FC236}">
                  <a16:creationId xmlns:a16="http://schemas.microsoft.com/office/drawing/2014/main" id="{C7E15B2D-65E4-4DD6-B044-052F10A4DE8B}"/>
                </a:ext>
              </a:extLst>
            </p:cNvPr>
            <p:cNvSpPr/>
            <p:nvPr/>
          </p:nvSpPr>
          <p:spPr>
            <a:xfrm flipH="1">
              <a:off x="3085460" y="1793923"/>
              <a:ext cx="128144" cy="159246"/>
            </a:xfrm>
            <a:custGeom>
              <a:avLst/>
              <a:gdLst/>
              <a:ahLst/>
              <a:cxnLst/>
              <a:rect l="l" t="t" r="r" b="b"/>
              <a:pathLst>
                <a:path w="5854" h="7274" extrusionOk="0">
                  <a:moveTo>
                    <a:pt x="3444" y="1"/>
                  </a:moveTo>
                  <a:cubicBezTo>
                    <a:pt x="3117" y="1"/>
                    <a:pt x="2807" y="187"/>
                    <a:pt x="2647" y="505"/>
                  </a:cubicBezTo>
                  <a:lnTo>
                    <a:pt x="224" y="5277"/>
                  </a:lnTo>
                  <a:cubicBezTo>
                    <a:pt x="1" y="5687"/>
                    <a:pt x="187" y="6247"/>
                    <a:pt x="597" y="6433"/>
                  </a:cubicBezTo>
                  <a:lnTo>
                    <a:pt x="2014" y="7179"/>
                  </a:lnTo>
                  <a:cubicBezTo>
                    <a:pt x="2142" y="7243"/>
                    <a:pt x="2277" y="7273"/>
                    <a:pt x="2410" y="7273"/>
                  </a:cubicBezTo>
                  <a:cubicBezTo>
                    <a:pt x="2737" y="7273"/>
                    <a:pt x="3047" y="7087"/>
                    <a:pt x="3207" y="6768"/>
                  </a:cubicBezTo>
                  <a:lnTo>
                    <a:pt x="5630" y="1997"/>
                  </a:lnTo>
                  <a:cubicBezTo>
                    <a:pt x="5853" y="1587"/>
                    <a:pt x="5667" y="1027"/>
                    <a:pt x="5220" y="841"/>
                  </a:cubicBezTo>
                  <a:lnTo>
                    <a:pt x="3840" y="95"/>
                  </a:lnTo>
                  <a:cubicBezTo>
                    <a:pt x="3712" y="31"/>
                    <a:pt x="3577" y="1"/>
                    <a:pt x="34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702;p46">
              <a:extLst>
                <a:ext uri="{FF2B5EF4-FFF2-40B4-BE49-F238E27FC236}">
                  <a16:creationId xmlns:a16="http://schemas.microsoft.com/office/drawing/2014/main" id="{EC7366F6-FFB7-4F4A-8BA3-5A5B16EF63A8}"/>
                </a:ext>
              </a:extLst>
            </p:cNvPr>
            <p:cNvSpPr/>
            <p:nvPr/>
          </p:nvSpPr>
          <p:spPr>
            <a:xfrm flipH="1">
              <a:off x="3023446" y="1776409"/>
              <a:ext cx="211370" cy="334408"/>
            </a:xfrm>
            <a:custGeom>
              <a:avLst/>
              <a:gdLst/>
              <a:ahLst/>
              <a:cxnLst/>
              <a:rect l="l" t="t" r="r" b="b"/>
              <a:pathLst>
                <a:path w="9656" h="15275" extrusionOk="0">
                  <a:moveTo>
                    <a:pt x="3094" y="1"/>
                  </a:moveTo>
                  <a:lnTo>
                    <a:pt x="3094" y="1"/>
                  </a:lnTo>
                  <a:cubicBezTo>
                    <a:pt x="1529" y="1939"/>
                    <a:pt x="4548" y="4586"/>
                    <a:pt x="4548" y="4735"/>
                  </a:cubicBezTo>
                  <a:cubicBezTo>
                    <a:pt x="4548" y="4884"/>
                    <a:pt x="3728" y="6301"/>
                    <a:pt x="1864" y="8463"/>
                  </a:cubicBezTo>
                  <a:cubicBezTo>
                    <a:pt x="0" y="10625"/>
                    <a:pt x="1491" y="13198"/>
                    <a:pt x="1491" y="13645"/>
                  </a:cubicBezTo>
                  <a:cubicBezTo>
                    <a:pt x="1491" y="13645"/>
                    <a:pt x="2776" y="15274"/>
                    <a:pt x="4536" y="15274"/>
                  </a:cubicBezTo>
                  <a:cubicBezTo>
                    <a:pt x="5020" y="15274"/>
                    <a:pt x="5539" y="15151"/>
                    <a:pt x="6077" y="14838"/>
                  </a:cubicBezTo>
                  <a:cubicBezTo>
                    <a:pt x="8575" y="13347"/>
                    <a:pt x="9656" y="4735"/>
                    <a:pt x="7941" y="4139"/>
                  </a:cubicBezTo>
                  <a:cubicBezTo>
                    <a:pt x="6226" y="3542"/>
                    <a:pt x="3095" y="1"/>
                    <a:pt x="3094" y="1"/>
                  </a:cubicBezTo>
                  <a:close/>
                </a:path>
              </a:pathLst>
            </a:custGeom>
            <a:solidFill>
              <a:srgbClr val="FFAD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703;p46">
              <a:extLst>
                <a:ext uri="{FF2B5EF4-FFF2-40B4-BE49-F238E27FC236}">
                  <a16:creationId xmlns:a16="http://schemas.microsoft.com/office/drawing/2014/main" id="{9688041B-0FB2-44C8-B930-B11818BA7AB9}"/>
                </a:ext>
              </a:extLst>
            </p:cNvPr>
            <p:cNvSpPr/>
            <p:nvPr/>
          </p:nvSpPr>
          <p:spPr>
            <a:xfrm flipH="1">
              <a:off x="3135238" y="1776409"/>
              <a:ext cx="99578" cy="298745"/>
            </a:xfrm>
            <a:custGeom>
              <a:avLst/>
              <a:gdLst/>
              <a:ahLst/>
              <a:cxnLst/>
              <a:rect l="l" t="t" r="r" b="b"/>
              <a:pathLst>
                <a:path w="4549" h="13646" fill="none" extrusionOk="0">
                  <a:moveTo>
                    <a:pt x="1491" y="13645"/>
                  </a:moveTo>
                  <a:cubicBezTo>
                    <a:pt x="1491" y="13198"/>
                    <a:pt x="0" y="10625"/>
                    <a:pt x="1864" y="8463"/>
                  </a:cubicBezTo>
                  <a:cubicBezTo>
                    <a:pt x="3728" y="6301"/>
                    <a:pt x="4548" y="4884"/>
                    <a:pt x="4548" y="4735"/>
                  </a:cubicBezTo>
                  <a:cubicBezTo>
                    <a:pt x="4548" y="4586"/>
                    <a:pt x="1529" y="1939"/>
                    <a:pt x="3094" y="1"/>
                  </a:cubicBezTo>
                </a:path>
              </a:pathLst>
            </a:custGeom>
            <a:solidFill>
              <a:schemeClr val="dk1"/>
            </a:solidFill>
            <a:ln w="12125" cap="flat" cmpd="sng">
              <a:solidFill>
                <a:schemeClr val="dk1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704;p46">
              <a:extLst>
                <a:ext uri="{FF2B5EF4-FFF2-40B4-BE49-F238E27FC236}">
                  <a16:creationId xmlns:a16="http://schemas.microsoft.com/office/drawing/2014/main" id="{E900BFB4-90B8-499B-8F93-1BF0B760CB42}"/>
                </a:ext>
              </a:extLst>
            </p:cNvPr>
            <p:cNvSpPr/>
            <p:nvPr/>
          </p:nvSpPr>
          <p:spPr>
            <a:xfrm flipH="1">
              <a:off x="3127073" y="1799155"/>
              <a:ext cx="227700" cy="284143"/>
            </a:xfrm>
            <a:custGeom>
              <a:avLst/>
              <a:gdLst/>
              <a:ahLst/>
              <a:cxnLst/>
              <a:rect l="l" t="t" r="r" b="b"/>
              <a:pathLst>
                <a:path w="10402" h="12979" extrusionOk="0">
                  <a:moveTo>
                    <a:pt x="6351" y="1"/>
                  </a:moveTo>
                  <a:cubicBezTo>
                    <a:pt x="5699" y="1"/>
                    <a:pt x="5294" y="900"/>
                    <a:pt x="5294" y="900"/>
                  </a:cubicBezTo>
                  <a:cubicBezTo>
                    <a:pt x="4511" y="3249"/>
                    <a:pt x="1156" y="4703"/>
                    <a:pt x="597" y="7014"/>
                  </a:cubicBezTo>
                  <a:cubicBezTo>
                    <a:pt x="0" y="9325"/>
                    <a:pt x="1939" y="12979"/>
                    <a:pt x="4026" y="12979"/>
                  </a:cubicBezTo>
                  <a:cubicBezTo>
                    <a:pt x="6077" y="12979"/>
                    <a:pt x="4511" y="11525"/>
                    <a:pt x="5928" y="10593"/>
                  </a:cubicBezTo>
                  <a:cubicBezTo>
                    <a:pt x="7344" y="9661"/>
                    <a:pt x="5816" y="8132"/>
                    <a:pt x="7456" y="7797"/>
                  </a:cubicBezTo>
                  <a:cubicBezTo>
                    <a:pt x="9096" y="7461"/>
                    <a:pt x="8314" y="5597"/>
                    <a:pt x="9357" y="4815"/>
                  </a:cubicBezTo>
                  <a:cubicBezTo>
                    <a:pt x="10401" y="4069"/>
                    <a:pt x="7978" y="1087"/>
                    <a:pt x="6971" y="266"/>
                  </a:cubicBezTo>
                  <a:cubicBezTo>
                    <a:pt x="6747" y="75"/>
                    <a:pt x="6539" y="1"/>
                    <a:pt x="6351" y="1"/>
                  </a:cubicBezTo>
                  <a:close/>
                </a:path>
              </a:pathLst>
            </a:custGeom>
            <a:solidFill>
              <a:srgbClr val="FFAD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705;p46">
              <a:extLst>
                <a:ext uri="{FF2B5EF4-FFF2-40B4-BE49-F238E27FC236}">
                  <a16:creationId xmlns:a16="http://schemas.microsoft.com/office/drawing/2014/main" id="{237867BC-604C-4707-8D83-55C3C8380A7F}"/>
                </a:ext>
              </a:extLst>
            </p:cNvPr>
            <p:cNvSpPr/>
            <p:nvPr/>
          </p:nvSpPr>
          <p:spPr>
            <a:xfrm flipH="1">
              <a:off x="3127073" y="1786195"/>
              <a:ext cx="139571" cy="297103"/>
            </a:xfrm>
            <a:custGeom>
              <a:avLst/>
              <a:gdLst/>
              <a:ahLst/>
              <a:cxnLst/>
              <a:rect l="l" t="t" r="r" b="b"/>
              <a:pathLst>
                <a:path w="6376" h="13571" fill="none" extrusionOk="0">
                  <a:moveTo>
                    <a:pt x="1268" y="1492"/>
                  </a:moveTo>
                  <a:cubicBezTo>
                    <a:pt x="1268" y="1492"/>
                    <a:pt x="1939" y="1"/>
                    <a:pt x="2945" y="858"/>
                  </a:cubicBezTo>
                  <a:cubicBezTo>
                    <a:pt x="3952" y="1679"/>
                    <a:pt x="6375" y="4661"/>
                    <a:pt x="5331" y="5407"/>
                  </a:cubicBezTo>
                  <a:cubicBezTo>
                    <a:pt x="4288" y="6189"/>
                    <a:pt x="5070" y="8053"/>
                    <a:pt x="3430" y="8389"/>
                  </a:cubicBezTo>
                  <a:cubicBezTo>
                    <a:pt x="1790" y="8724"/>
                    <a:pt x="3318" y="10253"/>
                    <a:pt x="1902" y="11185"/>
                  </a:cubicBezTo>
                  <a:cubicBezTo>
                    <a:pt x="485" y="12117"/>
                    <a:pt x="2051" y="13571"/>
                    <a:pt x="0" y="13571"/>
                  </a:cubicBezTo>
                </a:path>
              </a:pathLst>
            </a:custGeom>
            <a:solidFill>
              <a:schemeClr val="dk1"/>
            </a:solidFill>
            <a:ln w="12125" cap="flat" cmpd="sng">
              <a:solidFill>
                <a:schemeClr val="dk1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706;p46">
              <a:extLst>
                <a:ext uri="{FF2B5EF4-FFF2-40B4-BE49-F238E27FC236}">
                  <a16:creationId xmlns:a16="http://schemas.microsoft.com/office/drawing/2014/main" id="{2F0BD899-FC25-4FAA-B4F1-D4178217978F}"/>
                </a:ext>
              </a:extLst>
            </p:cNvPr>
            <p:cNvSpPr/>
            <p:nvPr/>
          </p:nvSpPr>
          <p:spPr>
            <a:xfrm flipH="1">
              <a:off x="3160543" y="1849048"/>
              <a:ext cx="71011" cy="70209"/>
            </a:xfrm>
            <a:custGeom>
              <a:avLst/>
              <a:gdLst/>
              <a:ahLst/>
              <a:cxnLst/>
              <a:rect l="l" t="t" r="r" b="b"/>
              <a:pathLst>
                <a:path w="3244" h="3207" extrusionOk="0">
                  <a:moveTo>
                    <a:pt x="0" y="1"/>
                  </a:moveTo>
                  <a:lnTo>
                    <a:pt x="0" y="1"/>
                  </a:lnTo>
                  <a:cubicBezTo>
                    <a:pt x="112" y="336"/>
                    <a:pt x="299" y="709"/>
                    <a:pt x="560" y="1007"/>
                  </a:cubicBezTo>
                  <a:cubicBezTo>
                    <a:pt x="783" y="1343"/>
                    <a:pt x="1007" y="1641"/>
                    <a:pt x="1305" y="1902"/>
                  </a:cubicBezTo>
                  <a:cubicBezTo>
                    <a:pt x="1864" y="2461"/>
                    <a:pt x="2498" y="2908"/>
                    <a:pt x="3244" y="3207"/>
                  </a:cubicBezTo>
                  <a:cubicBezTo>
                    <a:pt x="2983" y="2908"/>
                    <a:pt x="2722" y="2647"/>
                    <a:pt x="2424" y="2386"/>
                  </a:cubicBezTo>
                  <a:lnTo>
                    <a:pt x="1641" y="1566"/>
                  </a:lnTo>
                  <a:cubicBezTo>
                    <a:pt x="1081" y="1044"/>
                    <a:pt x="560" y="52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707;p46">
              <a:extLst>
                <a:ext uri="{FF2B5EF4-FFF2-40B4-BE49-F238E27FC236}">
                  <a16:creationId xmlns:a16="http://schemas.microsoft.com/office/drawing/2014/main" id="{BF95F584-78A4-41C8-A76D-C968FA446DC0}"/>
                </a:ext>
              </a:extLst>
            </p:cNvPr>
            <p:cNvSpPr/>
            <p:nvPr/>
          </p:nvSpPr>
          <p:spPr>
            <a:xfrm flipH="1">
              <a:off x="3203798" y="1910260"/>
              <a:ext cx="53871" cy="64495"/>
            </a:xfrm>
            <a:custGeom>
              <a:avLst/>
              <a:gdLst/>
              <a:ahLst/>
              <a:cxnLst/>
              <a:rect l="l" t="t" r="r" b="b"/>
              <a:pathLst>
                <a:path w="2461" h="2946" extrusionOk="0">
                  <a:moveTo>
                    <a:pt x="0" y="1"/>
                  </a:moveTo>
                  <a:cubicBezTo>
                    <a:pt x="38" y="336"/>
                    <a:pt x="150" y="634"/>
                    <a:pt x="299" y="933"/>
                  </a:cubicBezTo>
                  <a:cubicBezTo>
                    <a:pt x="448" y="1268"/>
                    <a:pt x="634" y="1529"/>
                    <a:pt x="821" y="1790"/>
                  </a:cubicBezTo>
                  <a:cubicBezTo>
                    <a:pt x="1268" y="2349"/>
                    <a:pt x="1827" y="2722"/>
                    <a:pt x="2461" y="2946"/>
                  </a:cubicBezTo>
                  <a:cubicBezTo>
                    <a:pt x="2237" y="2685"/>
                    <a:pt x="2014" y="2461"/>
                    <a:pt x="1827" y="2237"/>
                  </a:cubicBezTo>
                  <a:cubicBezTo>
                    <a:pt x="1603" y="1976"/>
                    <a:pt x="1380" y="1753"/>
                    <a:pt x="1193" y="1492"/>
                  </a:cubicBezTo>
                  <a:cubicBezTo>
                    <a:pt x="783" y="1007"/>
                    <a:pt x="411" y="52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708;p46">
              <a:extLst>
                <a:ext uri="{FF2B5EF4-FFF2-40B4-BE49-F238E27FC236}">
                  <a16:creationId xmlns:a16="http://schemas.microsoft.com/office/drawing/2014/main" id="{6674DB36-1036-48F8-9835-226DCB9378AA}"/>
                </a:ext>
              </a:extLst>
            </p:cNvPr>
            <p:cNvSpPr/>
            <p:nvPr/>
          </p:nvSpPr>
          <p:spPr>
            <a:xfrm flipH="1">
              <a:off x="1240374" y="4206892"/>
              <a:ext cx="1281222" cy="936977"/>
            </a:xfrm>
            <a:custGeom>
              <a:avLst/>
              <a:gdLst/>
              <a:ahLst/>
              <a:cxnLst/>
              <a:rect l="l" t="t" r="r" b="b"/>
              <a:pathLst>
                <a:path w="58530" h="42799" extrusionOk="0">
                  <a:moveTo>
                    <a:pt x="57188" y="1"/>
                  </a:moveTo>
                  <a:lnTo>
                    <a:pt x="1" y="3580"/>
                  </a:lnTo>
                  <a:lnTo>
                    <a:pt x="1343" y="42798"/>
                  </a:lnTo>
                  <a:lnTo>
                    <a:pt x="58530" y="42798"/>
                  </a:lnTo>
                  <a:lnTo>
                    <a:pt x="571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709;p46">
              <a:extLst>
                <a:ext uri="{FF2B5EF4-FFF2-40B4-BE49-F238E27FC236}">
                  <a16:creationId xmlns:a16="http://schemas.microsoft.com/office/drawing/2014/main" id="{853D5FB8-2958-426B-A958-4AFED9DE3F70}"/>
                </a:ext>
              </a:extLst>
            </p:cNvPr>
            <p:cNvSpPr/>
            <p:nvPr/>
          </p:nvSpPr>
          <p:spPr>
            <a:xfrm flipH="1">
              <a:off x="1949523" y="4439500"/>
              <a:ext cx="8997" cy="606422"/>
            </a:xfrm>
            <a:custGeom>
              <a:avLst/>
              <a:gdLst/>
              <a:ahLst/>
              <a:cxnLst/>
              <a:rect l="l" t="t" r="r" b="b"/>
              <a:pathLst>
                <a:path w="411" h="27700" fill="none" extrusionOk="0">
                  <a:moveTo>
                    <a:pt x="1" y="1"/>
                  </a:moveTo>
                  <a:cubicBezTo>
                    <a:pt x="1" y="1"/>
                    <a:pt x="411" y="13869"/>
                    <a:pt x="411" y="27700"/>
                  </a:cubicBezTo>
                </a:path>
              </a:pathLst>
            </a:custGeom>
            <a:noFill/>
            <a:ln w="12125" cap="flat" cmpd="sng">
              <a:solidFill>
                <a:srgbClr val="FFFFFF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710;p46">
              <a:extLst>
                <a:ext uri="{FF2B5EF4-FFF2-40B4-BE49-F238E27FC236}">
                  <a16:creationId xmlns:a16="http://schemas.microsoft.com/office/drawing/2014/main" id="{2C34BB37-949B-4544-9DAB-CAE56FD0963F}"/>
                </a:ext>
              </a:extLst>
            </p:cNvPr>
            <p:cNvSpPr/>
            <p:nvPr/>
          </p:nvSpPr>
          <p:spPr>
            <a:xfrm flipH="1">
              <a:off x="667491" y="2198365"/>
              <a:ext cx="607163" cy="1274472"/>
            </a:xfrm>
            <a:custGeom>
              <a:avLst/>
              <a:gdLst/>
              <a:ahLst/>
              <a:cxnLst/>
              <a:rect l="l" t="t" r="r" b="b"/>
              <a:pathLst>
                <a:path w="27737" h="58215" extrusionOk="0">
                  <a:moveTo>
                    <a:pt x="2162" y="0"/>
                  </a:moveTo>
                  <a:lnTo>
                    <a:pt x="0" y="30458"/>
                  </a:lnTo>
                  <a:cubicBezTo>
                    <a:pt x="4413" y="51521"/>
                    <a:pt x="15975" y="58215"/>
                    <a:pt x="21901" y="58215"/>
                  </a:cubicBezTo>
                  <a:cubicBezTo>
                    <a:pt x="23485" y="58215"/>
                    <a:pt x="24667" y="57736"/>
                    <a:pt x="25201" y="56927"/>
                  </a:cubicBezTo>
                  <a:cubicBezTo>
                    <a:pt x="27736" y="53124"/>
                    <a:pt x="17857" y="18305"/>
                    <a:pt x="13234" y="9581"/>
                  </a:cubicBezTo>
                  <a:cubicBezTo>
                    <a:pt x="8612" y="858"/>
                    <a:pt x="2162" y="0"/>
                    <a:pt x="21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711;p46">
              <a:extLst>
                <a:ext uri="{FF2B5EF4-FFF2-40B4-BE49-F238E27FC236}">
                  <a16:creationId xmlns:a16="http://schemas.microsoft.com/office/drawing/2014/main" id="{1BD5B0A5-5E47-4D88-BA2E-76798A331A93}"/>
                </a:ext>
              </a:extLst>
            </p:cNvPr>
            <p:cNvSpPr/>
            <p:nvPr/>
          </p:nvSpPr>
          <p:spPr>
            <a:xfrm flipH="1">
              <a:off x="2324082" y="2081085"/>
              <a:ext cx="1033142" cy="1074681"/>
            </a:xfrm>
            <a:custGeom>
              <a:avLst/>
              <a:gdLst/>
              <a:ahLst/>
              <a:cxnLst/>
              <a:rect l="l" t="t" r="r" b="b"/>
              <a:pathLst>
                <a:path w="47197" h="49089" extrusionOk="0">
                  <a:moveTo>
                    <a:pt x="13123" y="0"/>
                  </a:moveTo>
                  <a:cubicBezTo>
                    <a:pt x="13123" y="0"/>
                    <a:pt x="3505" y="4436"/>
                    <a:pt x="0" y="8351"/>
                  </a:cubicBezTo>
                  <a:cubicBezTo>
                    <a:pt x="0" y="8351"/>
                    <a:pt x="17692" y="49088"/>
                    <a:pt x="27021" y="49088"/>
                  </a:cubicBezTo>
                  <a:cubicBezTo>
                    <a:pt x="27162" y="49088"/>
                    <a:pt x="27301" y="49079"/>
                    <a:pt x="27438" y="49060"/>
                  </a:cubicBezTo>
                  <a:cubicBezTo>
                    <a:pt x="36646" y="47793"/>
                    <a:pt x="47196" y="27662"/>
                    <a:pt x="47196" y="27662"/>
                  </a:cubicBezTo>
                  <a:lnTo>
                    <a:pt x="45519" y="3840"/>
                  </a:lnTo>
                  <a:cubicBezTo>
                    <a:pt x="45519" y="3840"/>
                    <a:pt x="39069" y="4138"/>
                    <a:pt x="36684" y="8724"/>
                  </a:cubicBezTo>
                  <a:cubicBezTo>
                    <a:pt x="34298" y="13346"/>
                    <a:pt x="28631" y="24717"/>
                    <a:pt x="28631" y="24717"/>
                  </a:cubicBezTo>
                  <a:cubicBezTo>
                    <a:pt x="28631" y="24717"/>
                    <a:pt x="16366" y="4399"/>
                    <a:pt x="131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712;p46">
              <a:extLst>
                <a:ext uri="{FF2B5EF4-FFF2-40B4-BE49-F238E27FC236}">
                  <a16:creationId xmlns:a16="http://schemas.microsoft.com/office/drawing/2014/main" id="{90EEA188-2094-4A9E-BB2A-7EC6FCC3D5FA}"/>
                </a:ext>
              </a:extLst>
            </p:cNvPr>
            <p:cNvSpPr/>
            <p:nvPr/>
          </p:nvSpPr>
          <p:spPr>
            <a:xfrm flipH="1">
              <a:off x="1100825" y="2152500"/>
              <a:ext cx="1574176" cy="2380700"/>
            </a:xfrm>
            <a:custGeom>
              <a:avLst/>
              <a:gdLst/>
              <a:ahLst/>
              <a:cxnLst/>
              <a:rect l="l" t="t" r="r" b="b"/>
              <a:pathLst>
                <a:path w="71913" h="108745" extrusionOk="0">
                  <a:moveTo>
                    <a:pt x="18282" y="0"/>
                  </a:moveTo>
                  <a:cubicBezTo>
                    <a:pt x="17876" y="0"/>
                    <a:pt x="17510" y="3"/>
                    <a:pt x="17186" y="8"/>
                  </a:cubicBezTo>
                  <a:cubicBezTo>
                    <a:pt x="10140" y="82"/>
                    <a:pt x="11296" y="6606"/>
                    <a:pt x="11296" y="6606"/>
                  </a:cubicBezTo>
                  <a:cubicBezTo>
                    <a:pt x="9096" y="30055"/>
                    <a:pt x="0" y="101707"/>
                    <a:pt x="0" y="101707"/>
                  </a:cubicBezTo>
                  <a:cubicBezTo>
                    <a:pt x="13255" y="107223"/>
                    <a:pt x="28526" y="108744"/>
                    <a:pt x="41341" y="108744"/>
                  </a:cubicBezTo>
                  <a:cubicBezTo>
                    <a:pt x="57107" y="108744"/>
                    <a:pt x="69154" y="106442"/>
                    <a:pt x="69154" y="106442"/>
                  </a:cubicBezTo>
                  <a:cubicBezTo>
                    <a:pt x="64159" y="76357"/>
                    <a:pt x="69639" y="17753"/>
                    <a:pt x="69564" y="12385"/>
                  </a:cubicBezTo>
                  <a:cubicBezTo>
                    <a:pt x="69452" y="7054"/>
                    <a:pt x="71913" y="2095"/>
                    <a:pt x="61884" y="1573"/>
                  </a:cubicBezTo>
                  <a:cubicBezTo>
                    <a:pt x="52350" y="1075"/>
                    <a:pt x="26756" y="0"/>
                    <a:pt x="182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713;p46">
              <a:extLst>
                <a:ext uri="{FF2B5EF4-FFF2-40B4-BE49-F238E27FC236}">
                  <a16:creationId xmlns:a16="http://schemas.microsoft.com/office/drawing/2014/main" id="{33880998-726A-4222-A925-E9AC0A2E41DE}"/>
                </a:ext>
              </a:extLst>
            </p:cNvPr>
            <p:cNvSpPr/>
            <p:nvPr/>
          </p:nvSpPr>
          <p:spPr>
            <a:xfrm flipH="1">
              <a:off x="1913601" y="3252007"/>
              <a:ext cx="70201" cy="1276486"/>
            </a:xfrm>
            <a:custGeom>
              <a:avLst/>
              <a:gdLst/>
              <a:ahLst/>
              <a:cxnLst/>
              <a:rect l="l" t="t" r="r" b="b"/>
              <a:pathLst>
                <a:path w="3207" h="58307" fill="none" extrusionOk="0">
                  <a:moveTo>
                    <a:pt x="3206" y="1"/>
                  </a:moveTo>
                  <a:cubicBezTo>
                    <a:pt x="3206" y="1"/>
                    <a:pt x="0" y="44587"/>
                    <a:pt x="1789" y="58306"/>
                  </a:cubicBezTo>
                </a:path>
              </a:pathLst>
            </a:custGeom>
            <a:noFill/>
            <a:ln w="12125" cap="flat" cmpd="sng">
              <a:solidFill>
                <a:schemeClr val="dk1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714;p46">
              <a:extLst>
                <a:ext uri="{FF2B5EF4-FFF2-40B4-BE49-F238E27FC236}">
                  <a16:creationId xmlns:a16="http://schemas.microsoft.com/office/drawing/2014/main" id="{0EB95C1F-5C7D-4722-87AF-68B6222A61FA}"/>
                </a:ext>
              </a:extLst>
            </p:cNvPr>
            <p:cNvSpPr/>
            <p:nvPr/>
          </p:nvSpPr>
          <p:spPr>
            <a:xfrm flipH="1">
              <a:off x="1531708" y="2159177"/>
              <a:ext cx="499442" cy="1092852"/>
            </a:xfrm>
            <a:custGeom>
              <a:avLst/>
              <a:gdLst/>
              <a:ahLst/>
              <a:cxnLst/>
              <a:rect l="l" t="t" r="r" b="b"/>
              <a:pathLst>
                <a:path w="22816" h="49919" extrusionOk="0">
                  <a:moveTo>
                    <a:pt x="150" y="1"/>
                  </a:moveTo>
                  <a:cubicBezTo>
                    <a:pt x="1" y="17112"/>
                    <a:pt x="5369" y="49919"/>
                    <a:pt x="5369" y="49919"/>
                  </a:cubicBezTo>
                  <a:cubicBezTo>
                    <a:pt x="16404" y="33776"/>
                    <a:pt x="21809" y="6488"/>
                    <a:pt x="22816" y="746"/>
                  </a:cubicBezTo>
                  <a:cubicBezTo>
                    <a:pt x="16031" y="486"/>
                    <a:pt x="7569" y="225"/>
                    <a:pt x="1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715;p46">
              <a:extLst>
                <a:ext uri="{FF2B5EF4-FFF2-40B4-BE49-F238E27FC236}">
                  <a16:creationId xmlns:a16="http://schemas.microsoft.com/office/drawing/2014/main" id="{FECF200E-F783-40BD-BD81-FA44F6F6CAC7}"/>
                </a:ext>
              </a:extLst>
            </p:cNvPr>
            <p:cNvSpPr/>
            <p:nvPr/>
          </p:nvSpPr>
          <p:spPr>
            <a:xfrm flipH="1">
              <a:off x="1387256" y="2177961"/>
              <a:ext cx="520654" cy="1065092"/>
            </a:xfrm>
            <a:custGeom>
              <a:avLst/>
              <a:gdLst/>
              <a:ahLst/>
              <a:cxnLst/>
              <a:rect l="l" t="t" r="r" b="b"/>
              <a:pathLst>
                <a:path w="23785" h="48651" fill="none" extrusionOk="0">
                  <a:moveTo>
                    <a:pt x="19609" y="0"/>
                  </a:moveTo>
                  <a:lnTo>
                    <a:pt x="23785" y="13160"/>
                  </a:lnTo>
                  <a:lnTo>
                    <a:pt x="18603" y="18156"/>
                  </a:lnTo>
                  <a:lnTo>
                    <a:pt x="22032" y="24083"/>
                  </a:lnTo>
                  <a:cubicBezTo>
                    <a:pt x="22032" y="24083"/>
                    <a:pt x="13048" y="38287"/>
                    <a:pt x="0" y="48650"/>
                  </a:cubicBezTo>
                </a:path>
              </a:pathLst>
            </a:custGeom>
            <a:noFill/>
            <a:ln w="12125" cap="flat" cmpd="sng">
              <a:solidFill>
                <a:schemeClr val="dk1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716;p46">
              <a:extLst>
                <a:ext uri="{FF2B5EF4-FFF2-40B4-BE49-F238E27FC236}">
                  <a16:creationId xmlns:a16="http://schemas.microsoft.com/office/drawing/2014/main" id="{3961037E-8715-450C-9498-0F7AEC76D52E}"/>
                </a:ext>
              </a:extLst>
            </p:cNvPr>
            <p:cNvSpPr/>
            <p:nvPr/>
          </p:nvSpPr>
          <p:spPr>
            <a:xfrm flipH="1">
              <a:off x="1931573" y="2157557"/>
              <a:ext cx="309306" cy="1085496"/>
            </a:xfrm>
            <a:custGeom>
              <a:avLst/>
              <a:gdLst/>
              <a:ahLst/>
              <a:cxnLst/>
              <a:rect l="l" t="t" r="r" b="b"/>
              <a:pathLst>
                <a:path w="14130" h="49583" fill="none" extrusionOk="0">
                  <a:moveTo>
                    <a:pt x="7643" y="0"/>
                  </a:moveTo>
                  <a:lnTo>
                    <a:pt x="1679" y="8798"/>
                  </a:lnTo>
                  <a:lnTo>
                    <a:pt x="6376" y="15844"/>
                  </a:lnTo>
                  <a:lnTo>
                    <a:pt x="1" y="22033"/>
                  </a:lnTo>
                  <a:cubicBezTo>
                    <a:pt x="1" y="22033"/>
                    <a:pt x="7531" y="40971"/>
                    <a:pt x="14130" y="49582"/>
                  </a:cubicBezTo>
                </a:path>
              </a:pathLst>
            </a:custGeom>
            <a:noFill/>
            <a:ln w="12125" cap="flat" cmpd="sng">
              <a:solidFill>
                <a:schemeClr val="dk1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17;p46">
              <a:extLst>
                <a:ext uri="{FF2B5EF4-FFF2-40B4-BE49-F238E27FC236}">
                  <a16:creationId xmlns:a16="http://schemas.microsoft.com/office/drawing/2014/main" id="{A50DD228-6408-4D2F-8CA8-07B11E822AB8}"/>
                </a:ext>
              </a:extLst>
            </p:cNvPr>
            <p:cNvSpPr/>
            <p:nvPr/>
          </p:nvSpPr>
          <p:spPr>
            <a:xfrm flipH="1">
              <a:off x="711556" y="2593371"/>
              <a:ext cx="1489330" cy="960643"/>
            </a:xfrm>
            <a:custGeom>
              <a:avLst/>
              <a:gdLst/>
              <a:ahLst/>
              <a:cxnLst/>
              <a:rect l="l" t="t" r="r" b="b"/>
              <a:pathLst>
                <a:path w="68037" h="43880" extrusionOk="0">
                  <a:moveTo>
                    <a:pt x="27774" y="1"/>
                  </a:moveTo>
                  <a:lnTo>
                    <a:pt x="1" y="39965"/>
                  </a:lnTo>
                  <a:lnTo>
                    <a:pt x="40263" y="43879"/>
                  </a:lnTo>
                  <a:lnTo>
                    <a:pt x="68036" y="3878"/>
                  </a:lnTo>
                  <a:lnTo>
                    <a:pt x="2777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8;p46">
              <a:extLst>
                <a:ext uri="{FF2B5EF4-FFF2-40B4-BE49-F238E27FC236}">
                  <a16:creationId xmlns:a16="http://schemas.microsoft.com/office/drawing/2014/main" id="{CE7514DA-B819-4520-8CCF-3B5FC924F872}"/>
                </a:ext>
              </a:extLst>
            </p:cNvPr>
            <p:cNvSpPr/>
            <p:nvPr/>
          </p:nvSpPr>
          <p:spPr>
            <a:xfrm flipH="1">
              <a:off x="1577393" y="2532992"/>
              <a:ext cx="656131" cy="935313"/>
            </a:xfrm>
            <a:custGeom>
              <a:avLst/>
              <a:gdLst/>
              <a:ahLst/>
              <a:cxnLst/>
              <a:rect l="l" t="t" r="r" b="b"/>
              <a:pathLst>
                <a:path w="29974" h="42723" extrusionOk="0">
                  <a:moveTo>
                    <a:pt x="27811" y="0"/>
                  </a:moveTo>
                  <a:lnTo>
                    <a:pt x="0" y="39964"/>
                  </a:lnTo>
                  <a:cubicBezTo>
                    <a:pt x="0" y="39964"/>
                    <a:pt x="2051" y="40821"/>
                    <a:pt x="1492" y="42723"/>
                  </a:cubicBezTo>
                  <a:lnTo>
                    <a:pt x="29265" y="2759"/>
                  </a:lnTo>
                  <a:cubicBezTo>
                    <a:pt x="29265" y="2759"/>
                    <a:pt x="29973" y="1342"/>
                    <a:pt x="27811" y="0"/>
                  </a:cubicBezTo>
                  <a:close/>
                </a:path>
              </a:pathLst>
            </a:custGeom>
            <a:solidFill>
              <a:srgbClr val="D4C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19;p46">
              <a:extLst>
                <a:ext uri="{FF2B5EF4-FFF2-40B4-BE49-F238E27FC236}">
                  <a16:creationId xmlns:a16="http://schemas.microsoft.com/office/drawing/2014/main" id="{5E29887A-9E92-4B50-A33A-B84DF0370A52}"/>
                </a:ext>
              </a:extLst>
            </p:cNvPr>
            <p:cNvSpPr/>
            <p:nvPr/>
          </p:nvSpPr>
          <p:spPr>
            <a:xfrm flipH="1">
              <a:off x="1577393" y="2532992"/>
              <a:ext cx="656131" cy="935313"/>
            </a:xfrm>
            <a:custGeom>
              <a:avLst/>
              <a:gdLst/>
              <a:ahLst/>
              <a:cxnLst/>
              <a:rect l="l" t="t" r="r" b="b"/>
              <a:pathLst>
                <a:path w="29974" h="42723" extrusionOk="0">
                  <a:moveTo>
                    <a:pt x="27811" y="0"/>
                  </a:moveTo>
                  <a:lnTo>
                    <a:pt x="0" y="39964"/>
                  </a:lnTo>
                  <a:cubicBezTo>
                    <a:pt x="0" y="39964"/>
                    <a:pt x="2051" y="40821"/>
                    <a:pt x="1492" y="42723"/>
                  </a:cubicBezTo>
                  <a:lnTo>
                    <a:pt x="29265" y="2759"/>
                  </a:lnTo>
                  <a:cubicBezTo>
                    <a:pt x="29265" y="2759"/>
                    <a:pt x="29973" y="1342"/>
                    <a:pt x="2781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20;p46">
              <a:extLst>
                <a:ext uri="{FF2B5EF4-FFF2-40B4-BE49-F238E27FC236}">
                  <a16:creationId xmlns:a16="http://schemas.microsoft.com/office/drawing/2014/main" id="{CDFD6DA4-045A-4B04-86B7-7432D574A485}"/>
                </a:ext>
              </a:extLst>
            </p:cNvPr>
            <p:cNvSpPr/>
            <p:nvPr/>
          </p:nvSpPr>
          <p:spPr>
            <a:xfrm flipH="1">
              <a:off x="666681" y="2532992"/>
              <a:ext cx="958060" cy="145279"/>
            </a:xfrm>
            <a:custGeom>
              <a:avLst/>
              <a:gdLst/>
              <a:ahLst/>
              <a:cxnLst/>
              <a:rect l="l" t="t" r="r" b="b"/>
              <a:pathLst>
                <a:path w="43767" h="6636" extrusionOk="0">
                  <a:moveTo>
                    <a:pt x="0" y="0"/>
                  </a:moveTo>
                  <a:lnTo>
                    <a:pt x="1454" y="2759"/>
                  </a:lnTo>
                  <a:lnTo>
                    <a:pt x="41716" y="6636"/>
                  </a:lnTo>
                  <a:cubicBezTo>
                    <a:pt x="43766" y="4548"/>
                    <a:pt x="40262" y="3914"/>
                    <a:pt x="40262" y="391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4C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21;p46">
              <a:extLst>
                <a:ext uri="{FF2B5EF4-FFF2-40B4-BE49-F238E27FC236}">
                  <a16:creationId xmlns:a16="http://schemas.microsoft.com/office/drawing/2014/main" id="{CAED02AC-CF7A-4424-9DCA-E06FBD3DEDB4}"/>
                </a:ext>
              </a:extLst>
            </p:cNvPr>
            <p:cNvSpPr/>
            <p:nvPr/>
          </p:nvSpPr>
          <p:spPr>
            <a:xfrm flipH="1">
              <a:off x="663109" y="2531801"/>
              <a:ext cx="958060" cy="145279"/>
            </a:xfrm>
            <a:custGeom>
              <a:avLst/>
              <a:gdLst/>
              <a:ahLst/>
              <a:cxnLst/>
              <a:rect l="l" t="t" r="r" b="b"/>
              <a:pathLst>
                <a:path w="43767" h="6636" extrusionOk="0">
                  <a:moveTo>
                    <a:pt x="0" y="0"/>
                  </a:moveTo>
                  <a:lnTo>
                    <a:pt x="1454" y="2759"/>
                  </a:lnTo>
                  <a:lnTo>
                    <a:pt x="41716" y="6636"/>
                  </a:lnTo>
                  <a:cubicBezTo>
                    <a:pt x="43766" y="4548"/>
                    <a:pt x="40262" y="3914"/>
                    <a:pt x="40262" y="391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22;p46">
              <a:extLst>
                <a:ext uri="{FF2B5EF4-FFF2-40B4-BE49-F238E27FC236}">
                  <a16:creationId xmlns:a16="http://schemas.microsoft.com/office/drawing/2014/main" id="{7E949981-9A2C-4144-9775-93A962EEF06F}"/>
                </a:ext>
              </a:extLst>
            </p:cNvPr>
            <p:cNvSpPr/>
            <p:nvPr/>
          </p:nvSpPr>
          <p:spPr>
            <a:xfrm flipH="1">
              <a:off x="1206094" y="2992406"/>
              <a:ext cx="768733" cy="453240"/>
            </a:xfrm>
            <a:custGeom>
              <a:avLst/>
              <a:gdLst/>
              <a:ahLst/>
              <a:cxnLst/>
              <a:rect l="l" t="t" r="r" b="b"/>
              <a:pathLst>
                <a:path w="35118" h="20703" extrusionOk="0">
                  <a:moveTo>
                    <a:pt x="2882" y="1"/>
                  </a:moveTo>
                  <a:cubicBezTo>
                    <a:pt x="2131" y="1"/>
                    <a:pt x="1433" y="182"/>
                    <a:pt x="932" y="712"/>
                  </a:cubicBezTo>
                  <a:cubicBezTo>
                    <a:pt x="0" y="1718"/>
                    <a:pt x="559" y="3993"/>
                    <a:pt x="1119" y="5036"/>
                  </a:cubicBezTo>
                  <a:cubicBezTo>
                    <a:pt x="2311" y="7199"/>
                    <a:pt x="5107" y="7832"/>
                    <a:pt x="7158" y="9212"/>
                  </a:cubicBezTo>
                  <a:cubicBezTo>
                    <a:pt x="10028" y="11225"/>
                    <a:pt x="11370" y="14916"/>
                    <a:pt x="14241" y="16966"/>
                  </a:cubicBezTo>
                  <a:cubicBezTo>
                    <a:pt x="15471" y="17786"/>
                    <a:pt x="16888" y="18420"/>
                    <a:pt x="18342" y="18755"/>
                  </a:cubicBezTo>
                  <a:cubicBezTo>
                    <a:pt x="22480" y="19948"/>
                    <a:pt x="26804" y="20321"/>
                    <a:pt x="31129" y="20657"/>
                  </a:cubicBezTo>
                  <a:cubicBezTo>
                    <a:pt x="31451" y="20680"/>
                    <a:pt x="31787" y="20703"/>
                    <a:pt x="32121" y="20703"/>
                  </a:cubicBezTo>
                  <a:cubicBezTo>
                    <a:pt x="32870" y="20703"/>
                    <a:pt x="33607" y="20587"/>
                    <a:pt x="34148" y="20097"/>
                  </a:cubicBezTo>
                  <a:cubicBezTo>
                    <a:pt x="35118" y="19277"/>
                    <a:pt x="35080" y="17786"/>
                    <a:pt x="34745" y="16556"/>
                  </a:cubicBezTo>
                  <a:cubicBezTo>
                    <a:pt x="33552" y="12306"/>
                    <a:pt x="29936" y="9212"/>
                    <a:pt x="26133" y="6975"/>
                  </a:cubicBezTo>
                  <a:cubicBezTo>
                    <a:pt x="22554" y="4887"/>
                    <a:pt x="18677" y="3359"/>
                    <a:pt x="14651" y="2427"/>
                  </a:cubicBezTo>
                  <a:cubicBezTo>
                    <a:pt x="11855" y="1793"/>
                    <a:pt x="8947" y="1457"/>
                    <a:pt x="6189" y="675"/>
                  </a:cubicBezTo>
                  <a:cubicBezTo>
                    <a:pt x="5309" y="426"/>
                    <a:pt x="4033" y="1"/>
                    <a:pt x="2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23;p46">
              <a:extLst>
                <a:ext uri="{FF2B5EF4-FFF2-40B4-BE49-F238E27FC236}">
                  <a16:creationId xmlns:a16="http://schemas.microsoft.com/office/drawing/2014/main" id="{C5DA65BE-248B-422B-B51D-2830BB6C3FE1}"/>
                </a:ext>
              </a:extLst>
            </p:cNvPr>
            <p:cNvSpPr/>
            <p:nvPr/>
          </p:nvSpPr>
          <p:spPr>
            <a:xfrm flipH="1">
              <a:off x="1490905" y="2785171"/>
              <a:ext cx="519844" cy="403588"/>
            </a:xfrm>
            <a:custGeom>
              <a:avLst/>
              <a:gdLst/>
              <a:ahLst/>
              <a:cxnLst/>
              <a:rect l="l" t="t" r="r" b="b"/>
              <a:pathLst>
                <a:path w="23748" h="18435" extrusionOk="0">
                  <a:moveTo>
                    <a:pt x="15509" y="1"/>
                  </a:moveTo>
                  <a:cubicBezTo>
                    <a:pt x="15509" y="1"/>
                    <a:pt x="14316" y="2163"/>
                    <a:pt x="16590" y="4437"/>
                  </a:cubicBezTo>
                  <a:cubicBezTo>
                    <a:pt x="18864" y="6711"/>
                    <a:pt x="17634" y="7084"/>
                    <a:pt x="17634" y="7084"/>
                  </a:cubicBezTo>
                  <a:cubicBezTo>
                    <a:pt x="17634" y="7084"/>
                    <a:pt x="12042" y="6264"/>
                    <a:pt x="8575" y="4996"/>
                  </a:cubicBezTo>
                  <a:cubicBezTo>
                    <a:pt x="7096" y="4465"/>
                    <a:pt x="5776" y="4233"/>
                    <a:pt x="4762" y="4233"/>
                  </a:cubicBezTo>
                  <a:cubicBezTo>
                    <a:pt x="3426" y="4233"/>
                    <a:pt x="2621" y="4637"/>
                    <a:pt x="2685" y="5294"/>
                  </a:cubicBezTo>
                  <a:cubicBezTo>
                    <a:pt x="2685" y="5294"/>
                    <a:pt x="1" y="5443"/>
                    <a:pt x="1306" y="7717"/>
                  </a:cubicBezTo>
                  <a:cubicBezTo>
                    <a:pt x="1306" y="7717"/>
                    <a:pt x="224" y="9358"/>
                    <a:pt x="2126" y="10588"/>
                  </a:cubicBezTo>
                  <a:cubicBezTo>
                    <a:pt x="2126" y="10588"/>
                    <a:pt x="1194" y="12154"/>
                    <a:pt x="3841" y="13757"/>
                  </a:cubicBezTo>
                  <a:cubicBezTo>
                    <a:pt x="6068" y="15106"/>
                    <a:pt x="10459" y="18434"/>
                    <a:pt x="16993" y="18434"/>
                  </a:cubicBezTo>
                  <a:cubicBezTo>
                    <a:pt x="18224" y="18434"/>
                    <a:pt x="19531" y="18316"/>
                    <a:pt x="20915" y="18044"/>
                  </a:cubicBezTo>
                  <a:lnTo>
                    <a:pt x="23748" y="7717"/>
                  </a:lnTo>
                  <a:cubicBezTo>
                    <a:pt x="23748" y="7717"/>
                    <a:pt x="21660" y="4064"/>
                    <a:pt x="19759" y="3281"/>
                  </a:cubicBezTo>
                  <a:cubicBezTo>
                    <a:pt x="17858" y="2498"/>
                    <a:pt x="15509" y="1"/>
                    <a:pt x="15509" y="1"/>
                  </a:cubicBezTo>
                  <a:close/>
                </a:path>
              </a:pathLst>
            </a:custGeom>
            <a:solidFill>
              <a:srgbClr val="FFAD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24;p46">
              <a:extLst>
                <a:ext uri="{FF2B5EF4-FFF2-40B4-BE49-F238E27FC236}">
                  <a16:creationId xmlns:a16="http://schemas.microsoft.com/office/drawing/2014/main" id="{56D97CD6-7049-454A-AAF8-0775D7305B65}"/>
                </a:ext>
              </a:extLst>
            </p:cNvPr>
            <p:cNvSpPr/>
            <p:nvPr/>
          </p:nvSpPr>
          <p:spPr>
            <a:xfrm flipH="1">
              <a:off x="1729178" y="2901070"/>
              <a:ext cx="222818" cy="66947"/>
            </a:xfrm>
            <a:custGeom>
              <a:avLst/>
              <a:gdLst/>
              <a:ahLst/>
              <a:cxnLst/>
              <a:rect l="l" t="t" r="r" b="b"/>
              <a:pathLst>
                <a:path w="10179" h="3058" fill="none" extrusionOk="0">
                  <a:moveTo>
                    <a:pt x="1" y="0"/>
                  </a:moveTo>
                  <a:cubicBezTo>
                    <a:pt x="3282" y="1342"/>
                    <a:pt x="6711" y="2386"/>
                    <a:pt x="10178" y="3057"/>
                  </a:cubicBezTo>
                </a:path>
              </a:pathLst>
            </a:custGeom>
            <a:noFill/>
            <a:ln w="12125" cap="flat" cmpd="sng">
              <a:solidFill>
                <a:srgbClr val="FFADBF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25;p46">
              <a:extLst>
                <a:ext uri="{FF2B5EF4-FFF2-40B4-BE49-F238E27FC236}">
                  <a16:creationId xmlns:a16="http://schemas.microsoft.com/office/drawing/2014/main" id="{CEAB8B86-FE6F-4345-A703-1DCA2AF020DE}"/>
                </a:ext>
              </a:extLst>
            </p:cNvPr>
            <p:cNvSpPr/>
            <p:nvPr/>
          </p:nvSpPr>
          <p:spPr>
            <a:xfrm flipH="1">
              <a:off x="1779788" y="2954116"/>
              <a:ext cx="202395" cy="65305"/>
            </a:xfrm>
            <a:custGeom>
              <a:avLst/>
              <a:gdLst/>
              <a:ahLst/>
              <a:cxnLst/>
              <a:rect l="l" t="t" r="r" b="b"/>
              <a:pathLst>
                <a:path w="9246" h="2983" fill="none" extrusionOk="0">
                  <a:moveTo>
                    <a:pt x="1" y="0"/>
                  </a:moveTo>
                  <a:cubicBezTo>
                    <a:pt x="1" y="0"/>
                    <a:pt x="2685" y="1939"/>
                    <a:pt x="9246" y="2983"/>
                  </a:cubicBezTo>
                </a:path>
              </a:pathLst>
            </a:custGeom>
            <a:noFill/>
            <a:ln w="12125" cap="flat" cmpd="sng">
              <a:solidFill>
                <a:srgbClr val="FFADBF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26;p46">
              <a:extLst>
                <a:ext uri="{FF2B5EF4-FFF2-40B4-BE49-F238E27FC236}">
                  <a16:creationId xmlns:a16="http://schemas.microsoft.com/office/drawing/2014/main" id="{1513AB0E-8F08-4F39-B304-2CABC804D935}"/>
                </a:ext>
              </a:extLst>
            </p:cNvPr>
            <p:cNvSpPr/>
            <p:nvPr/>
          </p:nvSpPr>
          <p:spPr>
            <a:xfrm flipH="1">
              <a:off x="1823852" y="3016137"/>
              <a:ext cx="140381" cy="53899"/>
            </a:xfrm>
            <a:custGeom>
              <a:avLst/>
              <a:gdLst/>
              <a:ahLst/>
              <a:cxnLst/>
              <a:rect l="l" t="t" r="r" b="b"/>
              <a:pathLst>
                <a:path w="6413" h="2462" fill="none" extrusionOk="0">
                  <a:moveTo>
                    <a:pt x="1" y="1"/>
                  </a:moveTo>
                  <a:cubicBezTo>
                    <a:pt x="1" y="1"/>
                    <a:pt x="2349" y="1790"/>
                    <a:pt x="6413" y="2461"/>
                  </a:cubicBezTo>
                </a:path>
              </a:pathLst>
            </a:custGeom>
            <a:noFill/>
            <a:ln w="12125" cap="flat" cmpd="sng">
              <a:solidFill>
                <a:srgbClr val="FFADBF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727;p46">
              <a:extLst>
                <a:ext uri="{FF2B5EF4-FFF2-40B4-BE49-F238E27FC236}">
                  <a16:creationId xmlns:a16="http://schemas.microsoft.com/office/drawing/2014/main" id="{1EEE047D-04E5-446C-8940-7DFCE8BF3E0C}"/>
                </a:ext>
              </a:extLst>
            </p:cNvPr>
            <p:cNvSpPr/>
            <p:nvPr/>
          </p:nvSpPr>
          <p:spPr>
            <a:xfrm flipH="1">
              <a:off x="704222" y="2918978"/>
              <a:ext cx="926713" cy="637488"/>
            </a:xfrm>
            <a:custGeom>
              <a:avLst/>
              <a:gdLst/>
              <a:ahLst/>
              <a:cxnLst/>
              <a:rect l="l" t="t" r="r" b="b"/>
              <a:pathLst>
                <a:path w="42335" h="29119" extrusionOk="0">
                  <a:moveTo>
                    <a:pt x="5942" y="1"/>
                  </a:moveTo>
                  <a:cubicBezTo>
                    <a:pt x="5504" y="1"/>
                    <a:pt x="0" y="11228"/>
                    <a:pt x="2333" y="17636"/>
                  </a:cubicBezTo>
                  <a:cubicBezTo>
                    <a:pt x="2333" y="17636"/>
                    <a:pt x="25537" y="29119"/>
                    <a:pt x="33670" y="29119"/>
                  </a:cubicBezTo>
                  <a:cubicBezTo>
                    <a:pt x="34044" y="29119"/>
                    <a:pt x="34386" y="29094"/>
                    <a:pt x="34692" y="29043"/>
                  </a:cubicBezTo>
                  <a:cubicBezTo>
                    <a:pt x="41664" y="27850"/>
                    <a:pt x="42335" y="24719"/>
                    <a:pt x="41850" y="20581"/>
                  </a:cubicBezTo>
                  <a:cubicBezTo>
                    <a:pt x="41365" y="16480"/>
                    <a:pt x="28019" y="7458"/>
                    <a:pt x="5950" y="2"/>
                  </a:cubicBezTo>
                  <a:cubicBezTo>
                    <a:pt x="5947" y="1"/>
                    <a:pt x="5945" y="1"/>
                    <a:pt x="59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729;p46">
              <a:extLst>
                <a:ext uri="{FF2B5EF4-FFF2-40B4-BE49-F238E27FC236}">
                  <a16:creationId xmlns:a16="http://schemas.microsoft.com/office/drawing/2014/main" id="{83FE5E00-1610-4430-8939-AECDE8236BF0}"/>
                </a:ext>
              </a:extLst>
            </p:cNvPr>
            <p:cNvSpPr/>
            <p:nvPr/>
          </p:nvSpPr>
          <p:spPr>
            <a:xfrm flipH="1">
              <a:off x="1619837" y="1728267"/>
              <a:ext cx="363965" cy="653929"/>
            </a:xfrm>
            <a:custGeom>
              <a:avLst/>
              <a:gdLst/>
              <a:ahLst/>
              <a:cxnLst/>
              <a:rect l="l" t="t" r="r" b="b"/>
              <a:pathLst>
                <a:path w="16627" h="29870" extrusionOk="0">
                  <a:moveTo>
                    <a:pt x="16627" y="0"/>
                  </a:moveTo>
                  <a:lnTo>
                    <a:pt x="1566" y="4213"/>
                  </a:lnTo>
                  <a:lnTo>
                    <a:pt x="37" y="20094"/>
                  </a:lnTo>
                  <a:cubicBezTo>
                    <a:pt x="0" y="28631"/>
                    <a:pt x="5667" y="29861"/>
                    <a:pt x="5667" y="29861"/>
                  </a:cubicBezTo>
                  <a:cubicBezTo>
                    <a:pt x="5840" y="29867"/>
                    <a:pt x="6010" y="29869"/>
                    <a:pt x="6177" y="29869"/>
                  </a:cubicBezTo>
                  <a:cubicBezTo>
                    <a:pt x="15190" y="29869"/>
                    <a:pt x="16627" y="22144"/>
                    <a:pt x="16627" y="22144"/>
                  </a:cubicBezTo>
                  <a:cubicBezTo>
                    <a:pt x="15508" y="16552"/>
                    <a:pt x="16627" y="0"/>
                    <a:pt x="16627" y="0"/>
                  </a:cubicBezTo>
                  <a:close/>
                </a:path>
              </a:pathLst>
            </a:custGeom>
            <a:solidFill>
              <a:srgbClr val="FFAD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730;p46">
              <a:extLst>
                <a:ext uri="{FF2B5EF4-FFF2-40B4-BE49-F238E27FC236}">
                  <a16:creationId xmlns:a16="http://schemas.microsoft.com/office/drawing/2014/main" id="{3BBD63E4-209E-4188-BA51-190E1B320855}"/>
                </a:ext>
              </a:extLst>
            </p:cNvPr>
            <p:cNvSpPr/>
            <p:nvPr/>
          </p:nvSpPr>
          <p:spPr>
            <a:xfrm flipH="1">
              <a:off x="1620647" y="1728267"/>
              <a:ext cx="356632" cy="374624"/>
            </a:xfrm>
            <a:custGeom>
              <a:avLst/>
              <a:gdLst/>
              <a:ahLst/>
              <a:cxnLst/>
              <a:rect l="l" t="t" r="r" b="b"/>
              <a:pathLst>
                <a:path w="16292" h="17112" extrusionOk="0">
                  <a:moveTo>
                    <a:pt x="16292" y="0"/>
                  </a:moveTo>
                  <a:lnTo>
                    <a:pt x="1231" y="4175"/>
                  </a:lnTo>
                  <a:lnTo>
                    <a:pt x="0" y="17112"/>
                  </a:lnTo>
                  <a:cubicBezTo>
                    <a:pt x="3393" y="16329"/>
                    <a:pt x="11035" y="13794"/>
                    <a:pt x="15956" y="6860"/>
                  </a:cubicBezTo>
                  <a:cubicBezTo>
                    <a:pt x="16105" y="2983"/>
                    <a:pt x="16292" y="0"/>
                    <a:pt x="16292" y="0"/>
                  </a:cubicBezTo>
                  <a:close/>
                </a:path>
              </a:pathLst>
            </a:custGeom>
            <a:solidFill>
              <a:srgbClr val="DB95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731;p46">
              <a:extLst>
                <a:ext uri="{FF2B5EF4-FFF2-40B4-BE49-F238E27FC236}">
                  <a16:creationId xmlns:a16="http://schemas.microsoft.com/office/drawing/2014/main" id="{A7C96099-DC63-40D1-BBA7-B321BF2EB264}"/>
                </a:ext>
              </a:extLst>
            </p:cNvPr>
            <p:cNvSpPr/>
            <p:nvPr/>
          </p:nvSpPr>
          <p:spPr>
            <a:xfrm flipH="1">
              <a:off x="1523105" y="1112256"/>
              <a:ext cx="630454" cy="849451"/>
            </a:xfrm>
            <a:custGeom>
              <a:avLst/>
              <a:gdLst/>
              <a:ahLst/>
              <a:cxnLst/>
              <a:rect l="l" t="t" r="r" b="b"/>
              <a:pathLst>
                <a:path w="28801" h="38801" extrusionOk="0">
                  <a:moveTo>
                    <a:pt x="14760" y="1"/>
                  </a:moveTo>
                  <a:cubicBezTo>
                    <a:pt x="12971" y="1"/>
                    <a:pt x="10975" y="415"/>
                    <a:pt x="8762" y="1334"/>
                  </a:cubicBezTo>
                  <a:cubicBezTo>
                    <a:pt x="8762" y="1334"/>
                    <a:pt x="1007" y="6329"/>
                    <a:pt x="1306" y="13972"/>
                  </a:cubicBezTo>
                  <a:cubicBezTo>
                    <a:pt x="1604" y="21651"/>
                    <a:pt x="1" y="34588"/>
                    <a:pt x="8762" y="38800"/>
                  </a:cubicBezTo>
                  <a:cubicBezTo>
                    <a:pt x="8762" y="38800"/>
                    <a:pt x="23152" y="37048"/>
                    <a:pt x="26208" y="25305"/>
                  </a:cubicBezTo>
                  <a:cubicBezTo>
                    <a:pt x="28800" y="15193"/>
                    <a:pt x="25597" y="1"/>
                    <a:pt x="14760" y="1"/>
                  </a:cubicBezTo>
                  <a:close/>
                </a:path>
              </a:pathLst>
            </a:custGeom>
            <a:solidFill>
              <a:srgbClr val="FFAD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733;p46">
              <a:extLst>
                <a:ext uri="{FF2B5EF4-FFF2-40B4-BE49-F238E27FC236}">
                  <a16:creationId xmlns:a16="http://schemas.microsoft.com/office/drawing/2014/main" id="{0A558B59-8731-4B90-9377-6E231BF97A38}"/>
                </a:ext>
              </a:extLst>
            </p:cNvPr>
            <p:cNvSpPr/>
            <p:nvPr/>
          </p:nvSpPr>
          <p:spPr>
            <a:xfrm flipH="1">
              <a:off x="1601056" y="1523397"/>
              <a:ext cx="182015" cy="48995"/>
            </a:xfrm>
            <a:custGeom>
              <a:avLst/>
              <a:gdLst/>
              <a:ahLst/>
              <a:cxnLst/>
              <a:rect l="l" t="t" r="r" b="b"/>
              <a:pathLst>
                <a:path w="8315" h="2238" fill="none" extrusionOk="0">
                  <a:moveTo>
                    <a:pt x="1" y="1"/>
                  </a:moveTo>
                  <a:lnTo>
                    <a:pt x="8314" y="2238"/>
                  </a:lnTo>
                </a:path>
              </a:pathLst>
            </a:custGeom>
            <a:solidFill>
              <a:schemeClr val="lt2"/>
            </a:solidFill>
            <a:ln w="12125" cap="flat" cmpd="sng">
              <a:solidFill>
                <a:schemeClr val="lt2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734;p46">
              <a:extLst>
                <a:ext uri="{FF2B5EF4-FFF2-40B4-BE49-F238E27FC236}">
                  <a16:creationId xmlns:a16="http://schemas.microsoft.com/office/drawing/2014/main" id="{6F59E10B-5CDB-4754-8E08-A3F94C02077B}"/>
                </a:ext>
              </a:extLst>
            </p:cNvPr>
            <p:cNvSpPr/>
            <p:nvPr/>
          </p:nvSpPr>
          <p:spPr>
            <a:xfrm flipH="1">
              <a:off x="1474816" y="1499819"/>
              <a:ext cx="200534" cy="234140"/>
            </a:xfrm>
            <a:custGeom>
              <a:avLst/>
              <a:gdLst/>
              <a:ahLst/>
              <a:cxnLst/>
              <a:rect l="l" t="t" r="r" b="b"/>
              <a:pathLst>
                <a:path w="9161" h="10695" extrusionOk="0">
                  <a:moveTo>
                    <a:pt x="7298" y="1"/>
                  </a:moveTo>
                  <a:cubicBezTo>
                    <a:pt x="5669" y="1"/>
                    <a:pt x="3176" y="2074"/>
                    <a:pt x="2312" y="3091"/>
                  </a:cubicBezTo>
                  <a:cubicBezTo>
                    <a:pt x="1045" y="4545"/>
                    <a:pt x="1" y="10435"/>
                    <a:pt x="1" y="10435"/>
                  </a:cubicBezTo>
                  <a:cubicBezTo>
                    <a:pt x="541" y="10613"/>
                    <a:pt x="1073" y="10695"/>
                    <a:pt x="1590" y="10695"/>
                  </a:cubicBezTo>
                  <a:cubicBezTo>
                    <a:pt x="5853" y="10695"/>
                    <a:pt x="9160" y="5132"/>
                    <a:pt x="8762" y="1674"/>
                  </a:cubicBezTo>
                  <a:cubicBezTo>
                    <a:pt x="8631" y="452"/>
                    <a:pt x="8059" y="1"/>
                    <a:pt x="7298" y="1"/>
                  </a:cubicBezTo>
                  <a:close/>
                </a:path>
              </a:pathLst>
            </a:custGeom>
            <a:solidFill>
              <a:srgbClr val="FFAD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736;p46">
              <a:extLst>
                <a:ext uri="{FF2B5EF4-FFF2-40B4-BE49-F238E27FC236}">
                  <a16:creationId xmlns:a16="http://schemas.microsoft.com/office/drawing/2014/main" id="{871244A3-499E-4F58-B9F3-849E274165BD}"/>
                </a:ext>
              </a:extLst>
            </p:cNvPr>
            <p:cNvSpPr/>
            <p:nvPr/>
          </p:nvSpPr>
          <p:spPr>
            <a:xfrm flipH="1">
              <a:off x="2428541" y="2447283"/>
              <a:ext cx="63678" cy="453810"/>
            </a:xfrm>
            <a:custGeom>
              <a:avLst/>
              <a:gdLst/>
              <a:ahLst/>
              <a:cxnLst/>
              <a:rect l="l" t="t" r="r" b="b"/>
              <a:pathLst>
                <a:path w="2909" h="20729" fill="none" extrusionOk="0">
                  <a:moveTo>
                    <a:pt x="2909" y="1"/>
                  </a:moveTo>
                  <a:cubicBezTo>
                    <a:pt x="2909" y="1"/>
                    <a:pt x="1" y="13682"/>
                    <a:pt x="224" y="20728"/>
                  </a:cubicBezTo>
                </a:path>
              </a:pathLst>
            </a:custGeom>
            <a:noFill/>
            <a:ln w="12125" cap="flat" cmpd="sng">
              <a:solidFill>
                <a:schemeClr val="dk1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737;p46">
              <a:extLst>
                <a:ext uri="{FF2B5EF4-FFF2-40B4-BE49-F238E27FC236}">
                  <a16:creationId xmlns:a16="http://schemas.microsoft.com/office/drawing/2014/main" id="{59BC4AB0-9102-488A-BC3D-F37BEC7B839B}"/>
                </a:ext>
              </a:extLst>
            </p:cNvPr>
            <p:cNvSpPr/>
            <p:nvPr/>
          </p:nvSpPr>
          <p:spPr>
            <a:xfrm flipH="1">
              <a:off x="773592" y="3121418"/>
              <a:ext cx="245650" cy="190180"/>
            </a:xfrm>
            <a:custGeom>
              <a:avLst/>
              <a:gdLst/>
              <a:ahLst/>
              <a:cxnLst/>
              <a:rect l="l" t="t" r="r" b="b"/>
              <a:pathLst>
                <a:path w="11222" h="8687" fill="none" extrusionOk="0">
                  <a:moveTo>
                    <a:pt x="1" y="1"/>
                  </a:moveTo>
                  <a:cubicBezTo>
                    <a:pt x="1" y="1"/>
                    <a:pt x="8463" y="3170"/>
                    <a:pt x="11222" y="8687"/>
                  </a:cubicBezTo>
                </a:path>
              </a:pathLst>
            </a:custGeom>
            <a:noFill/>
            <a:ln w="12125" cap="flat" cmpd="sng">
              <a:solidFill>
                <a:schemeClr val="dk1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738;p46">
              <a:extLst>
                <a:ext uri="{FF2B5EF4-FFF2-40B4-BE49-F238E27FC236}">
                  <a16:creationId xmlns:a16="http://schemas.microsoft.com/office/drawing/2014/main" id="{4483345F-78A2-4B12-ACD5-EEC5753BAADF}"/>
                </a:ext>
              </a:extLst>
            </p:cNvPr>
            <p:cNvSpPr/>
            <p:nvPr/>
          </p:nvSpPr>
          <p:spPr>
            <a:xfrm flipH="1">
              <a:off x="818466" y="3112442"/>
              <a:ext cx="191800" cy="81637"/>
            </a:xfrm>
            <a:custGeom>
              <a:avLst/>
              <a:gdLst/>
              <a:ahLst/>
              <a:cxnLst/>
              <a:rect l="l" t="t" r="r" b="b"/>
              <a:pathLst>
                <a:path w="8762" h="3729" fill="none" extrusionOk="0">
                  <a:moveTo>
                    <a:pt x="8761" y="3729"/>
                  </a:moveTo>
                  <a:cubicBezTo>
                    <a:pt x="8761" y="3729"/>
                    <a:pt x="3058" y="1"/>
                    <a:pt x="1" y="485"/>
                  </a:cubicBezTo>
                </a:path>
              </a:pathLst>
            </a:custGeom>
            <a:noFill/>
            <a:ln w="12125" cap="flat" cmpd="sng">
              <a:solidFill>
                <a:schemeClr val="dk1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739;p46">
              <a:extLst>
                <a:ext uri="{FF2B5EF4-FFF2-40B4-BE49-F238E27FC236}">
                  <a16:creationId xmlns:a16="http://schemas.microsoft.com/office/drawing/2014/main" id="{3FC0B850-0458-4906-9590-2D68A34CD04D}"/>
                </a:ext>
              </a:extLst>
            </p:cNvPr>
            <p:cNvSpPr/>
            <p:nvPr/>
          </p:nvSpPr>
          <p:spPr>
            <a:xfrm flipH="1">
              <a:off x="2646435" y="2616227"/>
              <a:ext cx="84058" cy="284865"/>
            </a:xfrm>
            <a:custGeom>
              <a:avLst/>
              <a:gdLst/>
              <a:ahLst/>
              <a:cxnLst/>
              <a:rect l="l" t="t" r="r" b="b"/>
              <a:pathLst>
                <a:path w="3840" h="13012" fill="none" extrusionOk="0">
                  <a:moveTo>
                    <a:pt x="0" y="1"/>
                  </a:moveTo>
                  <a:cubicBezTo>
                    <a:pt x="2610" y="3803"/>
                    <a:pt x="3840" y="8389"/>
                    <a:pt x="3504" y="13011"/>
                  </a:cubicBezTo>
                </a:path>
              </a:pathLst>
            </a:custGeom>
            <a:noFill/>
            <a:ln w="12125" cap="flat" cmpd="sng">
              <a:solidFill>
                <a:schemeClr val="dk1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740;p46">
              <a:extLst>
                <a:ext uri="{FF2B5EF4-FFF2-40B4-BE49-F238E27FC236}">
                  <a16:creationId xmlns:a16="http://schemas.microsoft.com/office/drawing/2014/main" id="{3DCFE741-B5C5-42E8-B73B-58FC31EFD322}"/>
                </a:ext>
              </a:extLst>
            </p:cNvPr>
            <p:cNvSpPr/>
            <p:nvPr/>
          </p:nvSpPr>
          <p:spPr>
            <a:xfrm flipH="1">
              <a:off x="1914222" y="1717986"/>
              <a:ext cx="85721" cy="36057"/>
            </a:xfrm>
            <a:custGeom>
              <a:avLst/>
              <a:gdLst/>
              <a:ahLst/>
              <a:cxnLst/>
              <a:rect l="l" t="t" r="r" b="b"/>
              <a:pathLst>
                <a:path w="3916" h="1647" extrusionOk="0">
                  <a:moveTo>
                    <a:pt x="3915" y="1"/>
                  </a:moveTo>
                  <a:lnTo>
                    <a:pt x="3915" y="1"/>
                  </a:lnTo>
                  <a:cubicBezTo>
                    <a:pt x="3729" y="38"/>
                    <a:pt x="3543" y="113"/>
                    <a:pt x="3356" y="150"/>
                  </a:cubicBezTo>
                  <a:cubicBezTo>
                    <a:pt x="3207" y="225"/>
                    <a:pt x="3021" y="262"/>
                    <a:pt x="2872" y="336"/>
                  </a:cubicBezTo>
                  <a:cubicBezTo>
                    <a:pt x="2536" y="448"/>
                    <a:pt x="2238" y="560"/>
                    <a:pt x="1940" y="635"/>
                  </a:cubicBezTo>
                  <a:cubicBezTo>
                    <a:pt x="1641" y="746"/>
                    <a:pt x="1343" y="821"/>
                    <a:pt x="1045" y="858"/>
                  </a:cubicBezTo>
                  <a:cubicBezTo>
                    <a:pt x="896" y="877"/>
                    <a:pt x="737" y="877"/>
                    <a:pt x="565" y="877"/>
                  </a:cubicBezTo>
                  <a:cubicBezTo>
                    <a:pt x="392" y="877"/>
                    <a:pt x="206" y="877"/>
                    <a:pt x="1" y="896"/>
                  </a:cubicBezTo>
                  <a:cubicBezTo>
                    <a:pt x="113" y="1045"/>
                    <a:pt x="262" y="1194"/>
                    <a:pt x="411" y="1306"/>
                  </a:cubicBezTo>
                  <a:cubicBezTo>
                    <a:pt x="597" y="1418"/>
                    <a:pt x="784" y="1529"/>
                    <a:pt x="970" y="1567"/>
                  </a:cubicBezTo>
                  <a:cubicBezTo>
                    <a:pt x="1161" y="1619"/>
                    <a:pt x="1359" y="1646"/>
                    <a:pt x="1554" y="1646"/>
                  </a:cubicBezTo>
                  <a:cubicBezTo>
                    <a:pt x="1779" y="1646"/>
                    <a:pt x="2001" y="1609"/>
                    <a:pt x="2200" y="1529"/>
                  </a:cubicBezTo>
                  <a:cubicBezTo>
                    <a:pt x="2611" y="1418"/>
                    <a:pt x="2946" y="1231"/>
                    <a:pt x="3244" y="970"/>
                  </a:cubicBezTo>
                  <a:cubicBezTo>
                    <a:pt x="3393" y="821"/>
                    <a:pt x="3505" y="672"/>
                    <a:pt x="3617" y="523"/>
                  </a:cubicBezTo>
                  <a:cubicBezTo>
                    <a:pt x="3766" y="374"/>
                    <a:pt x="3841" y="187"/>
                    <a:pt x="3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741;p46">
              <a:extLst>
                <a:ext uri="{FF2B5EF4-FFF2-40B4-BE49-F238E27FC236}">
                  <a16:creationId xmlns:a16="http://schemas.microsoft.com/office/drawing/2014/main" id="{92C1D668-AA2C-439D-B332-789FCCD1A6DC}"/>
                </a:ext>
              </a:extLst>
            </p:cNvPr>
            <p:cNvSpPr/>
            <p:nvPr/>
          </p:nvSpPr>
          <p:spPr>
            <a:xfrm rot="-1274568">
              <a:off x="2070972" y="1482778"/>
              <a:ext cx="39198" cy="43273"/>
            </a:xfrm>
            <a:custGeom>
              <a:avLst/>
              <a:gdLst/>
              <a:ahLst/>
              <a:cxnLst/>
              <a:rect l="l" t="t" r="r" b="b"/>
              <a:pathLst>
                <a:path w="1568" h="1731" extrusionOk="0">
                  <a:moveTo>
                    <a:pt x="824" y="1"/>
                  </a:moveTo>
                  <a:cubicBezTo>
                    <a:pt x="502" y="1"/>
                    <a:pt x="187" y="285"/>
                    <a:pt x="100" y="720"/>
                  </a:cubicBezTo>
                  <a:cubicBezTo>
                    <a:pt x="0" y="1187"/>
                    <a:pt x="200" y="1621"/>
                    <a:pt x="601" y="1721"/>
                  </a:cubicBezTo>
                  <a:cubicBezTo>
                    <a:pt x="635" y="1727"/>
                    <a:pt x="669" y="1730"/>
                    <a:pt x="704" y="1730"/>
                  </a:cubicBezTo>
                  <a:cubicBezTo>
                    <a:pt x="1040" y="1730"/>
                    <a:pt x="1377" y="1444"/>
                    <a:pt x="1468" y="1021"/>
                  </a:cubicBezTo>
                  <a:cubicBezTo>
                    <a:pt x="1568" y="554"/>
                    <a:pt x="1368" y="87"/>
                    <a:pt x="967" y="20"/>
                  </a:cubicBezTo>
                  <a:cubicBezTo>
                    <a:pt x="920" y="7"/>
                    <a:pt x="872" y="1"/>
                    <a:pt x="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742;p46">
              <a:extLst>
                <a:ext uri="{FF2B5EF4-FFF2-40B4-BE49-F238E27FC236}">
                  <a16:creationId xmlns:a16="http://schemas.microsoft.com/office/drawing/2014/main" id="{1F387F45-91F9-447A-9EE6-481CBB8FB0C6}"/>
                </a:ext>
              </a:extLst>
            </p:cNvPr>
            <p:cNvSpPr/>
            <p:nvPr/>
          </p:nvSpPr>
          <p:spPr>
            <a:xfrm rot="-1274568">
              <a:off x="1860403" y="1495095"/>
              <a:ext cx="40048" cy="43273"/>
            </a:xfrm>
            <a:custGeom>
              <a:avLst/>
              <a:gdLst/>
              <a:ahLst/>
              <a:cxnLst/>
              <a:rect l="l" t="t" r="r" b="b"/>
              <a:pathLst>
                <a:path w="1602" h="1731" extrusionOk="0">
                  <a:moveTo>
                    <a:pt x="890" y="1"/>
                  </a:moveTo>
                  <a:cubicBezTo>
                    <a:pt x="534" y="1"/>
                    <a:pt x="221" y="287"/>
                    <a:pt x="100" y="711"/>
                  </a:cubicBezTo>
                  <a:cubicBezTo>
                    <a:pt x="0" y="1178"/>
                    <a:pt x="234" y="1645"/>
                    <a:pt x="601" y="1711"/>
                  </a:cubicBezTo>
                  <a:cubicBezTo>
                    <a:pt x="653" y="1724"/>
                    <a:pt x="705" y="1731"/>
                    <a:pt x="756" y="1731"/>
                  </a:cubicBezTo>
                  <a:cubicBezTo>
                    <a:pt x="1100" y="1731"/>
                    <a:pt x="1414" y="1450"/>
                    <a:pt x="1501" y="1044"/>
                  </a:cubicBezTo>
                  <a:cubicBezTo>
                    <a:pt x="1601" y="544"/>
                    <a:pt x="1368" y="110"/>
                    <a:pt x="1001" y="10"/>
                  </a:cubicBezTo>
                  <a:cubicBezTo>
                    <a:pt x="964" y="4"/>
                    <a:pt x="927" y="1"/>
                    <a:pt x="8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745;p46">
              <a:extLst>
                <a:ext uri="{FF2B5EF4-FFF2-40B4-BE49-F238E27FC236}">
                  <a16:creationId xmlns:a16="http://schemas.microsoft.com/office/drawing/2014/main" id="{99AFCFAB-F322-4E8F-A388-E79F993CBBB7}"/>
                </a:ext>
              </a:extLst>
            </p:cNvPr>
            <p:cNvSpPr/>
            <p:nvPr/>
          </p:nvSpPr>
          <p:spPr>
            <a:xfrm>
              <a:off x="1731988" y="1594269"/>
              <a:ext cx="185150" cy="107525"/>
            </a:xfrm>
            <a:custGeom>
              <a:avLst/>
              <a:gdLst/>
              <a:ahLst/>
              <a:cxnLst/>
              <a:rect l="l" t="t" r="r" b="b"/>
              <a:pathLst>
                <a:path w="7406" h="4301" extrusionOk="0">
                  <a:moveTo>
                    <a:pt x="2866" y="0"/>
                  </a:moveTo>
                  <a:cubicBezTo>
                    <a:pt x="1520" y="0"/>
                    <a:pt x="445" y="511"/>
                    <a:pt x="267" y="1352"/>
                  </a:cubicBezTo>
                  <a:cubicBezTo>
                    <a:pt x="0" y="2486"/>
                    <a:pt x="1334" y="3720"/>
                    <a:pt x="3269" y="4154"/>
                  </a:cubicBezTo>
                  <a:cubicBezTo>
                    <a:pt x="3704" y="4253"/>
                    <a:pt x="4131" y="4300"/>
                    <a:pt x="4533" y="4300"/>
                  </a:cubicBezTo>
                  <a:cubicBezTo>
                    <a:pt x="5888" y="4300"/>
                    <a:pt x="6966" y="3769"/>
                    <a:pt x="7172" y="2920"/>
                  </a:cubicBezTo>
                  <a:cubicBezTo>
                    <a:pt x="7405" y="1819"/>
                    <a:pt x="6071" y="585"/>
                    <a:pt x="4170" y="151"/>
                  </a:cubicBezTo>
                  <a:cubicBezTo>
                    <a:pt x="3722" y="49"/>
                    <a:pt x="3281" y="0"/>
                    <a:pt x="2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747;p46">
              <a:extLst>
                <a:ext uri="{FF2B5EF4-FFF2-40B4-BE49-F238E27FC236}">
                  <a16:creationId xmlns:a16="http://schemas.microsoft.com/office/drawing/2014/main" id="{106AA34E-1E75-4EC1-B067-3E702700CC66}"/>
                </a:ext>
              </a:extLst>
            </p:cNvPr>
            <p:cNvSpPr/>
            <p:nvPr/>
          </p:nvSpPr>
          <p:spPr>
            <a:xfrm>
              <a:off x="1783694" y="1422875"/>
              <a:ext cx="182100" cy="196200"/>
            </a:xfrm>
            <a:prstGeom prst="ellipse">
              <a:avLst/>
            </a:pr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748;p46">
              <a:extLst>
                <a:ext uri="{FF2B5EF4-FFF2-40B4-BE49-F238E27FC236}">
                  <a16:creationId xmlns:a16="http://schemas.microsoft.com/office/drawing/2014/main" id="{8A35E159-8EE4-4823-9647-84CA5B88CD65}"/>
                </a:ext>
              </a:extLst>
            </p:cNvPr>
            <p:cNvSpPr/>
            <p:nvPr/>
          </p:nvSpPr>
          <p:spPr>
            <a:xfrm flipH="1">
              <a:off x="1783049" y="1424662"/>
              <a:ext cx="181993" cy="197514"/>
            </a:xfrm>
            <a:custGeom>
              <a:avLst/>
              <a:gdLst/>
              <a:ahLst/>
              <a:cxnLst/>
              <a:rect l="l" t="t" r="r" b="b"/>
              <a:pathLst>
                <a:path w="8314" h="9022" fill="none" extrusionOk="0">
                  <a:moveTo>
                    <a:pt x="8314" y="4511"/>
                  </a:moveTo>
                  <a:cubicBezTo>
                    <a:pt x="8314" y="7009"/>
                    <a:pt x="6450" y="9022"/>
                    <a:pt x="4139" y="9022"/>
                  </a:cubicBezTo>
                  <a:cubicBezTo>
                    <a:pt x="1864" y="9022"/>
                    <a:pt x="0" y="7009"/>
                    <a:pt x="0" y="4511"/>
                  </a:cubicBezTo>
                  <a:cubicBezTo>
                    <a:pt x="0" y="2013"/>
                    <a:pt x="1864" y="0"/>
                    <a:pt x="4139" y="0"/>
                  </a:cubicBezTo>
                  <a:cubicBezTo>
                    <a:pt x="6450" y="0"/>
                    <a:pt x="8314" y="2013"/>
                    <a:pt x="8314" y="4511"/>
                  </a:cubicBezTo>
                  <a:close/>
                </a:path>
              </a:pathLst>
            </a:custGeom>
            <a:solidFill>
              <a:schemeClr val="lt2"/>
            </a:solidFill>
            <a:ln w="12125" cap="flat" cmpd="sng">
              <a:solidFill>
                <a:schemeClr val="lt2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749;p46">
              <a:extLst>
                <a:ext uri="{FF2B5EF4-FFF2-40B4-BE49-F238E27FC236}">
                  <a16:creationId xmlns:a16="http://schemas.microsoft.com/office/drawing/2014/main" id="{0BF34363-E473-494E-BEA5-435FDBDC1D21}"/>
                </a:ext>
              </a:extLst>
            </p:cNvPr>
            <p:cNvSpPr/>
            <p:nvPr/>
          </p:nvSpPr>
          <p:spPr>
            <a:xfrm>
              <a:off x="2047225" y="1414425"/>
              <a:ext cx="138900" cy="196200"/>
            </a:xfrm>
            <a:prstGeom prst="ellipse">
              <a:avLst/>
            </a:pr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750;p46">
              <a:extLst>
                <a:ext uri="{FF2B5EF4-FFF2-40B4-BE49-F238E27FC236}">
                  <a16:creationId xmlns:a16="http://schemas.microsoft.com/office/drawing/2014/main" id="{42F4B861-FC94-4813-A27C-0D6174A421C3}"/>
                </a:ext>
              </a:extLst>
            </p:cNvPr>
            <p:cNvSpPr/>
            <p:nvPr/>
          </p:nvSpPr>
          <p:spPr>
            <a:xfrm flipH="1">
              <a:off x="2046627" y="1414854"/>
              <a:ext cx="138761" cy="197536"/>
            </a:xfrm>
            <a:custGeom>
              <a:avLst/>
              <a:gdLst/>
              <a:ahLst/>
              <a:cxnLst/>
              <a:rect l="l" t="t" r="r" b="b"/>
              <a:pathLst>
                <a:path w="6339" h="9023" fill="none" extrusionOk="0">
                  <a:moveTo>
                    <a:pt x="6339" y="4512"/>
                  </a:moveTo>
                  <a:cubicBezTo>
                    <a:pt x="6339" y="7009"/>
                    <a:pt x="4922" y="9022"/>
                    <a:pt x="3170" y="9022"/>
                  </a:cubicBezTo>
                  <a:cubicBezTo>
                    <a:pt x="1418" y="9022"/>
                    <a:pt x="1" y="7009"/>
                    <a:pt x="1" y="4512"/>
                  </a:cubicBezTo>
                  <a:cubicBezTo>
                    <a:pt x="1" y="2014"/>
                    <a:pt x="1418" y="1"/>
                    <a:pt x="3170" y="1"/>
                  </a:cubicBezTo>
                  <a:cubicBezTo>
                    <a:pt x="4922" y="1"/>
                    <a:pt x="6339" y="2014"/>
                    <a:pt x="6339" y="4512"/>
                  </a:cubicBezTo>
                  <a:close/>
                </a:path>
              </a:pathLst>
            </a:custGeom>
            <a:solidFill>
              <a:schemeClr val="lt2"/>
            </a:solidFill>
            <a:ln w="12125" cap="flat" cmpd="sng">
              <a:solidFill>
                <a:schemeClr val="lt2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751;p46">
              <a:extLst>
                <a:ext uri="{FF2B5EF4-FFF2-40B4-BE49-F238E27FC236}">
                  <a16:creationId xmlns:a16="http://schemas.microsoft.com/office/drawing/2014/main" id="{9EC3DF2A-D0B1-481F-8226-0F8749BD97F6}"/>
                </a:ext>
              </a:extLst>
            </p:cNvPr>
            <p:cNvSpPr/>
            <p:nvPr/>
          </p:nvSpPr>
          <p:spPr>
            <a:xfrm rot="-1274310">
              <a:off x="1978793" y="1448827"/>
              <a:ext cx="81517" cy="206821"/>
            </a:xfrm>
            <a:custGeom>
              <a:avLst/>
              <a:gdLst/>
              <a:ahLst/>
              <a:cxnLst/>
              <a:rect l="l" t="t" r="r" b="b"/>
              <a:pathLst>
                <a:path w="3471" h="8807" fill="none" extrusionOk="0">
                  <a:moveTo>
                    <a:pt x="2036" y="0"/>
                  </a:moveTo>
                  <a:cubicBezTo>
                    <a:pt x="2036" y="0"/>
                    <a:pt x="3470" y="8039"/>
                    <a:pt x="2603" y="8406"/>
                  </a:cubicBezTo>
                  <a:cubicBezTo>
                    <a:pt x="1769" y="8806"/>
                    <a:pt x="1" y="8139"/>
                    <a:pt x="1" y="8139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B29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752;p46">
              <a:extLst>
                <a:ext uri="{FF2B5EF4-FFF2-40B4-BE49-F238E27FC236}">
                  <a16:creationId xmlns:a16="http://schemas.microsoft.com/office/drawing/2014/main" id="{5CCF17AD-A011-4B12-BC6E-04D2806EE52E}"/>
                </a:ext>
              </a:extLst>
            </p:cNvPr>
            <p:cNvSpPr/>
            <p:nvPr/>
          </p:nvSpPr>
          <p:spPr>
            <a:xfrm flipH="1">
              <a:off x="1965021" y="1467900"/>
              <a:ext cx="81628" cy="56351"/>
            </a:xfrm>
            <a:custGeom>
              <a:avLst/>
              <a:gdLst/>
              <a:ahLst/>
              <a:cxnLst/>
              <a:rect l="l" t="t" r="r" b="b"/>
              <a:pathLst>
                <a:path w="3729" h="2574" fill="none" extrusionOk="0">
                  <a:moveTo>
                    <a:pt x="1" y="2089"/>
                  </a:moveTo>
                  <a:cubicBezTo>
                    <a:pt x="1" y="2089"/>
                    <a:pt x="2237" y="1"/>
                    <a:pt x="3728" y="2573"/>
                  </a:cubicBezTo>
                </a:path>
              </a:pathLst>
            </a:custGeom>
            <a:solidFill>
              <a:schemeClr val="lt2"/>
            </a:solidFill>
            <a:ln w="12125" cap="flat" cmpd="sng">
              <a:solidFill>
                <a:schemeClr val="lt2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753;p46">
              <a:extLst>
                <a:ext uri="{FF2B5EF4-FFF2-40B4-BE49-F238E27FC236}">
                  <a16:creationId xmlns:a16="http://schemas.microsoft.com/office/drawing/2014/main" id="{FD72F249-781A-4CEA-8474-61EE4A5034FB}"/>
                </a:ext>
              </a:extLst>
            </p:cNvPr>
            <p:cNvSpPr/>
            <p:nvPr/>
          </p:nvSpPr>
          <p:spPr>
            <a:xfrm flipH="1">
              <a:off x="3231532" y="1968209"/>
              <a:ext cx="61226" cy="68567"/>
            </a:xfrm>
            <a:custGeom>
              <a:avLst/>
              <a:gdLst/>
              <a:ahLst/>
              <a:cxnLst/>
              <a:rect l="l" t="t" r="r" b="b"/>
              <a:pathLst>
                <a:path w="2797" h="3132" extrusionOk="0">
                  <a:moveTo>
                    <a:pt x="0" y="0"/>
                  </a:moveTo>
                  <a:cubicBezTo>
                    <a:pt x="38" y="373"/>
                    <a:pt x="112" y="709"/>
                    <a:pt x="261" y="1081"/>
                  </a:cubicBezTo>
                  <a:cubicBezTo>
                    <a:pt x="448" y="1417"/>
                    <a:pt x="634" y="1715"/>
                    <a:pt x="858" y="2013"/>
                  </a:cubicBezTo>
                  <a:cubicBezTo>
                    <a:pt x="1119" y="2312"/>
                    <a:pt x="1380" y="2573"/>
                    <a:pt x="1715" y="2759"/>
                  </a:cubicBezTo>
                  <a:cubicBezTo>
                    <a:pt x="2014" y="2983"/>
                    <a:pt x="2386" y="3095"/>
                    <a:pt x="2796" y="3132"/>
                  </a:cubicBezTo>
                  <a:cubicBezTo>
                    <a:pt x="2498" y="2908"/>
                    <a:pt x="2200" y="2722"/>
                    <a:pt x="1939" y="2461"/>
                  </a:cubicBezTo>
                  <a:cubicBezTo>
                    <a:pt x="1678" y="2237"/>
                    <a:pt x="1454" y="1976"/>
                    <a:pt x="1231" y="1715"/>
                  </a:cubicBezTo>
                  <a:cubicBezTo>
                    <a:pt x="821" y="1156"/>
                    <a:pt x="410" y="59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1619;p45">
            <a:extLst>
              <a:ext uri="{FF2B5EF4-FFF2-40B4-BE49-F238E27FC236}">
                <a16:creationId xmlns:a16="http://schemas.microsoft.com/office/drawing/2014/main" id="{C376F226-ED32-4B4D-AE5F-AD2ACB151D8C}"/>
              </a:ext>
            </a:extLst>
          </p:cNvPr>
          <p:cNvSpPr/>
          <p:nvPr/>
        </p:nvSpPr>
        <p:spPr>
          <a:xfrm rot="21109305" flipH="1">
            <a:off x="1111354" y="1329229"/>
            <a:ext cx="673593" cy="742901"/>
          </a:xfrm>
          <a:custGeom>
            <a:avLst/>
            <a:gdLst/>
            <a:ahLst/>
            <a:cxnLst/>
            <a:rect l="l" t="t" r="r" b="b"/>
            <a:pathLst>
              <a:path w="25752" h="26710" extrusionOk="0">
                <a:moveTo>
                  <a:pt x="12234" y="1"/>
                </a:moveTo>
                <a:cubicBezTo>
                  <a:pt x="6728" y="1"/>
                  <a:pt x="1246" y="3919"/>
                  <a:pt x="0" y="10410"/>
                </a:cubicBezTo>
                <a:cubicBezTo>
                  <a:pt x="534" y="10243"/>
                  <a:pt x="3403" y="9176"/>
                  <a:pt x="4370" y="6040"/>
                </a:cubicBezTo>
                <a:cubicBezTo>
                  <a:pt x="4370" y="6040"/>
                  <a:pt x="10174" y="11878"/>
                  <a:pt x="18146" y="12078"/>
                </a:cubicBezTo>
                <a:lnTo>
                  <a:pt x="18146" y="12111"/>
                </a:lnTo>
                <a:lnTo>
                  <a:pt x="21249" y="25021"/>
                </a:lnTo>
                <a:cubicBezTo>
                  <a:pt x="21479" y="26026"/>
                  <a:pt x="22376" y="26710"/>
                  <a:pt x="23388" y="26710"/>
                </a:cubicBezTo>
                <a:cubicBezTo>
                  <a:pt x="23551" y="26710"/>
                  <a:pt x="23717" y="26692"/>
                  <a:pt x="23884" y="26655"/>
                </a:cubicBezTo>
                <a:cubicBezTo>
                  <a:pt x="25051" y="26355"/>
                  <a:pt x="25752" y="25187"/>
                  <a:pt x="25452" y="24020"/>
                </a:cubicBezTo>
                <a:lnTo>
                  <a:pt x="22483" y="11644"/>
                </a:lnTo>
                <a:cubicBezTo>
                  <a:pt x="23083" y="11477"/>
                  <a:pt x="23717" y="11311"/>
                  <a:pt x="24284" y="11077"/>
                </a:cubicBezTo>
                <a:cubicBezTo>
                  <a:pt x="23951" y="9876"/>
                  <a:pt x="23550" y="8675"/>
                  <a:pt x="23050" y="7541"/>
                </a:cubicBezTo>
                <a:cubicBezTo>
                  <a:pt x="20703" y="2311"/>
                  <a:pt x="16462" y="1"/>
                  <a:pt x="1223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1606;p45">
            <a:extLst>
              <a:ext uri="{FF2B5EF4-FFF2-40B4-BE49-F238E27FC236}">
                <a16:creationId xmlns:a16="http://schemas.microsoft.com/office/drawing/2014/main" id="{A4D36BFF-0228-40A9-BE5C-68FD91E99821}"/>
              </a:ext>
            </a:extLst>
          </p:cNvPr>
          <p:cNvSpPr/>
          <p:nvPr/>
        </p:nvSpPr>
        <p:spPr>
          <a:xfrm rot="20451401" flipH="1">
            <a:off x="1428843" y="1655386"/>
            <a:ext cx="178987" cy="75748"/>
          </a:xfrm>
          <a:custGeom>
            <a:avLst/>
            <a:gdLst/>
            <a:ahLst/>
            <a:cxnLst/>
            <a:rect l="l" t="t" r="r" b="b"/>
            <a:pathLst>
              <a:path w="5905" h="2499" extrusionOk="0">
                <a:moveTo>
                  <a:pt x="2889" y="1"/>
                </a:moveTo>
                <a:cubicBezTo>
                  <a:pt x="2233" y="1"/>
                  <a:pt x="1495" y="208"/>
                  <a:pt x="701" y="773"/>
                </a:cubicBezTo>
                <a:cubicBezTo>
                  <a:pt x="701" y="773"/>
                  <a:pt x="1" y="1307"/>
                  <a:pt x="835" y="2307"/>
                </a:cubicBezTo>
                <a:cubicBezTo>
                  <a:pt x="951" y="2442"/>
                  <a:pt x="1065" y="2498"/>
                  <a:pt x="1185" y="2498"/>
                </a:cubicBezTo>
                <a:cubicBezTo>
                  <a:pt x="1760" y="2498"/>
                  <a:pt x="2468" y="1221"/>
                  <a:pt x="4161" y="1221"/>
                </a:cubicBezTo>
                <a:cubicBezTo>
                  <a:pt x="4652" y="1221"/>
                  <a:pt x="5227" y="1329"/>
                  <a:pt x="5905" y="1607"/>
                </a:cubicBezTo>
                <a:cubicBezTo>
                  <a:pt x="5905" y="1607"/>
                  <a:pt x="4714" y="1"/>
                  <a:pt x="28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1607;p45">
            <a:extLst>
              <a:ext uri="{FF2B5EF4-FFF2-40B4-BE49-F238E27FC236}">
                <a16:creationId xmlns:a16="http://schemas.microsoft.com/office/drawing/2014/main" id="{C065DC1F-5D86-4248-855E-DE4442AA1796}"/>
              </a:ext>
            </a:extLst>
          </p:cNvPr>
          <p:cNvSpPr/>
          <p:nvPr/>
        </p:nvSpPr>
        <p:spPr>
          <a:xfrm flipH="1">
            <a:off x="1700633" y="1652903"/>
            <a:ext cx="107210" cy="75959"/>
          </a:xfrm>
          <a:custGeom>
            <a:avLst/>
            <a:gdLst/>
            <a:ahLst/>
            <a:cxnLst/>
            <a:rect l="l" t="t" r="r" b="b"/>
            <a:pathLst>
              <a:path w="3537" h="2506" extrusionOk="0">
                <a:moveTo>
                  <a:pt x="2220" y="1"/>
                </a:moveTo>
                <a:cubicBezTo>
                  <a:pt x="297" y="1"/>
                  <a:pt x="1" y="2505"/>
                  <a:pt x="1" y="2505"/>
                </a:cubicBezTo>
                <a:cubicBezTo>
                  <a:pt x="639" y="1611"/>
                  <a:pt x="1254" y="1382"/>
                  <a:pt x="1780" y="1382"/>
                </a:cubicBezTo>
                <a:cubicBezTo>
                  <a:pt x="2331" y="1382"/>
                  <a:pt x="2786" y="1633"/>
                  <a:pt x="3070" y="1633"/>
                </a:cubicBezTo>
                <a:cubicBezTo>
                  <a:pt x="3223" y="1633"/>
                  <a:pt x="3326" y="1561"/>
                  <a:pt x="3370" y="1338"/>
                </a:cubicBezTo>
                <a:cubicBezTo>
                  <a:pt x="3536" y="304"/>
                  <a:pt x="2936" y="104"/>
                  <a:pt x="2936" y="104"/>
                </a:cubicBezTo>
                <a:cubicBezTo>
                  <a:pt x="2675" y="33"/>
                  <a:pt x="2437" y="1"/>
                  <a:pt x="222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1746;p46">
            <a:extLst>
              <a:ext uri="{FF2B5EF4-FFF2-40B4-BE49-F238E27FC236}">
                <a16:creationId xmlns:a16="http://schemas.microsoft.com/office/drawing/2014/main" id="{DEA19F26-5E28-4131-8CDB-AB4070AE191A}"/>
              </a:ext>
            </a:extLst>
          </p:cNvPr>
          <p:cNvSpPr/>
          <p:nvPr/>
        </p:nvSpPr>
        <p:spPr>
          <a:xfrm>
            <a:off x="1739283" y="1927270"/>
            <a:ext cx="40900" cy="77575"/>
          </a:xfrm>
          <a:custGeom>
            <a:avLst/>
            <a:gdLst/>
            <a:ahLst/>
            <a:cxnLst/>
            <a:rect l="l" t="t" r="r" b="b"/>
            <a:pathLst>
              <a:path w="1636" h="3103" extrusionOk="0">
                <a:moveTo>
                  <a:pt x="1635" y="0"/>
                </a:moveTo>
                <a:lnTo>
                  <a:pt x="1635" y="0"/>
                </a:lnTo>
                <a:cubicBezTo>
                  <a:pt x="768" y="201"/>
                  <a:pt x="301" y="668"/>
                  <a:pt x="168" y="1268"/>
                </a:cubicBezTo>
                <a:cubicBezTo>
                  <a:pt x="1" y="1868"/>
                  <a:pt x="468" y="2569"/>
                  <a:pt x="1135" y="3103"/>
                </a:cubicBezTo>
                <a:cubicBezTo>
                  <a:pt x="1335" y="2469"/>
                  <a:pt x="1402" y="1001"/>
                  <a:pt x="163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" name="Google Shape;3411;p76">
            <a:extLst>
              <a:ext uri="{FF2B5EF4-FFF2-40B4-BE49-F238E27FC236}">
                <a16:creationId xmlns:a16="http://schemas.microsoft.com/office/drawing/2014/main" id="{6CE203B4-25F9-45F9-A8D1-028DB260EF81}"/>
              </a:ext>
            </a:extLst>
          </p:cNvPr>
          <p:cNvGrpSpPr/>
          <p:nvPr/>
        </p:nvGrpSpPr>
        <p:grpSpPr>
          <a:xfrm rot="1491691">
            <a:off x="8147764" y="3906951"/>
            <a:ext cx="732283" cy="875634"/>
            <a:chOff x="3515500" y="3304800"/>
            <a:chExt cx="1046825" cy="1251750"/>
          </a:xfrm>
        </p:grpSpPr>
        <p:sp>
          <p:nvSpPr>
            <p:cNvPr id="207" name="Google Shape;3412;p76">
              <a:extLst>
                <a:ext uri="{FF2B5EF4-FFF2-40B4-BE49-F238E27FC236}">
                  <a16:creationId xmlns:a16="http://schemas.microsoft.com/office/drawing/2014/main" id="{DBC14B6D-CA38-4574-BBF0-A5DDAF802B82}"/>
                </a:ext>
              </a:extLst>
            </p:cNvPr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413;p76">
              <a:extLst>
                <a:ext uri="{FF2B5EF4-FFF2-40B4-BE49-F238E27FC236}">
                  <a16:creationId xmlns:a16="http://schemas.microsoft.com/office/drawing/2014/main" id="{7823F5F7-EFFA-4669-BBB2-DF828C49B00E}"/>
                </a:ext>
              </a:extLst>
            </p:cNvPr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414;p76">
              <a:extLst>
                <a:ext uri="{FF2B5EF4-FFF2-40B4-BE49-F238E27FC236}">
                  <a16:creationId xmlns:a16="http://schemas.microsoft.com/office/drawing/2014/main" id="{7EF44015-33FF-4C0A-8D8B-E66E9FDB3866}"/>
                </a:ext>
              </a:extLst>
            </p:cNvPr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415;p76">
              <a:extLst>
                <a:ext uri="{FF2B5EF4-FFF2-40B4-BE49-F238E27FC236}">
                  <a16:creationId xmlns:a16="http://schemas.microsoft.com/office/drawing/2014/main" id="{5FFADF4E-8F33-4DDE-BC56-809DE667D0AE}"/>
                </a:ext>
              </a:extLst>
            </p:cNvPr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416;p76">
              <a:extLst>
                <a:ext uri="{FF2B5EF4-FFF2-40B4-BE49-F238E27FC236}">
                  <a16:creationId xmlns:a16="http://schemas.microsoft.com/office/drawing/2014/main" id="{7119D308-6CBC-4AE2-AE4B-E99E8CCE7BA2}"/>
                </a:ext>
              </a:extLst>
            </p:cNvPr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417;p76">
              <a:extLst>
                <a:ext uri="{FF2B5EF4-FFF2-40B4-BE49-F238E27FC236}">
                  <a16:creationId xmlns:a16="http://schemas.microsoft.com/office/drawing/2014/main" id="{45AAD373-4935-4E89-BC42-533E68A6872A}"/>
                </a:ext>
              </a:extLst>
            </p:cNvPr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418;p76">
              <a:extLst>
                <a:ext uri="{FF2B5EF4-FFF2-40B4-BE49-F238E27FC236}">
                  <a16:creationId xmlns:a16="http://schemas.microsoft.com/office/drawing/2014/main" id="{9508B829-2FCE-4C1B-BA93-56E1FDA89F08}"/>
                </a:ext>
              </a:extLst>
            </p:cNvPr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419;p76">
              <a:extLst>
                <a:ext uri="{FF2B5EF4-FFF2-40B4-BE49-F238E27FC236}">
                  <a16:creationId xmlns:a16="http://schemas.microsoft.com/office/drawing/2014/main" id="{5CCBD0A0-7D81-4EA1-BA3B-06A20A022622}"/>
                </a:ext>
              </a:extLst>
            </p:cNvPr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420;p76">
              <a:extLst>
                <a:ext uri="{FF2B5EF4-FFF2-40B4-BE49-F238E27FC236}">
                  <a16:creationId xmlns:a16="http://schemas.microsoft.com/office/drawing/2014/main" id="{5801544F-42EA-4749-9499-C44CA075C5A1}"/>
                </a:ext>
              </a:extLst>
            </p:cNvPr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421;p76">
              <a:extLst>
                <a:ext uri="{FF2B5EF4-FFF2-40B4-BE49-F238E27FC236}">
                  <a16:creationId xmlns:a16="http://schemas.microsoft.com/office/drawing/2014/main" id="{3A2771D7-F0D2-4148-BEE0-90396C5C66C5}"/>
                </a:ext>
              </a:extLst>
            </p:cNvPr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422;p76">
              <a:extLst>
                <a:ext uri="{FF2B5EF4-FFF2-40B4-BE49-F238E27FC236}">
                  <a16:creationId xmlns:a16="http://schemas.microsoft.com/office/drawing/2014/main" id="{B3961EDA-66A3-476A-A6BB-5F493AA727E6}"/>
                </a:ext>
              </a:extLst>
            </p:cNvPr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423;p76">
              <a:extLst>
                <a:ext uri="{FF2B5EF4-FFF2-40B4-BE49-F238E27FC236}">
                  <a16:creationId xmlns:a16="http://schemas.microsoft.com/office/drawing/2014/main" id="{049739E2-08A6-4FFF-8513-D8C6631CCCAB}"/>
                </a:ext>
              </a:extLst>
            </p:cNvPr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424;p76">
              <a:extLst>
                <a:ext uri="{FF2B5EF4-FFF2-40B4-BE49-F238E27FC236}">
                  <a16:creationId xmlns:a16="http://schemas.microsoft.com/office/drawing/2014/main" id="{F8152C04-0DC7-42E2-86B7-A7906136480C}"/>
                </a:ext>
              </a:extLst>
            </p:cNvPr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51693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65"/>
          <p:cNvSpPr txBox="1">
            <a:spLocks noGrp="1"/>
          </p:cNvSpPr>
          <p:nvPr>
            <p:ph type="title"/>
          </p:nvPr>
        </p:nvSpPr>
        <p:spPr>
          <a:xfrm>
            <a:off x="713225" y="368825"/>
            <a:ext cx="77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CROMOSOMA –</a:t>
            </a:r>
            <a:r>
              <a:rPr lang="en" dirty="0">
                <a:solidFill>
                  <a:schemeClr val="accent4"/>
                </a:solidFill>
              </a:rPr>
              <a:t> GEN –</a:t>
            </a:r>
            <a:r>
              <a:rPr lang="en" dirty="0">
                <a:solidFill>
                  <a:schemeClr val="lt2"/>
                </a:solidFill>
              </a:rPr>
              <a:t> </a:t>
            </a:r>
            <a:r>
              <a:rPr lang="en" dirty="0">
                <a:solidFill>
                  <a:schemeClr val="tx2"/>
                </a:solidFill>
              </a:rPr>
              <a:t>A</a:t>
            </a:r>
            <a:r>
              <a:rPr lang="en-US" dirty="0">
                <a:solidFill>
                  <a:schemeClr val="tx2"/>
                </a:solidFill>
              </a:rPr>
              <a:t>DN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2874" name="Google Shape;2874;p65"/>
          <p:cNvSpPr txBox="1"/>
          <p:nvPr/>
        </p:nvSpPr>
        <p:spPr>
          <a:xfrm>
            <a:off x="160809" y="1055873"/>
            <a:ext cx="2661896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Oxygen"/>
                <a:ea typeface="Oxygen"/>
                <a:cs typeface="Oxygen"/>
                <a:sym typeface="Oxygen"/>
              </a:rPr>
              <a:t>Contiene todos los genes de un organismo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23 cromosomas</a:t>
            </a:r>
            <a:endParaRPr sz="1600" dirty="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3" name="Imagen 2" descr="Icono&#10;&#10;Descripción generada automáticamente">
            <a:extLst>
              <a:ext uri="{FF2B5EF4-FFF2-40B4-BE49-F238E27FC236}">
                <a16:creationId xmlns:a16="http://schemas.microsoft.com/office/drawing/2014/main" id="{C61AA44D-17AE-4AE2-8DD4-D4821DA92F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957"/>
          <a:stretch/>
        </p:blipFill>
        <p:spPr>
          <a:xfrm>
            <a:off x="830688" y="2004545"/>
            <a:ext cx="1322137" cy="2871517"/>
          </a:xfrm>
          <a:prstGeom prst="rect">
            <a:avLst/>
          </a:prstGeom>
        </p:spPr>
      </p:pic>
      <p:pic>
        <p:nvPicPr>
          <p:cNvPr id="25" name="Imagen 24" descr="Icono&#10;&#10;Descripción generada automáticamente">
            <a:extLst>
              <a:ext uri="{FF2B5EF4-FFF2-40B4-BE49-F238E27FC236}">
                <a16:creationId xmlns:a16="http://schemas.microsoft.com/office/drawing/2014/main" id="{0F65B90D-3A86-4A44-A596-E6E2BC8A8A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957"/>
          <a:stretch/>
        </p:blipFill>
        <p:spPr>
          <a:xfrm>
            <a:off x="3265352" y="1960721"/>
            <a:ext cx="2613295" cy="5675753"/>
          </a:xfrm>
          <a:prstGeom prst="rect">
            <a:avLst/>
          </a:prstGeom>
        </p:spPr>
      </p:pic>
      <p:sp>
        <p:nvSpPr>
          <p:cNvPr id="26" name="Google Shape;2874;p65">
            <a:extLst>
              <a:ext uri="{FF2B5EF4-FFF2-40B4-BE49-F238E27FC236}">
                <a16:creationId xmlns:a16="http://schemas.microsoft.com/office/drawing/2014/main" id="{E6C8CEBA-CDB0-420C-B4A2-F56C19F6DF75}"/>
              </a:ext>
            </a:extLst>
          </p:cNvPr>
          <p:cNvSpPr txBox="1"/>
          <p:nvPr/>
        </p:nvSpPr>
        <p:spPr>
          <a:xfrm>
            <a:off x="3081280" y="1055873"/>
            <a:ext cx="2999928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Oxygen"/>
                <a:ea typeface="Oxygen"/>
                <a:cs typeface="Oxygen"/>
                <a:sym typeface="Oxygen"/>
              </a:rPr>
              <a:t>Segmento de A</a:t>
            </a:r>
            <a:r>
              <a:rPr lang="en-US" sz="1600" dirty="0">
                <a:latin typeface="Oxygen"/>
                <a:ea typeface="Oxygen"/>
                <a:cs typeface="Oxygen"/>
                <a:sym typeface="Oxygen"/>
              </a:rPr>
              <a:t>DN</a:t>
            </a:r>
            <a:r>
              <a:rPr lang="en" sz="1600" dirty="0">
                <a:latin typeface="Oxygen"/>
                <a:ea typeface="Oxygen"/>
                <a:cs typeface="Oxygen"/>
                <a:sym typeface="Oxygen"/>
              </a:rPr>
              <a:t> que determina un rasgo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Oxygen"/>
                <a:ea typeface="Oxygen"/>
                <a:cs typeface="Oxygen"/>
                <a:sym typeface="Oxygen"/>
              </a:rPr>
              <a:t>20-23K genes</a:t>
            </a:r>
            <a:endParaRPr sz="1600" dirty="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27" name="Google Shape;2874;p65">
            <a:extLst>
              <a:ext uri="{FF2B5EF4-FFF2-40B4-BE49-F238E27FC236}">
                <a16:creationId xmlns:a16="http://schemas.microsoft.com/office/drawing/2014/main" id="{B28BB5D0-B1A7-4FDA-8D60-09B06A491E9A}"/>
              </a:ext>
            </a:extLst>
          </p:cNvPr>
          <p:cNvSpPr txBox="1"/>
          <p:nvPr/>
        </p:nvSpPr>
        <p:spPr>
          <a:xfrm>
            <a:off x="6738039" y="1055873"/>
            <a:ext cx="2245152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Doble hélice formada por bases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50-300M bases/cr</a:t>
            </a:r>
            <a:endParaRPr sz="1600" dirty="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DEFFF57-E26A-496B-863A-5E317E4D2C53}"/>
              </a:ext>
            </a:extLst>
          </p:cNvPr>
          <p:cNvSpPr/>
          <p:nvPr/>
        </p:nvSpPr>
        <p:spPr>
          <a:xfrm>
            <a:off x="7717691" y="3912781"/>
            <a:ext cx="2032365" cy="1839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71" name="Google Shape;2871;p65"/>
          <p:cNvGrpSpPr>
            <a:grpSpLocks noChangeAspect="1"/>
          </p:cNvGrpSpPr>
          <p:nvPr/>
        </p:nvGrpSpPr>
        <p:grpSpPr>
          <a:xfrm rot="20279914">
            <a:off x="7104404" y="2214999"/>
            <a:ext cx="1512419" cy="2484000"/>
            <a:chOff x="7513950" y="307875"/>
            <a:chExt cx="3104750" cy="5099250"/>
          </a:xfrm>
        </p:grpSpPr>
        <p:sp>
          <p:nvSpPr>
            <p:cNvPr id="2872" name="Google Shape;2872;p65"/>
            <p:cNvSpPr/>
            <p:nvPr/>
          </p:nvSpPr>
          <p:spPr>
            <a:xfrm>
              <a:off x="7513950" y="520625"/>
              <a:ext cx="3104750" cy="4602625"/>
            </a:xfrm>
            <a:custGeom>
              <a:avLst/>
              <a:gdLst/>
              <a:ahLst/>
              <a:cxnLst/>
              <a:rect l="l" t="t" r="r" b="b"/>
              <a:pathLst>
                <a:path w="124190" h="184105" extrusionOk="0">
                  <a:moveTo>
                    <a:pt x="121906" y="1"/>
                  </a:moveTo>
                  <a:cubicBezTo>
                    <a:pt x="121399" y="1"/>
                    <a:pt x="120904" y="256"/>
                    <a:pt x="120599" y="874"/>
                  </a:cubicBezTo>
                  <a:cubicBezTo>
                    <a:pt x="116704" y="8556"/>
                    <a:pt x="111240" y="15318"/>
                    <a:pt x="104099" y="20241"/>
                  </a:cubicBezTo>
                  <a:cubicBezTo>
                    <a:pt x="98635" y="24028"/>
                    <a:pt x="92576" y="26678"/>
                    <a:pt x="86382" y="29005"/>
                  </a:cubicBezTo>
                  <a:cubicBezTo>
                    <a:pt x="80431" y="31223"/>
                    <a:pt x="74913" y="33603"/>
                    <a:pt x="69693" y="37282"/>
                  </a:cubicBezTo>
                  <a:cubicBezTo>
                    <a:pt x="62552" y="42259"/>
                    <a:pt x="56357" y="48994"/>
                    <a:pt x="54248" y="57650"/>
                  </a:cubicBezTo>
                  <a:cubicBezTo>
                    <a:pt x="51705" y="68091"/>
                    <a:pt x="54843" y="79208"/>
                    <a:pt x="59089" y="88783"/>
                  </a:cubicBezTo>
                  <a:cubicBezTo>
                    <a:pt x="62227" y="95924"/>
                    <a:pt x="66203" y="102606"/>
                    <a:pt x="67502" y="110450"/>
                  </a:cubicBezTo>
                  <a:cubicBezTo>
                    <a:pt x="68313" y="115129"/>
                    <a:pt x="67853" y="119944"/>
                    <a:pt x="66149" y="124353"/>
                  </a:cubicBezTo>
                  <a:cubicBezTo>
                    <a:pt x="64229" y="129222"/>
                    <a:pt x="60685" y="133496"/>
                    <a:pt x="56736" y="136850"/>
                  </a:cubicBezTo>
                  <a:cubicBezTo>
                    <a:pt x="50758" y="141935"/>
                    <a:pt x="43482" y="144126"/>
                    <a:pt x="36044" y="146047"/>
                  </a:cubicBezTo>
                  <a:cubicBezTo>
                    <a:pt x="20490" y="150104"/>
                    <a:pt x="5559" y="161194"/>
                    <a:pt x="1069" y="177261"/>
                  </a:cubicBezTo>
                  <a:cubicBezTo>
                    <a:pt x="609" y="178992"/>
                    <a:pt x="285" y="180724"/>
                    <a:pt x="122" y="182482"/>
                  </a:cubicBezTo>
                  <a:cubicBezTo>
                    <a:pt x="1" y="183564"/>
                    <a:pt x="785" y="184105"/>
                    <a:pt x="1630" y="184105"/>
                  </a:cubicBezTo>
                  <a:cubicBezTo>
                    <a:pt x="2476" y="184105"/>
                    <a:pt x="3382" y="183564"/>
                    <a:pt x="3503" y="182482"/>
                  </a:cubicBezTo>
                  <a:lnTo>
                    <a:pt x="3476" y="182482"/>
                  </a:lnTo>
                  <a:cubicBezTo>
                    <a:pt x="4261" y="174908"/>
                    <a:pt x="8480" y="167875"/>
                    <a:pt x="13674" y="162465"/>
                  </a:cubicBezTo>
                  <a:cubicBezTo>
                    <a:pt x="19679" y="156298"/>
                    <a:pt x="27253" y="151862"/>
                    <a:pt x="35584" y="149671"/>
                  </a:cubicBezTo>
                  <a:cubicBezTo>
                    <a:pt x="42671" y="147751"/>
                    <a:pt x="49703" y="145992"/>
                    <a:pt x="55817" y="141773"/>
                  </a:cubicBezTo>
                  <a:cubicBezTo>
                    <a:pt x="63769" y="136282"/>
                    <a:pt x="70071" y="127842"/>
                    <a:pt x="71099" y="118051"/>
                  </a:cubicBezTo>
                  <a:cubicBezTo>
                    <a:pt x="72019" y="109368"/>
                    <a:pt x="68746" y="100983"/>
                    <a:pt x="65013" y="93328"/>
                  </a:cubicBezTo>
                  <a:cubicBezTo>
                    <a:pt x="60956" y="84997"/>
                    <a:pt x="57115" y="76314"/>
                    <a:pt x="56736" y="66901"/>
                  </a:cubicBezTo>
                  <a:cubicBezTo>
                    <a:pt x="56547" y="61951"/>
                    <a:pt x="57412" y="56974"/>
                    <a:pt x="59766" y="52592"/>
                  </a:cubicBezTo>
                  <a:cubicBezTo>
                    <a:pt x="61794" y="48778"/>
                    <a:pt x="64689" y="45559"/>
                    <a:pt x="67962" y="42800"/>
                  </a:cubicBezTo>
                  <a:cubicBezTo>
                    <a:pt x="73182" y="38418"/>
                    <a:pt x="79052" y="35361"/>
                    <a:pt x="85354" y="32981"/>
                  </a:cubicBezTo>
                  <a:cubicBezTo>
                    <a:pt x="91305" y="30736"/>
                    <a:pt x="97283" y="28437"/>
                    <a:pt x="102747" y="25137"/>
                  </a:cubicBezTo>
                  <a:cubicBezTo>
                    <a:pt x="109590" y="21052"/>
                    <a:pt x="115460" y="15480"/>
                    <a:pt x="119896" y="8826"/>
                  </a:cubicBezTo>
                  <a:cubicBezTo>
                    <a:pt x="121221" y="6824"/>
                    <a:pt x="122439" y="4715"/>
                    <a:pt x="123521" y="2551"/>
                  </a:cubicBezTo>
                  <a:cubicBezTo>
                    <a:pt x="124190" y="1231"/>
                    <a:pt x="123020" y="1"/>
                    <a:pt x="121906" y="1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65"/>
            <p:cNvSpPr/>
            <p:nvPr/>
          </p:nvSpPr>
          <p:spPr>
            <a:xfrm>
              <a:off x="8242600" y="307875"/>
              <a:ext cx="1622275" cy="5099250"/>
            </a:xfrm>
            <a:custGeom>
              <a:avLst/>
              <a:gdLst/>
              <a:ahLst/>
              <a:cxnLst/>
              <a:rect l="l" t="t" r="r" b="b"/>
              <a:pathLst>
                <a:path w="64891" h="203970" extrusionOk="0">
                  <a:moveTo>
                    <a:pt x="56756" y="1"/>
                  </a:moveTo>
                  <a:cubicBezTo>
                    <a:pt x="56245" y="1"/>
                    <a:pt x="55736" y="238"/>
                    <a:pt x="55397" y="809"/>
                  </a:cubicBezTo>
                  <a:lnTo>
                    <a:pt x="55370" y="782"/>
                  </a:lnTo>
                  <a:cubicBezTo>
                    <a:pt x="51258" y="7571"/>
                    <a:pt x="48878" y="15199"/>
                    <a:pt x="48959" y="23179"/>
                  </a:cubicBezTo>
                  <a:cubicBezTo>
                    <a:pt x="49013" y="30130"/>
                    <a:pt x="50798" y="36920"/>
                    <a:pt x="53125" y="43438"/>
                  </a:cubicBezTo>
                  <a:cubicBezTo>
                    <a:pt x="57101" y="54691"/>
                    <a:pt x="64431" y="67242"/>
                    <a:pt x="58643" y="79170"/>
                  </a:cubicBezTo>
                  <a:cubicBezTo>
                    <a:pt x="51745" y="93452"/>
                    <a:pt x="34515" y="98267"/>
                    <a:pt x="21666" y="105408"/>
                  </a:cubicBezTo>
                  <a:cubicBezTo>
                    <a:pt x="14742" y="109276"/>
                    <a:pt x="7655" y="114307"/>
                    <a:pt x="3841" y="121475"/>
                  </a:cubicBezTo>
                  <a:cubicBezTo>
                    <a:pt x="54" y="128589"/>
                    <a:pt x="0" y="137029"/>
                    <a:pt x="1352" y="144819"/>
                  </a:cubicBezTo>
                  <a:cubicBezTo>
                    <a:pt x="2191" y="149336"/>
                    <a:pt x="3516" y="153745"/>
                    <a:pt x="5275" y="157992"/>
                  </a:cubicBezTo>
                  <a:cubicBezTo>
                    <a:pt x="7222" y="162834"/>
                    <a:pt x="9278" y="167594"/>
                    <a:pt x="9927" y="172815"/>
                  </a:cubicBezTo>
                  <a:cubicBezTo>
                    <a:pt x="11063" y="182634"/>
                    <a:pt x="9305" y="192561"/>
                    <a:pt x="4896" y="201406"/>
                  </a:cubicBezTo>
                  <a:cubicBezTo>
                    <a:pt x="4226" y="202745"/>
                    <a:pt x="5399" y="203970"/>
                    <a:pt x="6514" y="203970"/>
                  </a:cubicBezTo>
                  <a:cubicBezTo>
                    <a:pt x="7020" y="203970"/>
                    <a:pt x="7513" y="203718"/>
                    <a:pt x="7817" y="203110"/>
                  </a:cubicBezTo>
                  <a:cubicBezTo>
                    <a:pt x="11712" y="195320"/>
                    <a:pt x="13714" y="186718"/>
                    <a:pt x="13633" y="178008"/>
                  </a:cubicBezTo>
                  <a:cubicBezTo>
                    <a:pt x="13633" y="173653"/>
                    <a:pt x="12984" y="169352"/>
                    <a:pt x="11685" y="165214"/>
                  </a:cubicBezTo>
                  <a:cubicBezTo>
                    <a:pt x="10279" y="160886"/>
                    <a:pt x="8250" y="156802"/>
                    <a:pt x="6816" y="152501"/>
                  </a:cubicBezTo>
                  <a:cubicBezTo>
                    <a:pt x="4274" y="144846"/>
                    <a:pt x="2813" y="136244"/>
                    <a:pt x="4815" y="128292"/>
                  </a:cubicBezTo>
                  <a:cubicBezTo>
                    <a:pt x="6871" y="120177"/>
                    <a:pt x="13281" y="114470"/>
                    <a:pt x="20152" y="110196"/>
                  </a:cubicBezTo>
                  <a:cubicBezTo>
                    <a:pt x="33189" y="102135"/>
                    <a:pt x="49446" y="98078"/>
                    <a:pt x="58940" y="85175"/>
                  </a:cubicBezTo>
                  <a:cubicBezTo>
                    <a:pt x="62862" y="79874"/>
                    <a:pt x="64891" y="73193"/>
                    <a:pt x="64080" y="66593"/>
                  </a:cubicBezTo>
                  <a:cubicBezTo>
                    <a:pt x="63349" y="60588"/>
                    <a:pt x="61050" y="54907"/>
                    <a:pt x="58913" y="49308"/>
                  </a:cubicBezTo>
                  <a:cubicBezTo>
                    <a:pt x="56208" y="42302"/>
                    <a:pt x="53449" y="35161"/>
                    <a:pt x="52611" y="27669"/>
                  </a:cubicBezTo>
                  <a:cubicBezTo>
                    <a:pt x="51583" y="18716"/>
                    <a:pt x="53639" y="10168"/>
                    <a:pt x="58291" y="2513"/>
                  </a:cubicBezTo>
                  <a:cubicBezTo>
                    <a:pt x="59079" y="1218"/>
                    <a:pt x="57914" y="1"/>
                    <a:pt x="56756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3B760682-FDEA-4A46-B7B6-F010D38F2A2E}"/>
              </a:ext>
            </a:extLst>
          </p:cNvPr>
          <p:cNvSpPr/>
          <p:nvPr/>
        </p:nvSpPr>
        <p:spPr>
          <a:xfrm>
            <a:off x="5154609" y="2848999"/>
            <a:ext cx="648000" cy="11303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99B58F4-48D2-432D-A71C-64D183DBAA2A}"/>
              </a:ext>
            </a:extLst>
          </p:cNvPr>
          <p:cNvSpPr txBox="1"/>
          <p:nvPr/>
        </p:nvSpPr>
        <p:spPr>
          <a:xfrm rot="16200000">
            <a:off x="1246372" y="3028566"/>
            <a:ext cx="39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800" b="1" dirty="0">
                <a:latin typeface="Oxygen" panose="02000503000000000000" pitchFamily="2" charset="0"/>
              </a:rPr>
              <a:t>c:</a:t>
            </a:r>
            <a:endParaRPr lang="en-US" sz="1600" b="1" dirty="0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77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ángulo 117">
            <a:extLst>
              <a:ext uri="{FF2B5EF4-FFF2-40B4-BE49-F238E27FC236}">
                <a16:creationId xmlns:a16="http://schemas.microsoft.com/office/drawing/2014/main" id="{005DFB5C-B286-42AC-AF56-C97D994470CB}"/>
              </a:ext>
            </a:extLst>
          </p:cNvPr>
          <p:cNvSpPr/>
          <p:nvPr/>
        </p:nvSpPr>
        <p:spPr>
          <a:xfrm>
            <a:off x="5449837" y="-1152797"/>
            <a:ext cx="5861291" cy="41886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9" name="Google Shape;1979;p51"/>
          <p:cNvSpPr txBox="1">
            <a:spLocks noGrp="1"/>
          </p:cNvSpPr>
          <p:nvPr>
            <p:ph type="title"/>
          </p:nvPr>
        </p:nvSpPr>
        <p:spPr>
          <a:xfrm>
            <a:off x="587552" y="1278476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ADENINA (A)</a:t>
            </a:r>
            <a:endParaRPr dirty="0"/>
          </a:p>
        </p:txBody>
      </p:sp>
      <p:sp>
        <p:nvSpPr>
          <p:cNvPr id="1981" name="Google Shape;1981;p51"/>
          <p:cNvSpPr txBox="1">
            <a:spLocks noGrp="1"/>
          </p:cNvSpPr>
          <p:nvPr>
            <p:ph type="title" idx="2"/>
          </p:nvPr>
        </p:nvSpPr>
        <p:spPr>
          <a:xfrm>
            <a:off x="6797446" y="1278476"/>
            <a:ext cx="1759002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TIMINA (T)</a:t>
            </a:r>
            <a:endParaRPr dirty="0"/>
          </a:p>
        </p:txBody>
      </p:sp>
      <p:sp>
        <p:nvSpPr>
          <p:cNvPr id="1984" name="Google Shape;1984;p51"/>
          <p:cNvSpPr txBox="1">
            <a:spLocks noGrp="1"/>
          </p:cNvSpPr>
          <p:nvPr>
            <p:ph type="title" idx="4"/>
          </p:nvPr>
        </p:nvSpPr>
        <p:spPr>
          <a:xfrm>
            <a:off x="584506" y="3131412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CITOSINA (C)</a:t>
            </a:r>
            <a:endParaRPr dirty="0"/>
          </a:p>
        </p:txBody>
      </p:sp>
      <p:sp>
        <p:nvSpPr>
          <p:cNvPr id="1986" name="Google Shape;1986;p51"/>
          <p:cNvSpPr txBox="1">
            <a:spLocks noGrp="1"/>
          </p:cNvSpPr>
          <p:nvPr>
            <p:ph type="title" idx="6"/>
          </p:nvPr>
        </p:nvSpPr>
        <p:spPr>
          <a:xfrm>
            <a:off x="6595391" y="3131412"/>
            <a:ext cx="1978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GUANINA (G)</a:t>
            </a:r>
            <a:endParaRPr dirty="0"/>
          </a:p>
        </p:txBody>
      </p:sp>
      <p:grpSp>
        <p:nvGrpSpPr>
          <p:cNvPr id="91" name="Google Shape;2141;p54">
            <a:extLst>
              <a:ext uri="{FF2B5EF4-FFF2-40B4-BE49-F238E27FC236}">
                <a16:creationId xmlns:a16="http://schemas.microsoft.com/office/drawing/2014/main" id="{562D157E-5387-4657-95D4-1B43FA214D79}"/>
              </a:ext>
            </a:extLst>
          </p:cNvPr>
          <p:cNvGrpSpPr/>
          <p:nvPr/>
        </p:nvGrpSpPr>
        <p:grpSpPr>
          <a:xfrm>
            <a:off x="3774007" y="-1059418"/>
            <a:ext cx="1902949" cy="7262336"/>
            <a:chOff x="9065175" y="1446600"/>
            <a:chExt cx="682175" cy="2603425"/>
          </a:xfrm>
        </p:grpSpPr>
        <p:sp>
          <p:nvSpPr>
            <p:cNvPr id="92" name="Google Shape;2142;p54">
              <a:extLst>
                <a:ext uri="{FF2B5EF4-FFF2-40B4-BE49-F238E27FC236}">
                  <a16:creationId xmlns:a16="http://schemas.microsoft.com/office/drawing/2014/main" id="{3F9FB476-B5FF-41C3-A91D-35AB31C5E272}"/>
                </a:ext>
              </a:extLst>
            </p:cNvPr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143;p54">
              <a:extLst>
                <a:ext uri="{FF2B5EF4-FFF2-40B4-BE49-F238E27FC236}">
                  <a16:creationId xmlns:a16="http://schemas.microsoft.com/office/drawing/2014/main" id="{F6A62356-D7B7-4185-B20B-27D66C0EF081}"/>
                </a:ext>
              </a:extLst>
            </p:cNvPr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144;p54">
              <a:extLst>
                <a:ext uri="{FF2B5EF4-FFF2-40B4-BE49-F238E27FC236}">
                  <a16:creationId xmlns:a16="http://schemas.microsoft.com/office/drawing/2014/main" id="{FE66B780-6B33-4642-BD1E-5CD85E034FF9}"/>
                </a:ext>
              </a:extLst>
            </p:cNvPr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145;p54">
              <a:extLst>
                <a:ext uri="{FF2B5EF4-FFF2-40B4-BE49-F238E27FC236}">
                  <a16:creationId xmlns:a16="http://schemas.microsoft.com/office/drawing/2014/main" id="{5EFD9253-D5B8-4ED1-85B2-1817488917C7}"/>
                </a:ext>
              </a:extLst>
            </p:cNvPr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146;p54">
              <a:extLst>
                <a:ext uri="{FF2B5EF4-FFF2-40B4-BE49-F238E27FC236}">
                  <a16:creationId xmlns:a16="http://schemas.microsoft.com/office/drawing/2014/main" id="{446CB9E0-090A-4C8D-A63F-0DCE71674513}"/>
                </a:ext>
              </a:extLst>
            </p:cNvPr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147;p54">
              <a:extLst>
                <a:ext uri="{FF2B5EF4-FFF2-40B4-BE49-F238E27FC236}">
                  <a16:creationId xmlns:a16="http://schemas.microsoft.com/office/drawing/2014/main" id="{10026752-4620-4B7F-9634-4BD4D49E3FAF}"/>
                </a:ext>
              </a:extLst>
            </p:cNvPr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148;p54">
              <a:extLst>
                <a:ext uri="{FF2B5EF4-FFF2-40B4-BE49-F238E27FC236}">
                  <a16:creationId xmlns:a16="http://schemas.microsoft.com/office/drawing/2014/main" id="{9536226C-0AD2-41FF-9577-5F3750AA473E}"/>
                </a:ext>
              </a:extLst>
            </p:cNvPr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149;p54">
              <a:extLst>
                <a:ext uri="{FF2B5EF4-FFF2-40B4-BE49-F238E27FC236}">
                  <a16:creationId xmlns:a16="http://schemas.microsoft.com/office/drawing/2014/main" id="{288D3ACB-15B6-4334-8903-C46FD61A2FF7}"/>
                </a:ext>
              </a:extLst>
            </p:cNvPr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150;p54">
              <a:extLst>
                <a:ext uri="{FF2B5EF4-FFF2-40B4-BE49-F238E27FC236}">
                  <a16:creationId xmlns:a16="http://schemas.microsoft.com/office/drawing/2014/main" id="{493716D8-D2CB-42F6-AA78-CF2CA90E7656}"/>
                </a:ext>
              </a:extLst>
            </p:cNvPr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151;p54">
              <a:extLst>
                <a:ext uri="{FF2B5EF4-FFF2-40B4-BE49-F238E27FC236}">
                  <a16:creationId xmlns:a16="http://schemas.microsoft.com/office/drawing/2014/main" id="{E1E7DC20-4801-486B-B62E-650961B665D8}"/>
                </a:ext>
              </a:extLst>
            </p:cNvPr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152;p54">
              <a:extLst>
                <a:ext uri="{FF2B5EF4-FFF2-40B4-BE49-F238E27FC236}">
                  <a16:creationId xmlns:a16="http://schemas.microsoft.com/office/drawing/2014/main" id="{A3933A4E-DD85-45B7-B356-8BC091E22759}"/>
                </a:ext>
              </a:extLst>
            </p:cNvPr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153;p54">
              <a:extLst>
                <a:ext uri="{FF2B5EF4-FFF2-40B4-BE49-F238E27FC236}">
                  <a16:creationId xmlns:a16="http://schemas.microsoft.com/office/drawing/2014/main" id="{15681BCF-C067-4D20-B514-B4D0D6D8D6F5}"/>
                </a:ext>
              </a:extLst>
            </p:cNvPr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154;p54">
              <a:extLst>
                <a:ext uri="{FF2B5EF4-FFF2-40B4-BE49-F238E27FC236}">
                  <a16:creationId xmlns:a16="http://schemas.microsoft.com/office/drawing/2014/main" id="{F3DDF4C3-A43C-473C-AFCB-313E5678A8FA}"/>
                </a:ext>
              </a:extLst>
            </p:cNvPr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155;p54">
              <a:extLst>
                <a:ext uri="{FF2B5EF4-FFF2-40B4-BE49-F238E27FC236}">
                  <a16:creationId xmlns:a16="http://schemas.microsoft.com/office/drawing/2014/main" id="{95FF3D5D-2E68-4380-BD74-DAF30A8C6A87}"/>
                </a:ext>
              </a:extLst>
            </p:cNvPr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156;p54">
              <a:extLst>
                <a:ext uri="{FF2B5EF4-FFF2-40B4-BE49-F238E27FC236}">
                  <a16:creationId xmlns:a16="http://schemas.microsoft.com/office/drawing/2014/main" id="{43E94910-D13F-4C29-9DC2-FA55FC040A2A}"/>
                </a:ext>
              </a:extLst>
            </p:cNvPr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157;p54">
              <a:extLst>
                <a:ext uri="{FF2B5EF4-FFF2-40B4-BE49-F238E27FC236}">
                  <a16:creationId xmlns:a16="http://schemas.microsoft.com/office/drawing/2014/main" id="{DE9DBB7F-3BDD-4586-A8BE-919F04312BA3}"/>
                </a:ext>
              </a:extLst>
            </p:cNvPr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158;p54">
              <a:extLst>
                <a:ext uri="{FF2B5EF4-FFF2-40B4-BE49-F238E27FC236}">
                  <a16:creationId xmlns:a16="http://schemas.microsoft.com/office/drawing/2014/main" id="{FF095353-C08B-4B33-9626-BE4C2E1E2777}"/>
                </a:ext>
              </a:extLst>
            </p:cNvPr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159;p54">
              <a:extLst>
                <a:ext uri="{FF2B5EF4-FFF2-40B4-BE49-F238E27FC236}">
                  <a16:creationId xmlns:a16="http://schemas.microsoft.com/office/drawing/2014/main" id="{E7CCDBFC-3D59-49CE-87CD-B189E35C5917}"/>
                </a:ext>
              </a:extLst>
            </p:cNvPr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160;p54">
              <a:extLst>
                <a:ext uri="{FF2B5EF4-FFF2-40B4-BE49-F238E27FC236}">
                  <a16:creationId xmlns:a16="http://schemas.microsoft.com/office/drawing/2014/main" id="{32DB9963-8508-4059-AAB1-6531B3503BFA}"/>
                </a:ext>
              </a:extLst>
            </p:cNvPr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161;p54">
              <a:extLst>
                <a:ext uri="{FF2B5EF4-FFF2-40B4-BE49-F238E27FC236}">
                  <a16:creationId xmlns:a16="http://schemas.microsoft.com/office/drawing/2014/main" id="{059BD60F-5B3F-44F3-B2CA-0DD577467E6A}"/>
                </a:ext>
              </a:extLst>
            </p:cNvPr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162;p54">
              <a:extLst>
                <a:ext uri="{FF2B5EF4-FFF2-40B4-BE49-F238E27FC236}">
                  <a16:creationId xmlns:a16="http://schemas.microsoft.com/office/drawing/2014/main" id="{685098B5-4467-47CD-AE95-A32D6B981420}"/>
                </a:ext>
              </a:extLst>
            </p:cNvPr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163;p54">
              <a:extLst>
                <a:ext uri="{FF2B5EF4-FFF2-40B4-BE49-F238E27FC236}">
                  <a16:creationId xmlns:a16="http://schemas.microsoft.com/office/drawing/2014/main" id="{A8B8EE50-E796-41A1-B1CC-544C321CFF79}"/>
                </a:ext>
              </a:extLst>
            </p:cNvPr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164;p54">
              <a:extLst>
                <a:ext uri="{FF2B5EF4-FFF2-40B4-BE49-F238E27FC236}">
                  <a16:creationId xmlns:a16="http://schemas.microsoft.com/office/drawing/2014/main" id="{360C93A4-948C-4916-BED1-7D3CFD7144CC}"/>
                </a:ext>
              </a:extLst>
            </p:cNvPr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165;p54">
              <a:extLst>
                <a:ext uri="{FF2B5EF4-FFF2-40B4-BE49-F238E27FC236}">
                  <a16:creationId xmlns:a16="http://schemas.microsoft.com/office/drawing/2014/main" id="{30181709-0AE3-4629-9FCF-91C56E7FA834}"/>
                </a:ext>
              </a:extLst>
            </p:cNvPr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166;p54">
              <a:extLst>
                <a:ext uri="{FF2B5EF4-FFF2-40B4-BE49-F238E27FC236}">
                  <a16:creationId xmlns:a16="http://schemas.microsoft.com/office/drawing/2014/main" id="{FD21C8BF-17B9-4CFB-91C2-A13567C87C59}"/>
                </a:ext>
              </a:extLst>
            </p:cNvPr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167;p54">
              <a:extLst>
                <a:ext uri="{FF2B5EF4-FFF2-40B4-BE49-F238E27FC236}">
                  <a16:creationId xmlns:a16="http://schemas.microsoft.com/office/drawing/2014/main" id="{1006B89F-573B-4FD4-8E46-4F9DBF357923}"/>
                </a:ext>
              </a:extLst>
            </p:cNvPr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" name="Rectángulo 120">
            <a:extLst>
              <a:ext uri="{FF2B5EF4-FFF2-40B4-BE49-F238E27FC236}">
                <a16:creationId xmlns:a16="http://schemas.microsoft.com/office/drawing/2014/main" id="{B1D54DBA-1496-437B-913B-A7AE10E95768}"/>
              </a:ext>
            </a:extLst>
          </p:cNvPr>
          <p:cNvSpPr/>
          <p:nvPr/>
        </p:nvSpPr>
        <p:spPr>
          <a:xfrm>
            <a:off x="-698788" y="4010378"/>
            <a:ext cx="2032365" cy="18394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084DE244-E164-4A82-8F42-210A19DDBD51}"/>
              </a:ext>
            </a:extLst>
          </p:cNvPr>
          <p:cNvCxnSpPr>
            <a:cxnSpLocks/>
          </p:cNvCxnSpPr>
          <p:nvPr/>
        </p:nvCxnSpPr>
        <p:spPr>
          <a:xfrm>
            <a:off x="2565752" y="1496606"/>
            <a:ext cx="1708243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cto 123">
            <a:extLst>
              <a:ext uri="{FF2B5EF4-FFF2-40B4-BE49-F238E27FC236}">
                <a16:creationId xmlns:a16="http://schemas.microsoft.com/office/drawing/2014/main" id="{38432263-7054-4018-9F06-1B0FD36F9F13}"/>
              </a:ext>
            </a:extLst>
          </p:cNvPr>
          <p:cNvCxnSpPr>
            <a:cxnSpLocks/>
          </p:cNvCxnSpPr>
          <p:nvPr/>
        </p:nvCxnSpPr>
        <p:spPr>
          <a:xfrm>
            <a:off x="2565751" y="3360532"/>
            <a:ext cx="1800000" cy="145467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cto 125">
            <a:extLst>
              <a:ext uri="{FF2B5EF4-FFF2-40B4-BE49-F238E27FC236}">
                <a16:creationId xmlns:a16="http://schemas.microsoft.com/office/drawing/2014/main" id="{2EDE7C8F-624C-4BEC-A3BB-D1727ADB9879}"/>
              </a:ext>
            </a:extLst>
          </p:cNvPr>
          <p:cNvCxnSpPr>
            <a:cxnSpLocks/>
          </p:cNvCxnSpPr>
          <p:nvPr/>
        </p:nvCxnSpPr>
        <p:spPr>
          <a:xfrm flipV="1">
            <a:off x="5040942" y="1517980"/>
            <a:ext cx="1708243" cy="365684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cto 127">
            <a:extLst>
              <a:ext uri="{FF2B5EF4-FFF2-40B4-BE49-F238E27FC236}">
                <a16:creationId xmlns:a16="http://schemas.microsoft.com/office/drawing/2014/main" id="{4A4427A0-4752-4EEE-A3C1-92C5CD0E962F}"/>
              </a:ext>
            </a:extLst>
          </p:cNvPr>
          <p:cNvCxnSpPr>
            <a:cxnSpLocks/>
          </p:cNvCxnSpPr>
          <p:nvPr/>
        </p:nvCxnSpPr>
        <p:spPr>
          <a:xfrm>
            <a:off x="4889967" y="3244334"/>
            <a:ext cx="1637332" cy="127857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9613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47"/>
          <p:cNvSpPr txBox="1">
            <a:spLocks noGrp="1"/>
          </p:cNvSpPr>
          <p:nvPr>
            <p:ph type="subTitle" idx="3"/>
          </p:nvPr>
        </p:nvSpPr>
        <p:spPr>
          <a:xfrm>
            <a:off x="2842842" y="3939390"/>
            <a:ext cx="2985600" cy="12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Hélice simple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 &gt; U</a:t>
            </a:r>
            <a:endParaRPr dirty="0"/>
          </a:p>
        </p:txBody>
      </p:sp>
      <p:grpSp>
        <p:nvGrpSpPr>
          <p:cNvPr id="1823" name="Google Shape;1823;p47"/>
          <p:cNvGrpSpPr/>
          <p:nvPr/>
        </p:nvGrpSpPr>
        <p:grpSpPr>
          <a:xfrm rot="7005140">
            <a:off x="2907729" y="1882364"/>
            <a:ext cx="2937802" cy="1844807"/>
            <a:chOff x="1133620" y="688130"/>
            <a:chExt cx="2804585" cy="1761153"/>
          </a:xfrm>
        </p:grpSpPr>
        <p:sp>
          <p:nvSpPr>
            <p:cNvPr id="1824" name="Google Shape;1824;p47"/>
            <p:cNvSpPr/>
            <p:nvPr/>
          </p:nvSpPr>
          <p:spPr>
            <a:xfrm rot="3799419" flipH="1">
              <a:off x="2619067" y="870608"/>
              <a:ext cx="931937" cy="848894"/>
            </a:xfrm>
            <a:custGeom>
              <a:avLst/>
              <a:gdLst/>
              <a:ahLst/>
              <a:cxnLst/>
              <a:rect l="l" t="t" r="r" b="b"/>
              <a:pathLst>
                <a:path w="73596" h="67038" extrusionOk="0">
                  <a:moveTo>
                    <a:pt x="6270" y="1"/>
                  </a:moveTo>
                  <a:cubicBezTo>
                    <a:pt x="6270" y="1"/>
                    <a:pt x="0" y="4968"/>
                    <a:pt x="2364" y="14373"/>
                  </a:cubicBezTo>
                  <a:cubicBezTo>
                    <a:pt x="4727" y="23826"/>
                    <a:pt x="11864" y="26430"/>
                    <a:pt x="16832" y="30047"/>
                  </a:cubicBezTo>
                  <a:cubicBezTo>
                    <a:pt x="21462" y="33375"/>
                    <a:pt x="48951" y="46493"/>
                    <a:pt x="58645" y="53148"/>
                  </a:cubicBezTo>
                  <a:cubicBezTo>
                    <a:pt x="68338" y="59852"/>
                    <a:pt x="65204" y="67038"/>
                    <a:pt x="65204" y="67038"/>
                  </a:cubicBezTo>
                  <a:cubicBezTo>
                    <a:pt x="65204" y="67038"/>
                    <a:pt x="73595" y="58742"/>
                    <a:pt x="69978" y="49290"/>
                  </a:cubicBezTo>
                  <a:cubicBezTo>
                    <a:pt x="66361" y="39837"/>
                    <a:pt x="24018" y="24356"/>
                    <a:pt x="13311" y="14132"/>
                  </a:cubicBezTo>
                  <a:cubicBezTo>
                    <a:pt x="9356" y="10418"/>
                    <a:pt x="6849" y="5402"/>
                    <a:pt x="62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7"/>
            <p:cNvSpPr/>
            <p:nvPr/>
          </p:nvSpPr>
          <p:spPr>
            <a:xfrm rot="3799419" flipH="1">
              <a:off x="1505274" y="1417911"/>
              <a:ext cx="931937" cy="848894"/>
            </a:xfrm>
            <a:custGeom>
              <a:avLst/>
              <a:gdLst/>
              <a:ahLst/>
              <a:cxnLst/>
              <a:rect l="l" t="t" r="r" b="b"/>
              <a:pathLst>
                <a:path w="73596" h="67038" extrusionOk="0">
                  <a:moveTo>
                    <a:pt x="6270" y="1"/>
                  </a:moveTo>
                  <a:cubicBezTo>
                    <a:pt x="6270" y="1"/>
                    <a:pt x="1" y="4968"/>
                    <a:pt x="2364" y="14421"/>
                  </a:cubicBezTo>
                  <a:cubicBezTo>
                    <a:pt x="4727" y="23826"/>
                    <a:pt x="11864" y="26382"/>
                    <a:pt x="16832" y="29999"/>
                  </a:cubicBezTo>
                  <a:cubicBezTo>
                    <a:pt x="21462" y="33375"/>
                    <a:pt x="48951" y="46589"/>
                    <a:pt x="58645" y="53196"/>
                  </a:cubicBezTo>
                  <a:cubicBezTo>
                    <a:pt x="68338" y="59852"/>
                    <a:pt x="65204" y="67038"/>
                    <a:pt x="65204" y="67038"/>
                  </a:cubicBezTo>
                  <a:cubicBezTo>
                    <a:pt x="65204" y="67038"/>
                    <a:pt x="73595" y="58694"/>
                    <a:pt x="69978" y="49290"/>
                  </a:cubicBezTo>
                  <a:cubicBezTo>
                    <a:pt x="66361" y="39837"/>
                    <a:pt x="24018" y="24356"/>
                    <a:pt x="13311" y="14132"/>
                  </a:cubicBezTo>
                  <a:cubicBezTo>
                    <a:pt x="9357" y="10418"/>
                    <a:pt x="6849" y="5402"/>
                    <a:pt x="62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7"/>
            <p:cNvSpPr/>
            <p:nvPr/>
          </p:nvSpPr>
          <p:spPr>
            <a:xfrm rot="3799659" flipH="1">
              <a:off x="2041956" y="1907311"/>
              <a:ext cx="251661" cy="58034"/>
            </a:xfrm>
            <a:custGeom>
              <a:avLst/>
              <a:gdLst/>
              <a:ahLst/>
              <a:cxnLst/>
              <a:rect l="l" t="t" r="r" b="b"/>
              <a:pathLst>
                <a:path w="42152" h="4583" extrusionOk="0">
                  <a:moveTo>
                    <a:pt x="1737" y="1"/>
                  </a:moveTo>
                  <a:cubicBezTo>
                    <a:pt x="773" y="1"/>
                    <a:pt x="1" y="821"/>
                    <a:pt x="1" y="1785"/>
                  </a:cubicBezTo>
                  <a:lnTo>
                    <a:pt x="1" y="2846"/>
                  </a:lnTo>
                  <a:cubicBezTo>
                    <a:pt x="1" y="3811"/>
                    <a:pt x="773" y="4582"/>
                    <a:pt x="1737" y="4582"/>
                  </a:cubicBezTo>
                  <a:lnTo>
                    <a:pt x="40415" y="4582"/>
                  </a:lnTo>
                  <a:cubicBezTo>
                    <a:pt x="41380" y="4582"/>
                    <a:pt x="42152" y="3811"/>
                    <a:pt x="42152" y="2846"/>
                  </a:cubicBezTo>
                  <a:lnTo>
                    <a:pt x="42152" y="1785"/>
                  </a:lnTo>
                  <a:cubicBezTo>
                    <a:pt x="42152" y="821"/>
                    <a:pt x="41380" y="1"/>
                    <a:pt x="404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7"/>
            <p:cNvSpPr/>
            <p:nvPr/>
          </p:nvSpPr>
          <p:spPr>
            <a:xfrm rot="3799611" flipH="1">
              <a:off x="2133341" y="1916915"/>
              <a:ext cx="389228" cy="57426"/>
            </a:xfrm>
            <a:custGeom>
              <a:avLst/>
              <a:gdLst/>
              <a:ahLst/>
              <a:cxnLst/>
              <a:rect l="l" t="t" r="r" b="b"/>
              <a:pathLst>
                <a:path w="65686" h="4535" extrusionOk="0">
                  <a:moveTo>
                    <a:pt x="1785" y="1"/>
                  </a:moveTo>
                  <a:cubicBezTo>
                    <a:pt x="772" y="1"/>
                    <a:pt x="1" y="773"/>
                    <a:pt x="1" y="1737"/>
                  </a:cubicBezTo>
                  <a:lnTo>
                    <a:pt x="1" y="2798"/>
                  </a:lnTo>
                  <a:cubicBezTo>
                    <a:pt x="1" y="3763"/>
                    <a:pt x="772" y="4534"/>
                    <a:pt x="1785" y="4534"/>
                  </a:cubicBezTo>
                  <a:lnTo>
                    <a:pt x="63950" y="4534"/>
                  </a:lnTo>
                  <a:cubicBezTo>
                    <a:pt x="64914" y="4534"/>
                    <a:pt x="65686" y="3763"/>
                    <a:pt x="65686" y="2798"/>
                  </a:cubicBezTo>
                  <a:lnTo>
                    <a:pt x="65686" y="1737"/>
                  </a:lnTo>
                  <a:cubicBezTo>
                    <a:pt x="65686" y="773"/>
                    <a:pt x="64914" y="1"/>
                    <a:pt x="639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7"/>
            <p:cNvSpPr/>
            <p:nvPr/>
          </p:nvSpPr>
          <p:spPr>
            <a:xfrm rot="3798949" flipH="1">
              <a:off x="2254550" y="1849503"/>
              <a:ext cx="354741" cy="58034"/>
            </a:xfrm>
            <a:custGeom>
              <a:avLst/>
              <a:gdLst/>
              <a:ahLst/>
              <a:cxnLst/>
              <a:rect l="l" t="t" r="r" b="b"/>
              <a:pathLst>
                <a:path w="54980" h="4583" extrusionOk="0">
                  <a:moveTo>
                    <a:pt x="1785" y="1"/>
                  </a:moveTo>
                  <a:cubicBezTo>
                    <a:pt x="821" y="1"/>
                    <a:pt x="1" y="773"/>
                    <a:pt x="1" y="1785"/>
                  </a:cubicBezTo>
                  <a:lnTo>
                    <a:pt x="1" y="2798"/>
                  </a:lnTo>
                  <a:cubicBezTo>
                    <a:pt x="1" y="3811"/>
                    <a:pt x="821" y="4583"/>
                    <a:pt x="1785" y="4583"/>
                  </a:cubicBezTo>
                  <a:lnTo>
                    <a:pt x="53244" y="4583"/>
                  </a:lnTo>
                  <a:cubicBezTo>
                    <a:pt x="54208" y="4583"/>
                    <a:pt x="54980" y="3811"/>
                    <a:pt x="54980" y="2798"/>
                  </a:cubicBezTo>
                  <a:lnTo>
                    <a:pt x="54980" y="1785"/>
                  </a:lnTo>
                  <a:cubicBezTo>
                    <a:pt x="54980" y="773"/>
                    <a:pt x="54208" y="1"/>
                    <a:pt x="532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47"/>
            <p:cNvSpPr/>
            <p:nvPr/>
          </p:nvSpPr>
          <p:spPr>
            <a:xfrm rot="3799829" flipH="1">
              <a:off x="2420494" y="1718217"/>
              <a:ext cx="197568" cy="57426"/>
            </a:xfrm>
            <a:custGeom>
              <a:avLst/>
              <a:gdLst/>
              <a:ahLst/>
              <a:cxnLst/>
              <a:rect l="l" t="t" r="r" b="b"/>
              <a:pathLst>
                <a:path w="32217" h="4535" extrusionOk="0">
                  <a:moveTo>
                    <a:pt x="1736" y="1"/>
                  </a:moveTo>
                  <a:cubicBezTo>
                    <a:pt x="772" y="1"/>
                    <a:pt x="0" y="773"/>
                    <a:pt x="0" y="1737"/>
                  </a:cubicBezTo>
                  <a:lnTo>
                    <a:pt x="0" y="2798"/>
                  </a:lnTo>
                  <a:cubicBezTo>
                    <a:pt x="0" y="3763"/>
                    <a:pt x="772" y="4534"/>
                    <a:pt x="1736" y="4534"/>
                  </a:cubicBezTo>
                  <a:lnTo>
                    <a:pt x="30432" y="4534"/>
                  </a:lnTo>
                  <a:cubicBezTo>
                    <a:pt x="31444" y="4534"/>
                    <a:pt x="32216" y="3763"/>
                    <a:pt x="32216" y="2798"/>
                  </a:cubicBezTo>
                  <a:lnTo>
                    <a:pt x="32216" y="1737"/>
                  </a:lnTo>
                  <a:cubicBezTo>
                    <a:pt x="32216" y="773"/>
                    <a:pt x="31444" y="1"/>
                    <a:pt x="30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47"/>
            <p:cNvSpPr/>
            <p:nvPr/>
          </p:nvSpPr>
          <p:spPr>
            <a:xfrm rot="3799860" flipH="1">
              <a:off x="1662755" y="1775505"/>
              <a:ext cx="285734" cy="58021"/>
            </a:xfrm>
            <a:custGeom>
              <a:avLst/>
              <a:gdLst/>
              <a:ahLst/>
              <a:cxnLst/>
              <a:rect l="l" t="t" r="r" b="b"/>
              <a:pathLst>
                <a:path w="42152" h="4582" extrusionOk="0">
                  <a:moveTo>
                    <a:pt x="1737" y="0"/>
                  </a:moveTo>
                  <a:cubicBezTo>
                    <a:pt x="772" y="0"/>
                    <a:pt x="1" y="772"/>
                    <a:pt x="1" y="1737"/>
                  </a:cubicBezTo>
                  <a:lnTo>
                    <a:pt x="1" y="2798"/>
                  </a:lnTo>
                  <a:cubicBezTo>
                    <a:pt x="1" y="3810"/>
                    <a:pt x="772" y="4582"/>
                    <a:pt x="1737" y="4582"/>
                  </a:cubicBezTo>
                  <a:lnTo>
                    <a:pt x="40415" y="4582"/>
                  </a:lnTo>
                  <a:cubicBezTo>
                    <a:pt x="41380" y="4582"/>
                    <a:pt x="42151" y="3810"/>
                    <a:pt x="42151" y="2798"/>
                  </a:cubicBezTo>
                  <a:lnTo>
                    <a:pt x="42151" y="1737"/>
                  </a:lnTo>
                  <a:cubicBezTo>
                    <a:pt x="42151" y="772"/>
                    <a:pt x="41380" y="0"/>
                    <a:pt x="40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47"/>
            <p:cNvSpPr/>
            <p:nvPr/>
          </p:nvSpPr>
          <p:spPr>
            <a:xfrm rot="3799658" flipH="1">
              <a:off x="1460095" y="1805434"/>
              <a:ext cx="394893" cy="57426"/>
            </a:xfrm>
            <a:custGeom>
              <a:avLst/>
              <a:gdLst/>
              <a:ahLst/>
              <a:cxnLst/>
              <a:rect l="l" t="t" r="r" b="b"/>
              <a:pathLst>
                <a:path w="60140" h="4535" extrusionOk="0">
                  <a:moveTo>
                    <a:pt x="1736" y="1"/>
                  </a:moveTo>
                  <a:cubicBezTo>
                    <a:pt x="772" y="1"/>
                    <a:pt x="0" y="772"/>
                    <a:pt x="0" y="1737"/>
                  </a:cubicBezTo>
                  <a:lnTo>
                    <a:pt x="0" y="2798"/>
                  </a:lnTo>
                  <a:cubicBezTo>
                    <a:pt x="0" y="3763"/>
                    <a:pt x="772" y="4534"/>
                    <a:pt x="1736" y="4534"/>
                  </a:cubicBezTo>
                  <a:lnTo>
                    <a:pt x="58355" y="4534"/>
                  </a:lnTo>
                  <a:cubicBezTo>
                    <a:pt x="59320" y="4534"/>
                    <a:pt x="60139" y="3763"/>
                    <a:pt x="60139" y="2798"/>
                  </a:cubicBezTo>
                  <a:lnTo>
                    <a:pt x="60139" y="1737"/>
                  </a:lnTo>
                  <a:cubicBezTo>
                    <a:pt x="60139" y="772"/>
                    <a:pt x="59320" y="1"/>
                    <a:pt x="583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47"/>
            <p:cNvSpPr/>
            <p:nvPr/>
          </p:nvSpPr>
          <p:spPr>
            <a:xfrm rot="3799257" flipH="1">
              <a:off x="1321915" y="1853264"/>
              <a:ext cx="412678" cy="58034"/>
            </a:xfrm>
            <a:custGeom>
              <a:avLst/>
              <a:gdLst/>
              <a:ahLst/>
              <a:cxnLst/>
              <a:rect l="l" t="t" r="r" b="b"/>
              <a:pathLst>
                <a:path w="61202" h="4583" extrusionOk="0">
                  <a:moveTo>
                    <a:pt x="1737" y="1"/>
                  </a:moveTo>
                  <a:cubicBezTo>
                    <a:pt x="773" y="1"/>
                    <a:pt x="1" y="772"/>
                    <a:pt x="1" y="1785"/>
                  </a:cubicBezTo>
                  <a:lnTo>
                    <a:pt x="1" y="2798"/>
                  </a:lnTo>
                  <a:cubicBezTo>
                    <a:pt x="1" y="3811"/>
                    <a:pt x="773" y="4582"/>
                    <a:pt x="1737" y="4582"/>
                  </a:cubicBezTo>
                  <a:lnTo>
                    <a:pt x="59417" y="4582"/>
                  </a:lnTo>
                  <a:cubicBezTo>
                    <a:pt x="60381" y="4582"/>
                    <a:pt x="61201" y="3811"/>
                    <a:pt x="61201" y="2798"/>
                  </a:cubicBezTo>
                  <a:lnTo>
                    <a:pt x="61201" y="1785"/>
                  </a:lnTo>
                  <a:cubicBezTo>
                    <a:pt x="61201" y="772"/>
                    <a:pt x="60381" y="1"/>
                    <a:pt x="594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47"/>
            <p:cNvSpPr/>
            <p:nvPr/>
          </p:nvSpPr>
          <p:spPr>
            <a:xfrm rot="3799930" flipH="1">
              <a:off x="2507594" y="1413752"/>
              <a:ext cx="236438" cy="58021"/>
            </a:xfrm>
            <a:custGeom>
              <a:avLst/>
              <a:gdLst/>
              <a:ahLst/>
              <a:cxnLst/>
              <a:rect l="l" t="t" r="r" b="b"/>
              <a:pathLst>
                <a:path w="42152" h="4582" extrusionOk="0">
                  <a:moveTo>
                    <a:pt x="1737" y="0"/>
                  </a:moveTo>
                  <a:cubicBezTo>
                    <a:pt x="772" y="0"/>
                    <a:pt x="1" y="820"/>
                    <a:pt x="1" y="1785"/>
                  </a:cubicBezTo>
                  <a:lnTo>
                    <a:pt x="1" y="2846"/>
                  </a:lnTo>
                  <a:cubicBezTo>
                    <a:pt x="1" y="3810"/>
                    <a:pt x="772" y="4582"/>
                    <a:pt x="1737" y="4582"/>
                  </a:cubicBezTo>
                  <a:lnTo>
                    <a:pt x="40415" y="4582"/>
                  </a:lnTo>
                  <a:cubicBezTo>
                    <a:pt x="41380" y="4582"/>
                    <a:pt x="42151" y="3810"/>
                    <a:pt x="42151" y="2846"/>
                  </a:cubicBezTo>
                  <a:lnTo>
                    <a:pt x="42151" y="1785"/>
                  </a:lnTo>
                  <a:cubicBezTo>
                    <a:pt x="42151" y="820"/>
                    <a:pt x="41380" y="0"/>
                    <a:pt x="40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47"/>
            <p:cNvSpPr/>
            <p:nvPr/>
          </p:nvSpPr>
          <p:spPr>
            <a:xfrm rot="3799824" flipH="1">
              <a:off x="2489384" y="1258965"/>
              <a:ext cx="442692" cy="58021"/>
            </a:xfrm>
            <a:custGeom>
              <a:avLst/>
              <a:gdLst/>
              <a:ahLst/>
              <a:cxnLst/>
              <a:rect l="l" t="t" r="r" b="b"/>
              <a:pathLst>
                <a:path w="65686" h="4582" extrusionOk="0">
                  <a:moveTo>
                    <a:pt x="1785" y="0"/>
                  </a:moveTo>
                  <a:cubicBezTo>
                    <a:pt x="772" y="0"/>
                    <a:pt x="1" y="772"/>
                    <a:pt x="1" y="1736"/>
                  </a:cubicBezTo>
                  <a:lnTo>
                    <a:pt x="1" y="2797"/>
                  </a:lnTo>
                  <a:cubicBezTo>
                    <a:pt x="1" y="3762"/>
                    <a:pt x="772" y="4582"/>
                    <a:pt x="1785" y="4582"/>
                  </a:cubicBezTo>
                  <a:lnTo>
                    <a:pt x="63950" y="4582"/>
                  </a:lnTo>
                  <a:cubicBezTo>
                    <a:pt x="64914" y="4582"/>
                    <a:pt x="65686" y="3762"/>
                    <a:pt x="65686" y="2797"/>
                  </a:cubicBezTo>
                  <a:lnTo>
                    <a:pt x="65686" y="1736"/>
                  </a:lnTo>
                  <a:cubicBezTo>
                    <a:pt x="65686" y="772"/>
                    <a:pt x="64914" y="0"/>
                    <a:pt x="639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47"/>
            <p:cNvSpPr/>
            <p:nvPr/>
          </p:nvSpPr>
          <p:spPr>
            <a:xfrm rot="3799931" flipH="1">
              <a:off x="2686898" y="1246462"/>
              <a:ext cx="342693" cy="58034"/>
            </a:xfrm>
            <a:custGeom>
              <a:avLst/>
              <a:gdLst/>
              <a:ahLst/>
              <a:cxnLst/>
              <a:rect l="l" t="t" r="r" b="b"/>
              <a:pathLst>
                <a:path w="54980" h="4583" extrusionOk="0">
                  <a:moveTo>
                    <a:pt x="1785" y="1"/>
                  </a:moveTo>
                  <a:cubicBezTo>
                    <a:pt x="821" y="1"/>
                    <a:pt x="1" y="772"/>
                    <a:pt x="1" y="1785"/>
                  </a:cubicBezTo>
                  <a:lnTo>
                    <a:pt x="1" y="2798"/>
                  </a:lnTo>
                  <a:cubicBezTo>
                    <a:pt x="1" y="3811"/>
                    <a:pt x="821" y="4582"/>
                    <a:pt x="1785" y="4582"/>
                  </a:cubicBezTo>
                  <a:lnTo>
                    <a:pt x="53244" y="4582"/>
                  </a:lnTo>
                  <a:cubicBezTo>
                    <a:pt x="54208" y="4582"/>
                    <a:pt x="54980" y="3811"/>
                    <a:pt x="54980" y="2798"/>
                  </a:cubicBezTo>
                  <a:lnTo>
                    <a:pt x="54980" y="1785"/>
                  </a:lnTo>
                  <a:cubicBezTo>
                    <a:pt x="54980" y="772"/>
                    <a:pt x="54208" y="1"/>
                    <a:pt x="53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47"/>
            <p:cNvSpPr/>
            <p:nvPr/>
          </p:nvSpPr>
          <p:spPr>
            <a:xfrm rot="3800050" flipH="1">
              <a:off x="2906312" y="1240876"/>
              <a:ext cx="204772" cy="57426"/>
            </a:xfrm>
            <a:custGeom>
              <a:avLst/>
              <a:gdLst/>
              <a:ahLst/>
              <a:cxnLst/>
              <a:rect l="l" t="t" r="r" b="b"/>
              <a:pathLst>
                <a:path w="32217" h="4535" extrusionOk="0">
                  <a:moveTo>
                    <a:pt x="1736" y="1"/>
                  </a:moveTo>
                  <a:cubicBezTo>
                    <a:pt x="772" y="1"/>
                    <a:pt x="0" y="772"/>
                    <a:pt x="0" y="1737"/>
                  </a:cubicBezTo>
                  <a:lnTo>
                    <a:pt x="0" y="2798"/>
                  </a:lnTo>
                  <a:cubicBezTo>
                    <a:pt x="0" y="3763"/>
                    <a:pt x="772" y="4534"/>
                    <a:pt x="1736" y="4534"/>
                  </a:cubicBezTo>
                  <a:lnTo>
                    <a:pt x="30432" y="4534"/>
                  </a:lnTo>
                  <a:cubicBezTo>
                    <a:pt x="31444" y="4534"/>
                    <a:pt x="32216" y="3763"/>
                    <a:pt x="32216" y="2798"/>
                  </a:cubicBezTo>
                  <a:lnTo>
                    <a:pt x="32216" y="1737"/>
                  </a:lnTo>
                  <a:cubicBezTo>
                    <a:pt x="32216" y="772"/>
                    <a:pt x="31444" y="1"/>
                    <a:pt x="304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47"/>
            <p:cNvSpPr/>
            <p:nvPr/>
          </p:nvSpPr>
          <p:spPr>
            <a:xfrm rot="3799419" flipH="1">
              <a:off x="1259735" y="1516041"/>
              <a:ext cx="409796" cy="534994"/>
            </a:xfrm>
            <a:custGeom>
              <a:avLst/>
              <a:gdLst/>
              <a:ahLst/>
              <a:cxnLst/>
              <a:rect l="l" t="t" r="r" b="b"/>
              <a:pathLst>
                <a:path w="32362" h="42249" extrusionOk="0">
                  <a:moveTo>
                    <a:pt x="24886" y="1"/>
                  </a:moveTo>
                  <a:cubicBezTo>
                    <a:pt x="32361" y="21028"/>
                    <a:pt x="1" y="29902"/>
                    <a:pt x="1" y="29902"/>
                  </a:cubicBezTo>
                  <a:lnTo>
                    <a:pt x="1448" y="42248"/>
                  </a:lnTo>
                  <a:cubicBezTo>
                    <a:pt x="1448" y="42248"/>
                    <a:pt x="23873" y="31976"/>
                    <a:pt x="28503" y="20160"/>
                  </a:cubicBezTo>
                  <a:cubicBezTo>
                    <a:pt x="29516" y="17266"/>
                    <a:pt x="29998" y="14276"/>
                    <a:pt x="29998" y="11238"/>
                  </a:cubicBezTo>
                  <a:cubicBezTo>
                    <a:pt x="30046" y="5354"/>
                    <a:pt x="27346" y="3232"/>
                    <a:pt x="248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47"/>
            <p:cNvSpPr/>
            <p:nvPr/>
          </p:nvSpPr>
          <p:spPr>
            <a:xfrm rot="3799419" flipH="1">
              <a:off x="2066228" y="1097569"/>
              <a:ext cx="904446" cy="952704"/>
            </a:xfrm>
            <a:custGeom>
              <a:avLst/>
              <a:gdLst/>
              <a:ahLst/>
              <a:cxnLst/>
              <a:rect l="l" t="t" r="r" b="b"/>
              <a:pathLst>
                <a:path w="71425" h="75236" extrusionOk="0">
                  <a:moveTo>
                    <a:pt x="65782" y="0"/>
                  </a:moveTo>
                  <a:cubicBezTo>
                    <a:pt x="65783" y="0"/>
                    <a:pt x="68001" y="4727"/>
                    <a:pt x="64384" y="11044"/>
                  </a:cubicBezTo>
                  <a:cubicBezTo>
                    <a:pt x="60719" y="17362"/>
                    <a:pt x="43935" y="24548"/>
                    <a:pt x="43935" y="24548"/>
                  </a:cubicBezTo>
                  <a:cubicBezTo>
                    <a:pt x="43935" y="24548"/>
                    <a:pt x="13263" y="38775"/>
                    <a:pt x="6945" y="44129"/>
                  </a:cubicBezTo>
                  <a:cubicBezTo>
                    <a:pt x="1833" y="48373"/>
                    <a:pt x="242" y="52279"/>
                    <a:pt x="49" y="57970"/>
                  </a:cubicBezTo>
                  <a:cubicBezTo>
                    <a:pt x="0" y="59128"/>
                    <a:pt x="338" y="60430"/>
                    <a:pt x="338" y="61732"/>
                  </a:cubicBezTo>
                  <a:cubicBezTo>
                    <a:pt x="213" y="68282"/>
                    <a:pt x="4924" y="73606"/>
                    <a:pt x="6198" y="74922"/>
                  </a:cubicBezTo>
                  <a:lnTo>
                    <a:pt x="6198" y="74922"/>
                  </a:lnTo>
                  <a:cubicBezTo>
                    <a:pt x="5220" y="73796"/>
                    <a:pt x="2590" y="69461"/>
                    <a:pt x="7813" y="59176"/>
                  </a:cubicBezTo>
                  <a:cubicBezTo>
                    <a:pt x="9742" y="55462"/>
                    <a:pt x="13986" y="51749"/>
                    <a:pt x="19967" y="48421"/>
                  </a:cubicBezTo>
                  <a:cubicBezTo>
                    <a:pt x="33518" y="40897"/>
                    <a:pt x="54111" y="34387"/>
                    <a:pt x="63371" y="27104"/>
                  </a:cubicBezTo>
                  <a:cubicBezTo>
                    <a:pt x="66988" y="24259"/>
                    <a:pt x="70846" y="19774"/>
                    <a:pt x="71136" y="11334"/>
                  </a:cubicBezTo>
                  <a:cubicBezTo>
                    <a:pt x="71425" y="2894"/>
                    <a:pt x="65783" y="0"/>
                    <a:pt x="65782" y="0"/>
                  </a:cubicBezTo>
                  <a:close/>
                  <a:moveTo>
                    <a:pt x="6198" y="74922"/>
                  </a:moveTo>
                  <a:cubicBezTo>
                    <a:pt x="6385" y="75138"/>
                    <a:pt x="6511" y="75236"/>
                    <a:pt x="6511" y="75236"/>
                  </a:cubicBezTo>
                  <a:cubicBezTo>
                    <a:pt x="6511" y="75236"/>
                    <a:pt x="6396" y="75128"/>
                    <a:pt x="6198" y="749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47"/>
            <p:cNvSpPr/>
            <p:nvPr/>
          </p:nvSpPr>
          <p:spPr>
            <a:xfrm rot="3800614" flipH="1">
              <a:off x="3163699" y="1368999"/>
              <a:ext cx="295489" cy="58021"/>
            </a:xfrm>
            <a:custGeom>
              <a:avLst/>
              <a:gdLst/>
              <a:ahLst/>
              <a:cxnLst/>
              <a:rect l="l" t="t" r="r" b="b"/>
              <a:pathLst>
                <a:path w="42152" h="4582" extrusionOk="0">
                  <a:moveTo>
                    <a:pt x="1737" y="0"/>
                  </a:moveTo>
                  <a:cubicBezTo>
                    <a:pt x="772" y="0"/>
                    <a:pt x="1" y="772"/>
                    <a:pt x="1" y="1736"/>
                  </a:cubicBezTo>
                  <a:lnTo>
                    <a:pt x="1" y="2797"/>
                  </a:lnTo>
                  <a:cubicBezTo>
                    <a:pt x="1" y="3762"/>
                    <a:pt x="772" y="4582"/>
                    <a:pt x="1737" y="4582"/>
                  </a:cubicBezTo>
                  <a:lnTo>
                    <a:pt x="40415" y="4582"/>
                  </a:lnTo>
                  <a:cubicBezTo>
                    <a:pt x="41380" y="4582"/>
                    <a:pt x="42151" y="3762"/>
                    <a:pt x="42151" y="2797"/>
                  </a:cubicBezTo>
                  <a:lnTo>
                    <a:pt x="42151" y="1736"/>
                  </a:lnTo>
                  <a:cubicBezTo>
                    <a:pt x="42151" y="772"/>
                    <a:pt x="41380" y="0"/>
                    <a:pt x="404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47"/>
            <p:cNvSpPr/>
            <p:nvPr/>
          </p:nvSpPr>
          <p:spPr>
            <a:xfrm rot="3800364" flipH="1">
              <a:off x="3263548" y="1342975"/>
              <a:ext cx="396352" cy="58034"/>
            </a:xfrm>
            <a:custGeom>
              <a:avLst/>
              <a:gdLst/>
              <a:ahLst/>
              <a:cxnLst/>
              <a:rect l="l" t="t" r="r" b="b"/>
              <a:pathLst>
                <a:path w="65686" h="4583" extrusionOk="0">
                  <a:moveTo>
                    <a:pt x="1785" y="1"/>
                  </a:moveTo>
                  <a:cubicBezTo>
                    <a:pt x="772" y="1"/>
                    <a:pt x="1" y="821"/>
                    <a:pt x="1" y="1785"/>
                  </a:cubicBezTo>
                  <a:lnTo>
                    <a:pt x="1" y="2846"/>
                  </a:lnTo>
                  <a:cubicBezTo>
                    <a:pt x="1" y="3811"/>
                    <a:pt x="772" y="4582"/>
                    <a:pt x="1785" y="4582"/>
                  </a:cubicBezTo>
                  <a:lnTo>
                    <a:pt x="63950" y="4582"/>
                  </a:lnTo>
                  <a:cubicBezTo>
                    <a:pt x="64914" y="4582"/>
                    <a:pt x="65686" y="3811"/>
                    <a:pt x="65686" y="2846"/>
                  </a:cubicBezTo>
                  <a:lnTo>
                    <a:pt x="65686" y="1785"/>
                  </a:lnTo>
                  <a:cubicBezTo>
                    <a:pt x="65686" y="821"/>
                    <a:pt x="64914" y="1"/>
                    <a:pt x="639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47"/>
            <p:cNvSpPr/>
            <p:nvPr/>
          </p:nvSpPr>
          <p:spPr>
            <a:xfrm rot="3800265" flipH="1">
              <a:off x="3396960" y="1269655"/>
              <a:ext cx="362363" cy="57426"/>
            </a:xfrm>
            <a:custGeom>
              <a:avLst/>
              <a:gdLst/>
              <a:ahLst/>
              <a:cxnLst/>
              <a:rect l="l" t="t" r="r" b="b"/>
              <a:pathLst>
                <a:path w="54980" h="4535" extrusionOk="0">
                  <a:moveTo>
                    <a:pt x="1785" y="1"/>
                  </a:moveTo>
                  <a:cubicBezTo>
                    <a:pt x="821" y="1"/>
                    <a:pt x="1" y="772"/>
                    <a:pt x="1" y="1737"/>
                  </a:cubicBezTo>
                  <a:lnTo>
                    <a:pt x="1" y="2798"/>
                  </a:lnTo>
                  <a:cubicBezTo>
                    <a:pt x="1" y="3763"/>
                    <a:pt x="821" y="4534"/>
                    <a:pt x="1785" y="4534"/>
                  </a:cubicBezTo>
                  <a:lnTo>
                    <a:pt x="53244" y="4534"/>
                  </a:lnTo>
                  <a:cubicBezTo>
                    <a:pt x="54208" y="4534"/>
                    <a:pt x="54980" y="3763"/>
                    <a:pt x="54980" y="2798"/>
                  </a:cubicBezTo>
                  <a:lnTo>
                    <a:pt x="54980" y="1737"/>
                  </a:lnTo>
                  <a:cubicBezTo>
                    <a:pt x="54980" y="772"/>
                    <a:pt x="54208" y="1"/>
                    <a:pt x="532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47"/>
            <p:cNvSpPr/>
            <p:nvPr/>
          </p:nvSpPr>
          <p:spPr>
            <a:xfrm rot="3799419" flipH="1">
              <a:off x="3405726" y="1086834"/>
              <a:ext cx="394525" cy="552076"/>
            </a:xfrm>
            <a:custGeom>
              <a:avLst/>
              <a:gdLst/>
              <a:ahLst/>
              <a:cxnLst/>
              <a:rect l="l" t="t" r="r" b="b"/>
              <a:pathLst>
                <a:path w="31156" h="43598" extrusionOk="0">
                  <a:moveTo>
                    <a:pt x="29708" y="0"/>
                  </a:moveTo>
                  <a:cubicBezTo>
                    <a:pt x="29708" y="0"/>
                    <a:pt x="5691" y="9742"/>
                    <a:pt x="2653" y="22088"/>
                  </a:cubicBezTo>
                  <a:cubicBezTo>
                    <a:pt x="1978" y="25078"/>
                    <a:pt x="1737" y="28213"/>
                    <a:pt x="1929" y="31300"/>
                  </a:cubicBezTo>
                  <a:cubicBezTo>
                    <a:pt x="2219" y="34917"/>
                    <a:pt x="3424" y="38341"/>
                    <a:pt x="5450" y="41331"/>
                  </a:cubicBezTo>
                  <a:cubicBezTo>
                    <a:pt x="5884" y="42055"/>
                    <a:pt x="6463" y="42682"/>
                    <a:pt x="7090" y="43260"/>
                  </a:cubicBezTo>
                  <a:lnTo>
                    <a:pt x="7476" y="43598"/>
                  </a:lnTo>
                  <a:lnTo>
                    <a:pt x="7476" y="43598"/>
                  </a:lnTo>
                  <a:cubicBezTo>
                    <a:pt x="0" y="22571"/>
                    <a:pt x="31155" y="12346"/>
                    <a:pt x="31155" y="12346"/>
                  </a:cubicBezTo>
                  <a:lnTo>
                    <a:pt x="297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3" name="Google Shape;1843;p47"/>
          <p:cNvGrpSpPr/>
          <p:nvPr/>
        </p:nvGrpSpPr>
        <p:grpSpPr>
          <a:xfrm rot="14613312">
            <a:off x="178063" y="1833070"/>
            <a:ext cx="2937802" cy="1967201"/>
            <a:chOff x="5205795" y="2604183"/>
            <a:chExt cx="2804585" cy="1877996"/>
          </a:xfrm>
        </p:grpSpPr>
        <p:sp>
          <p:nvSpPr>
            <p:cNvPr id="1844" name="Google Shape;1844;p47"/>
            <p:cNvSpPr/>
            <p:nvPr/>
          </p:nvSpPr>
          <p:spPr>
            <a:xfrm rot="-3799419">
              <a:off x="5546982" y="2697696"/>
              <a:ext cx="400628" cy="310240"/>
            </a:xfrm>
            <a:custGeom>
              <a:avLst/>
              <a:gdLst/>
              <a:ahLst/>
              <a:cxnLst/>
              <a:rect l="l" t="t" r="r" b="b"/>
              <a:pathLst>
                <a:path w="31638" h="24500" extrusionOk="0">
                  <a:moveTo>
                    <a:pt x="11092" y="0"/>
                  </a:moveTo>
                  <a:lnTo>
                    <a:pt x="0" y="5691"/>
                  </a:lnTo>
                  <a:cubicBezTo>
                    <a:pt x="0" y="5691"/>
                    <a:pt x="23487" y="16301"/>
                    <a:pt x="26573" y="24500"/>
                  </a:cubicBezTo>
                  <a:lnTo>
                    <a:pt x="31637" y="15915"/>
                  </a:lnTo>
                  <a:lnTo>
                    <a:pt x="28213" y="11382"/>
                  </a:lnTo>
                  <a:lnTo>
                    <a:pt x="110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7"/>
            <p:cNvSpPr/>
            <p:nvPr/>
          </p:nvSpPr>
          <p:spPr>
            <a:xfrm rot="-3799419">
              <a:off x="7296104" y="4073172"/>
              <a:ext cx="365818" cy="338960"/>
            </a:xfrm>
            <a:custGeom>
              <a:avLst/>
              <a:gdLst/>
              <a:ahLst/>
              <a:cxnLst/>
              <a:rect l="l" t="t" r="r" b="b"/>
              <a:pathLst>
                <a:path w="28889" h="26768" extrusionOk="0">
                  <a:moveTo>
                    <a:pt x="5885" y="1"/>
                  </a:moveTo>
                  <a:lnTo>
                    <a:pt x="1" y="6656"/>
                  </a:lnTo>
                  <a:lnTo>
                    <a:pt x="2702" y="12347"/>
                  </a:lnTo>
                  <a:cubicBezTo>
                    <a:pt x="6078" y="16639"/>
                    <a:pt x="11190" y="21559"/>
                    <a:pt x="16929" y="26767"/>
                  </a:cubicBezTo>
                  <a:lnTo>
                    <a:pt x="28889" y="23054"/>
                  </a:lnTo>
                  <a:cubicBezTo>
                    <a:pt x="28889" y="23054"/>
                    <a:pt x="7524" y="8585"/>
                    <a:pt x="58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7"/>
            <p:cNvSpPr/>
            <p:nvPr/>
          </p:nvSpPr>
          <p:spPr>
            <a:xfrm rot="-3799419">
              <a:off x="5592996" y="2825533"/>
              <a:ext cx="931937" cy="848894"/>
            </a:xfrm>
            <a:custGeom>
              <a:avLst/>
              <a:gdLst/>
              <a:ahLst/>
              <a:cxnLst/>
              <a:rect l="l" t="t" r="r" b="b"/>
              <a:pathLst>
                <a:path w="73596" h="67038" extrusionOk="0">
                  <a:moveTo>
                    <a:pt x="6270" y="1"/>
                  </a:moveTo>
                  <a:cubicBezTo>
                    <a:pt x="6270" y="1"/>
                    <a:pt x="0" y="4968"/>
                    <a:pt x="2364" y="14373"/>
                  </a:cubicBezTo>
                  <a:cubicBezTo>
                    <a:pt x="4727" y="23826"/>
                    <a:pt x="11864" y="26430"/>
                    <a:pt x="16832" y="30047"/>
                  </a:cubicBezTo>
                  <a:cubicBezTo>
                    <a:pt x="21462" y="33375"/>
                    <a:pt x="48951" y="46493"/>
                    <a:pt x="58645" y="53148"/>
                  </a:cubicBezTo>
                  <a:cubicBezTo>
                    <a:pt x="68338" y="59852"/>
                    <a:pt x="65204" y="67038"/>
                    <a:pt x="65204" y="67038"/>
                  </a:cubicBezTo>
                  <a:cubicBezTo>
                    <a:pt x="65204" y="67038"/>
                    <a:pt x="73595" y="58742"/>
                    <a:pt x="69978" y="49290"/>
                  </a:cubicBezTo>
                  <a:cubicBezTo>
                    <a:pt x="66361" y="39837"/>
                    <a:pt x="24018" y="24356"/>
                    <a:pt x="13311" y="14132"/>
                  </a:cubicBezTo>
                  <a:cubicBezTo>
                    <a:pt x="9356" y="10418"/>
                    <a:pt x="6849" y="5402"/>
                    <a:pt x="62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7"/>
            <p:cNvSpPr/>
            <p:nvPr/>
          </p:nvSpPr>
          <p:spPr>
            <a:xfrm rot="-3799419">
              <a:off x="6159159" y="3110301"/>
              <a:ext cx="931937" cy="848273"/>
            </a:xfrm>
            <a:custGeom>
              <a:avLst/>
              <a:gdLst/>
              <a:ahLst/>
              <a:cxnLst/>
              <a:rect l="l" t="t" r="r" b="b"/>
              <a:pathLst>
                <a:path w="73596" h="66989" extrusionOk="0">
                  <a:moveTo>
                    <a:pt x="6270" y="0"/>
                  </a:moveTo>
                  <a:cubicBezTo>
                    <a:pt x="6270" y="0"/>
                    <a:pt x="0" y="4920"/>
                    <a:pt x="2364" y="14324"/>
                  </a:cubicBezTo>
                  <a:cubicBezTo>
                    <a:pt x="4678" y="23729"/>
                    <a:pt x="11864" y="26333"/>
                    <a:pt x="16832" y="29950"/>
                  </a:cubicBezTo>
                  <a:cubicBezTo>
                    <a:pt x="21462" y="33326"/>
                    <a:pt x="48951" y="46444"/>
                    <a:pt x="58645" y="53148"/>
                  </a:cubicBezTo>
                  <a:cubicBezTo>
                    <a:pt x="68338" y="59803"/>
                    <a:pt x="65204" y="66989"/>
                    <a:pt x="65204" y="66989"/>
                  </a:cubicBezTo>
                  <a:cubicBezTo>
                    <a:pt x="65204" y="66989"/>
                    <a:pt x="73595" y="58694"/>
                    <a:pt x="69978" y="49241"/>
                  </a:cubicBezTo>
                  <a:cubicBezTo>
                    <a:pt x="66361" y="39788"/>
                    <a:pt x="24018" y="24356"/>
                    <a:pt x="13311" y="14083"/>
                  </a:cubicBezTo>
                  <a:cubicBezTo>
                    <a:pt x="9356" y="10369"/>
                    <a:pt x="6849" y="5354"/>
                    <a:pt x="627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7"/>
            <p:cNvSpPr/>
            <p:nvPr/>
          </p:nvSpPr>
          <p:spPr>
            <a:xfrm rot="-3799419">
              <a:off x="6706789" y="3372836"/>
              <a:ext cx="931937" cy="848894"/>
            </a:xfrm>
            <a:custGeom>
              <a:avLst/>
              <a:gdLst/>
              <a:ahLst/>
              <a:cxnLst/>
              <a:rect l="l" t="t" r="r" b="b"/>
              <a:pathLst>
                <a:path w="73596" h="67038" extrusionOk="0">
                  <a:moveTo>
                    <a:pt x="6270" y="1"/>
                  </a:moveTo>
                  <a:cubicBezTo>
                    <a:pt x="6270" y="1"/>
                    <a:pt x="1" y="4968"/>
                    <a:pt x="2364" y="14421"/>
                  </a:cubicBezTo>
                  <a:cubicBezTo>
                    <a:pt x="4727" y="23826"/>
                    <a:pt x="11864" y="26382"/>
                    <a:pt x="16832" y="29999"/>
                  </a:cubicBezTo>
                  <a:cubicBezTo>
                    <a:pt x="21462" y="33375"/>
                    <a:pt x="48951" y="46589"/>
                    <a:pt x="58645" y="53196"/>
                  </a:cubicBezTo>
                  <a:cubicBezTo>
                    <a:pt x="68338" y="59852"/>
                    <a:pt x="65204" y="67038"/>
                    <a:pt x="65204" y="67038"/>
                  </a:cubicBezTo>
                  <a:cubicBezTo>
                    <a:pt x="65204" y="67038"/>
                    <a:pt x="73595" y="58694"/>
                    <a:pt x="69978" y="49290"/>
                  </a:cubicBezTo>
                  <a:cubicBezTo>
                    <a:pt x="66361" y="39837"/>
                    <a:pt x="24018" y="24356"/>
                    <a:pt x="13311" y="14132"/>
                  </a:cubicBezTo>
                  <a:cubicBezTo>
                    <a:pt x="9357" y="10418"/>
                    <a:pt x="6849" y="5402"/>
                    <a:pt x="62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7"/>
            <p:cNvSpPr/>
            <p:nvPr/>
          </p:nvSpPr>
          <p:spPr>
            <a:xfrm rot="-3799419">
              <a:off x="6772658" y="3736195"/>
              <a:ext cx="533766" cy="58034"/>
            </a:xfrm>
            <a:custGeom>
              <a:avLst/>
              <a:gdLst/>
              <a:ahLst/>
              <a:cxnLst/>
              <a:rect l="l" t="t" r="r" b="b"/>
              <a:pathLst>
                <a:path w="42152" h="4583" extrusionOk="0">
                  <a:moveTo>
                    <a:pt x="1737" y="1"/>
                  </a:moveTo>
                  <a:cubicBezTo>
                    <a:pt x="773" y="1"/>
                    <a:pt x="1" y="821"/>
                    <a:pt x="1" y="1785"/>
                  </a:cubicBezTo>
                  <a:lnTo>
                    <a:pt x="1" y="2846"/>
                  </a:lnTo>
                  <a:cubicBezTo>
                    <a:pt x="1" y="3811"/>
                    <a:pt x="773" y="4582"/>
                    <a:pt x="1737" y="4582"/>
                  </a:cubicBezTo>
                  <a:lnTo>
                    <a:pt x="40415" y="4582"/>
                  </a:lnTo>
                  <a:cubicBezTo>
                    <a:pt x="41380" y="4582"/>
                    <a:pt x="42152" y="3811"/>
                    <a:pt x="42152" y="2846"/>
                  </a:cubicBezTo>
                  <a:lnTo>
                    <a:pt x="42152" y="1785"/>
                  </a:lnTo>
                  <a:cubicBezTo>
                    <a:pt x="42152" y="821"/>
                    <a:pt x="41380" y="1"/>
                    <a:pt x="404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7"/>
            <p:cNvSpPr/>
            <p:nvPr/>
          </p:nvSpPr>
          <p:spPr>
            <a:xfrm rot="-3799419">
              <a:off x="6499506" y="3674123"/>
              <a:ext cx="831774" cy="57426"/>
            </a:xfrm>
            <a:custGeom>
              <a:avLst/>
              <a:gdLst/>
              <a:ahLst/>
              <a:cxnLst/>
              <a:rect l="l" t="t" r="r" b="b"/>
              <a:pathLst>
                <a:path w="65686" h="4535" extrusionOk="0">
                  <a:moveTo>
                    <a:pt x="1785" y="1"/>
                  </a:moveTo>
                  <a:cubicBezTo>
                    <a:pt x="772" y="1"/>
                    <a:pt x="1" y="773"/>
                    <a:pt x="1" y="1737"/>
                  </a:cubicBezTo>
                  <a:lnTo>
                    <a:pt x="1" y="2798"/>
                  </a:lnTo>
                  <a:cubicBezTo>
                    <a:pt x="1" y="3763"/>
                    <a:pt x="772" y="4534"/>
                    <a:pt x="1785" y="4534"/>
                  </a:cubicBezTo>
                  <a:lnTo>
                    <a:pt x="63950" y="4534"/>
                  </a:lnTo>
                  <a:cubicBezTo>
                    <a:pt x="64914" y="4534"/>
                    <a:pt x="65686" y="3763"/>
                    <a:pt x="65686" y="2798"/>
                  </a:cubicBezTo>
                  <a:lnTo>
                    <a:pt x="65686" y="1737"/>
                  </a:lnTo>
                  <a:cubicBezTo>
                    <a:pt x="65686" y="773"/>
                    <a:pt x="64914" y="1"/>
                    <a:pt x="639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7"/>
            <p:cNvSpPr/>
            <p:nvPr/>
          </p:nvSpPr>
          <p:spPr>
            <a:xfrm rot="-3799419">
              <a:off x="6440606" y="3651861"/>
              <a:ext cx="696205" cy="58034"/>
            </a:xfrm>
            <a:custGeom>
              <a:avLst/>
              <a:gdLst/>
              <a:ahLst/>
              <a:cxnLst/>
              <a:rect l="l" t="t" r="r" b="b"/>
              <a:pathLst>
                <a:path w="54980" h="4583" extrusionOk="0">
                  <a:moveTo>
                    <a:pt x="1785" y="1"/>
                  </a:moveTo>
                  <a:cubicBezTo>
                    <a:pt x="821" y="1"/>
                    <a:pt x="1" y="773"/>
                    <a:pt x="1" y="1785"/>
                  </a:cubicBezTo>
                  <a:lnTo>
                    <a:pt x="1" y="2798"/>
                  </a:lnTo>
                  <a:cubicBezTo>
                    <a:pt x="1" y="3811"/>
                    <a:pt x="821" y="4583"/>
                    <a:pt x="1785" y="4583"/>
                  </a:cubicBezTo>
                  <a:lnTo>
                    <a:pt x="53244" y="4583"/>
                  </a:lnTo>
                  <a:cubicBezTo>
                    <a:pt x="54208" y="4583"/>
                    <a:pt x="54980" y="3811"/>
                    <a:pt x="54980" y="2798"/>
                  </a:cubicBezTo>
                  <a:lnTo>
                    <a:pt x="54980" y="1785"/>
                  </a:lnTo>
                  <a:cubicBezTo>
                    <a:pt x="54980" y="773"/>
                    <a:pt x="54208" y="1"/>
                    <a:pt x="53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7"/>
            <p:cNvSpPr/>
            <p:nvPr/>
          </p:nvSpPr>
          <p:spPr>
            <a:xfrm rot="-3799419">
              <a:off x="6467983" y="3579146"/>
              <a:ext cx="407960" cy="57426"/>
            </a:xfrm>
            <a:custGeom>
              <a:avLst/>
              <a:gdLst/>
              <a:ahLst/>
              <a:cxnLst/>
              <a:rect l="l" t="t" r="r" b="b"/>
              <a:pathLst>
                <a:path w="32217" h="4535" extrusionOk="0">
                  <a:moveTo>
                    <a:pt x="1736" y="1"/>
                  </a:moveTo>
                  <a:cubicBezTo>
                    <a:pt x="772" y="1"/>
                    <a:pt x="0" y="773"/>
                    <a:pt x="0" y="1737"/>
                  </a:cubicBezTo>
                  <a:lnTo>
                    <a:pt x="0" y="2798"/>
                  </a:lnTo>
                  <a:cubicBezTo>
                    <a:pt x="0" y="3763"/>
                    <a:pt x="772" y="4534"/>
                    <a:pt x="1736" y="4534"/>
                  </a:cubicBezTo>
                  <a:lnTo>
                    <a:pt x="30432" y="4534"/>
                  </a:lnTo>
                  <a:cubicBezTo>
                    <a:pt x="31444" y="4534"/>
                    <a:pt x="32216" y="3763"/>
                    <a:pt x="32216" y="2798"/>
                  </a:cubicBezTo>
                  <a:lnTo>
                    <a:pt x="32216" y="1737"/>
                  </a:lnTo>
                  <a:cubicBezTo>
                    <a:pt x="32216" y="773"/>
                    <a:pt x="31444" y="1"/>
                    <a:pt x="304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7"/>
            <p:cNvSpPr/>
            <p:nvPr/>
          </p:nvSpPr>
          <p:spPr>
            <a:xfrm rot="-3799419">
              <a:off x="5619208" y="3217496"/>
              <a:ext cx="533766" cy="58021"/>
            </a:xfrm>
            <a:custGeom>
              <a:avLst/>
              <a:gdLst/>
              <a:ahLst/>
              <a:cxnLst/>
              <a:rect l="l" t="t" r="r" b="b"/>
              <a:pathLst>
                <a:path w="42152" h="4582" extrusionOk="0">
                  <a:moveTo>
                    <a:pt x="1737" y="0"/>
                  </a:moveTo>
                  <a:cubicBezTo>
                    <a:pt x="772" y="0"/>
                    <a:pt x="1" y="772"/>
                    <a:pt x="1" y="1736"/>
                  </a:cubicBezTo>
                  <a:lnTo>
                    <a:pt x="1" y="2797"/>
                  </a:lnTo>
                  <a:cubicBezTo>
                    <a:pt x="1" y="3762"/>
                    <a:pt x="772" y="4582"/>
                    <a:pt x="1737" y="4582"/>
                  </a:cubicBezTo>
                  <a:lnTo>
                    <a:pt x="40415" y="4582"/>
                  </a:lnTo>
                  <a:cubicBezTo>
                    <a:pt x="41380" y="4582"/>
                    <a:pt x="42151" y="3762"/>
                    <a:pt x="42151" y="2797"/>
                  </a:cubicBezTo>
                  <a:lnTo>
                    <a:pt x="42151" y="1736"/>
                  </a:lnTo>
                  <a:cubicBezTo>
                    <a:pt x="42151" y="772"/>
                    <a:pt x="41380" y="0"/>
                    <a:pt x="40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7"/>
            <p:cNvSpPr/>
            <p:nvPr/>
          </p:nvSpPr>
          <p:spPr>
            <a:xfrm rot="-3799419">
              <a:off x="5364181" y="3103398"/>
              <a:ext cx="831774" cy="58034"/>
            </a:xfrm>
            <a:custGeom>
              <a:avLst/>
              <a:gdLst/>
              <a:ahLst/>
              <a:cxnLst/>
              <a:rect l="l" t="t" r="r" b="b"/>
              <a:pathLst>
                <a:path w="65686" h="4583" extrusionOk="0">
                  <a:moveTo>
                    <a:pt x="1785" y="1"/>
                  </a:moveTo>
                  <a:cubicBezTo>
                    <a:pt x="772" y="1"/>
                    <a:pt x="1" y="821"/>
                    <a:pt x="1" y="1785"/>
                  </a:cubicBezTo>
                  <a:lnTo>
                    <a:pt x="1" y="2846"/>
                  </a:lnTo>
                  <a:cubicBezTo>
                    <a:pt x="1" y="3811"/>
                    <a:pt x="772" y="4582"/>
                    <a:pt x="1785" y="4582"/>
                  </a:cubicBezTo>
                  <a:lnTo>
                    <a:pt x="63950" y="4582"/>
                  </a:lnTo>
                  <a:cubicBezTo>
                    <a:pt x="64914" y="4582"/>
                    <a:pt x="65686" y="3811"/>
                    <a:pt x="65686" y="2846"/>
                  </a:cubicBezTo>
                  <a:lnTo>
                    <a:pt x="65686" y="1785"/>
                  </a:lnTo>
                  <a:cubicBezTo>
                    <a:pt x="65686" y="821"/>
                    <a:pt x="64914" y="1"/>
                    <a:pt x="639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7"/>
            <p:cNvSpPr/>
            <p:nvPr/>
          </p:nvSpPr>
          <p:spPr>
            <a:xfrm rot="-3799419">
              <a:off x="5292733" y="3075439"/>
              <a:ext cx="696205" cy="57426"/>
            </a:xfrm>
            <a:custGeom>
              <a:avLst/>
              <a:gdLst/>
              <a:ahLst/>
              <a:cxnLst/>
              <a:rect l="l" t="t" r="r" b="b"/>
              <a:pathLst>
                <a:path w="54980" h="4535" extrusionOk="0">
                  <a:moveTo>
                    <a:pt x="1785" y="1"/>
                  </a:moveTo>
                  <a:cubicBezTo>
                    <a:pt x="821" y="1"/>
                    <a:pt x="1" y="772"/>
                    <a:pt x="1" y="1737"/>
                  </a:cubicBezTo>
                  <a:lnTo>
                    <a:pt x="1" y="2798"/>
                  </a:lnTo>
                  <a:cubicBezTo>
                    <a:pt x="1" y="3763"/>
                    <a:pt x="821" y="4534"/>
                    <a:pt x="1785" y="4534"/>
                  </a:cubicBezTo>
                  <a:lnTo>
                    <a:pt x="53244" y="4534"/>
                  </a:lnTo>
                  <a:cubicBezTo>
                    <a:pt x="54208" y="4534"/>
                    <a:pt x="54980" y="3763"/>
                    <a:pt x="54980" y="2798"/>
                  </a:cubicBezTo>
                  <a:lnTo>
                    <a:pt x="54980" y="1737"/>
                  </a:lnTo>
                  <a:cubicBezTo>
                    <a:pt x="54980" y="772"/>
                    <a:pt x="54208" y="1"/>
                    <a:pt x="53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7"/>
            <p:cNvSpPr/>
            <p:nvPr/>
          </p:nvSpPr>
          <p:spPr>
            <a:xfrm rot="-3799419">
              <a:off x="7015800" y="3841273"/>
              <a:ext cx="533766" cy="58021"/>
            </a:xfrm>
            <a:custGeom>
              <a:avLst/>
              <a:gdLst/>
              <a:ahLst/>
              <a:cxnLst/>
              <a:rect l="l" t="t" r="r" b="b"/>
              <a:pathLst>
                <a:path w="42152" h="4582" extrusionOk="0">
                  <a:moveTo>
                    <a:pt x="1737" y="0"/>
                  </a:moveTo>
                  <a:cubicBezTo>
                    <a:pt x="772" y="0"/>
                    <a:pt x="1" y="772"/>
                    <a:pt x="1" y="1737"/>
                  </a:cubicBezTo>
                  <a:lnTo>
                    <a:pt x="1" y="2798"/>
                  </a:lnTo>
                  <a:cubicBezTo>
                    <a:pt x="1" y="3810"/>
                    <a:pt x="772" y="4582"/>
                    <a:pt x="1737" y="4582"/>
                  </a:cubicBezTo>
                  <a:lnTo>
                    <a:pt x="40415" y="4582"/>
                  </a:lnTo>
                  <a:cubicBezTo>
                    <a:pt x="41380" y="4582"/>
                    <a:pt x="42151" y="3810"/>
                    <a:pt x="42151" y="2798"/>
                  </a:cubicBezTo>
                  <a:lnTo>
                    <a:pt x="42151" y="1737"/>
                  </a:lnTo>
                  <a:cubicBezTo>
                    <a:pt x="42151" y="772"/>
                    <a:pt x="41380" y="0"/>
                    <a:pt x="40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47"/>
            <p:cNvSpPr/>
            <p:nvPr/>
          </p:nvSpPr>
          <p:spPr>
            <a:xfrm rot="-3799419">
              <a:off x="7023425" y="3924149"/>
              <a:ext cx="761545" cy="57426"/>
            </a:xfrm>
            <a:custGeom>
              <a:avLst/>
              <a:gdLst/>
              <a:ahLst/>
              <a:cxnLst/>
              <a:rect l="l" t="t" r="r" b="b"/>
              <a:pathLst>
                <a:path w="60140" h="4535" extrusionOk="0">
                  <a:moveTo>
                    <a:pt x="1736" y="1"/>
                  </a:moveTo>
                  <a:cubicBezTo>
                    <a:pt x="772" y="1"/>
                    <a:pt x="0" y="772"/>
                    <a:pt x="0" y="1737"/>
                  </a:cubicBezTo>
                  <a:lnTo>
                    <a:pt x="0" y="2798"/>
                  </a:lnTo>
                  <a:cubicBezTo>
                    <a:pt x="0" y="3763"/>
                    <a:pt x="772" y="4534"/>
                    <a:pt x="1736" y="4534"/>
                  </a:cubicBezTo>
                  <a:lnTo>
                    <a:pt x="58355" y="4534"/>
                  </a:lnTo>
                  <a:cubicBezTo>
                    <a:pt x="59320" y="4534"/>
                    <a:pt x="60139" y="3763"/>
                    <a:pt x="60139" y="2798"/>
                  </a:cubicBezTo>
                  <a:lnTo>
                    <a:pt x="60139" y="1737"/>
                  </a:lnTo>
                  <a:cubicBezTo>
                    <a:pt x="60139" y="772"/>
                    <a:pt x="59320" y="1"/>
                    <a:pt x="583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47"/>
            <p:cNvSpPr/>
            <p:nvPr/>
          </p:nvSpPr>
          <p:spPr>
            <a:xfrm rot="-3799419">
              <a:off x="7146883" y="3970122"/>
              <a:ext cx="774993" cy="58034"/>
            </a:xfrm>
            <a:custGeom>
              <a:avLst/>
              <a:gdLst/>
              <a:ahLst/>
              <a:cxnLst/>
              <a:rect l="l" t="t" r="r" b="b"/>
              <a:pathLst>
                <a:path w="61202" h="4583" extrusionOk="0">
                  <a:moveTo>
                    <a:pt x="1737" y="1"/>
                  </a:moveTo>
                  <a:cubicBezTo>
                    <a:pt x="773" y="1"/>
                    <a:pt x="1" y="772"/>
                    <a:pt x="1" y="1785"/>
                  </a:cubicBezTo>
                  <a:lnTo>
                    <a:pt x="1" y="2798"/>
                  </a:lnTo>
                  <a:cubicBezTo>
                    <a:pt x="1" y="3811"/>
                    <a:pt x="773" y="4582"/>
                    <a:pt x="1737" y="4582"/>
                  </a:cubicBezTo>
                  <a:lnTo>
                    <a:pt x="59417" y="4582"/>
                  </a:lnTo>
                  <a:cubicBezTo>
                    <a:pt x="60381" y="4582"/>
                    <a:pt x="61201" y="3811"/>
                    <a:pt x="61201" y="2798"/>
                  </a:cubicBezTo>
                  <a:lnTo>
                    <a:pt x="61201" y="1785"/>
                  </a:lnTo>
                  <a:cubicBezTo>
                    <a:pt x="61201" y="772"/>
                    <a:pt x="60381" y="1"/>
                    <a:pt x="594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47"/>
            <p:cNvSpPr/>
            <p:nvPr/>
          </p:nvSpPr>
          <p:spPr>
            <a:xfrm rot="-3799419">
              <a:off x="6184550" y="3501542"/>
              <a:ext cx="533766" cy="58021"/>
            </a:xfrm>
            <a:custGeom>
              <a:avLst/>
              <a:gdLst/>
              <a:ahLst/>
              <a:cxnLst/>
              <a:rect l="l" t="t" r="r" b="b"/>
              <a:pathLst>
                <a:path w="42152" h="4582" extrusionOk="0">
                  <a:moveTo>
                    <a:pt x="1737" y="0"/>
                  </a:moveTo>
                  <a:cubicBezTo>
                    <a:pt x="772" y="0"/>
                    <a:pt x="1" y="820"/>
                    <a:pt x="1" y="1785"/>
                  </a:cubicBezTo>
                  <a:lnTo>
                    <a:pt x="1" y="2846"/>
                  </a:lnTo>
                  <a:cubicBezTo>
                    <a:pt x="1" y="3810"/>
                    <a:pt x="772" y="4582"/>
                    <a:pt x="1737" y="4582"/>
                  </a:cubicBezTo>
                  <a:lnTo>
                    <a:pt x="40415" y="4582"/>
                  </a:lnTo>
                  <a:cubicBezTo>
                    <a:pt x="41380" y="4582"/>
                    <a:pt x="42151" y="3810"/>
                    <a:pt x="42151" y="2846"/>
                  </a:cubicBezTo>
                  <a:lnTo>
                    <a:pt x="42151" y="1785"/>
                  </a:lnTo>
                  <a:cubicBezTo>
                    <a:pt x="42151" y="820"/>
                    <a:pt x="41380" y="0"/>
                    <a:pt x="404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47"/>
            <p:cNvSpPr/>
            <p:nvPr/>
          </p:nvSpPr>
          <p:spPr>
            <a:xfrm rot="-3799419">
              <a:off x="5930073" y="3387725"/>
              <a:ext cx="831774" cy="58021"/>
            </a:xfrm>
            <a:custGeom>
              <a:avLst/>
              <a:gdLst/>
              <a:ahLst/>
              <a:cxnLst/>
              <a:rect l="l" t="t" r="r" b="b"/>
              <a:pathLst>
                <a:path w="65686" h="4582" extrusionOk="0">
                  <a:moveTo>
                    <a:pt x="1785" y="0"/>
                  </a:moveTo>
                  <a:cubicBezTo>
                    <a:pt x="772" y="0"/>
                    <a:pt x="1" y="772"/>
                    <a:pt x="1" y="1736"/>
                  </a:cubicBezTo>
                  <a:lnTo>
                    <a:pt x="1" y="2797"/>
                  </a:lnTo>
                  <a:cubicBezTo>
                    <a:pt x="1" y="3762"/>
                    <a:pt x="772" y="4582"/>
                    <a:pt x="1785" y="4582"/>
                  </a:cubicBezTo>
                  <a:lnTo>
                    <a:pt x="63950" y="4582"/>
                  </a:lnTo>
                  <a:cubicBezTo>
                    <a:pt x="64914" y="4582"/>
                    <a:pt x="65686" y="3762"/>
                    <a:pt x="65686" y="2797"/>
                  </a:cubicBezTo>
                  <a:lnTo>
                    <a:pt x="65686" y="1736"/>
                  </a:lnTo>
                  <a:cubicBezTo>
                    <a:pt x="65686" y="772"/>
                    <a:pt x="64914" y="0"/>
                    <a:pt x="639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47"/>
            <p:cNvSpPr/>
            <p:nvPr/>
          </p:nvSpPr>
          <p:spPr>
            <a:xfrm rot="-3799419">
              <a:off x="5858347" y="3359317"/>
              <a:ext cx="696205" cy="58034"/>
            </a:xfrm>
            <a:custGeom>
              <a:avLst/>
              <a:gdLst/>
              <a:ahLst/>
              <a:cxnLst/>
              <a:rect l="l" t="t" r="r" b="b"/>
              <a:pathLst>
                <a:path w="54980" h="4583" extrusionOk="0">
                  <a:moveTo>
                    <a:pt x="1785" y="1"/>
                  </a:moveTo>
                  <a:cubicBezTo>
                    <a:pt x="821" y="1"/>
                    <a:pt x="1" y="772"/>
                    <a:pt x="1" y="1785"/>
                  </a:cubicBezTo>
                  <a:lnTo>
                    <a:pt x="1" y="2798"/>
                  </a:lnTo>
                  <a:cubicBezTo>
                    <a:pt x="1" y="3811"/>
                    <a:pt x="821" y="4582"/>
                    <a:pt x="1785" y="4582"/>
                  </a:cubicBezTo>
                  <a:lnTo>
                    <a:pt x="53244" y="4582"/>
                  </a:lnTo>
                  <a:cubicBezTo>
                    <a:pt x="54208" y="4582"/>
                    <a:pt x="54980" y="3811"/>
                    <a:pt x="54980" y="2798"/>
                  </a:cubicBezTo>
                  <a:lnTo>
                    <a:pt x="54980" y="1785"/>
                  </a:lnTo>
                  <a:cubicBezTo>
                    <a:pt x="54980" y="772"/>
                    <a:pt x="54208" y="1"/>
                    <a:pt x="53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47"/>
            <p:cNvSpPr/>
            <p:nvPr/>
          </p:nvSpPr>
          <p:spPr>
            <a:xfrm rot="-3799419">
              <a:off x="5885724" y="3286601"/>
              <a:ext cx="407960" cy="57426"/>
            </a:xfrm>
            <a:custGeom>
              <a:avLst/>
              <a:gdLst/>
              <a:ahLst/>
              <a:cxnLst/>
              <a:rect l="l" t="t" r="r" b="b"/>
              <a:pathLst>
                <a:path w="32217" h="4535" extrusionOk="0">
                  <a:moveTo>
                    <a:pt x="1736" y="1"/>
                  </a:moveTo>
                  <a:cubicBezTo>
                    <a:pt x="772" y="1"/>
                    <a:pt x="0" y="772"/>
                    <a:pt x="0" y="1737"/>
                  </a:cubicBezTo>
                  <a:lnTo>
                    <a:pt x="0" y="2798"/>
                  </a:lnTo>
                  <a:cubicBezTo>
                    <a:pt x="0" y="3763"/>
                    <a:pt x="772" y="4534"/>
                    <a:pt x="1736" y="4534"/>
                  </a:cubicBezTo>
                  <a:lnTo>
                    <a:pt x="30432" y="4534"/>
                  </a:lnTo>
                  <a:cubicBezTo>
                    <a:pt x="31444" y="4534"/>
                    <a:pt x="32216" y="3763"/>
                    <a:pt x="32216" y="2798"/>
                  </a:cubicBezTo>
                  <a:lnTo>
                    <a:pt x="32216" y="1737"/>
                  </a:lnTo>
                  <a:cubicBezTo>
                    <a:pt x="32216" y="772"/>
                    <a:pt x="31444" y="1"/>
                    <a:pt x="304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47"/>
            <p:cNvSpPr/>
            <p:nvPr/>
          </p:nvSpPr>
          <p:spPr>
            <a:xfrm rot="-3799419">
              <a:off x="5343750" y="3041759"/>
              <a:ext cx="394525" cy="552076"/>
            </a:xfrm>
            <a:custGeom>
              <a:avLst/>
              <a:gdLst/>
              <a:ahLst/>
              <a:cxnLst/>
              <a:rect l="l" t="t" r="r" b="b"/>
              <a:pathLst>
                <a:path w="31156" h="43598" extrusionOk="0">
                  <a:moveTo>
                    <a:pt x="29708" y="0"/>
                  </a:moveTo>
                  <a:cubicBezTo>
                    <a:pt x="29708" y="0"/>
                    <a:pt x="5691" y="9742"/>
                    <a:pt x="2653" y="22088"/>
                  </a:cubicBezTo>
                  <a:cubicBezTo>
                    <a:pt x="1978" y="25078"/>
                    <a:pt x="1737" y="28213"/>
                    <a:pt x="1929" y="31300"/>
                  </a:cubicBezTo>
                  <a:cubicBezTo>
                    <a:pt x="2219" y="34917"/>
                    <a:pt x="3424" y="38341"/>
                    <a:pt x="5450" y="41331"/>
                  </a:cubicBezTo>
                  <a:cubicBezTo>
                    <a:pt x="5884" y="42055"/>
                    <a:pt x="6463" y="42682"/>
                    <a:pt x="7090" y="43260"/>
                  </a:cubicBezTo>
                  <a:lnTo>
                    <a:pt x="7476" y="43598"/>
                  </a:lnTo>
                  <a:lnTo>
                    <a:pt x="7476" y="43598"/>
                  </a:lnTo>
                  <a:cubicBezTo>
                    <a:pt x="0" y="22571"/>
                    <a:pt x="31155" y="12346"/>
                    <a:pt x="31155" y="12346"/>
                  </a:cubicBezTo>
                  <a:lnTo>
                    <a:pt x="2970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47"/>
            <p:cNvSpPr/>
            <p:nvPr/>
          </p:nvSpPr>
          <p:spPr>
            <a:xfrm rot="-3799419">
              <a:off x="7474469" y="3470966"/>
              <a:ext cx="409796" cy="534994"/>
            </a:xfrm>
            <a:custGeom>
              <a:avLst/>
              <a:gdLst/>
              <a:ahLst/>
              <a:cxnLst/>
              <a:rect l="l" t="t" r="r" b="b"/>
              <a:pathLst>
                <a:path w="32362" h="42249" extrusionOk="0">
                  <a:moveTo>
                    <a:pt x="24886" y="1"/>
                  </a:moveTo>
                  <a:cubicBezTo>
                    <a:pt x="32361" y="21028"/>
                    <a:pt x="1" y="29902"/>
                    <a:pt x="1" y="29902"/>
                  </a:cubicBezTo>
                  <a:lnTo>
                    <a:pt x="1448" y="42248"/>
                  </a:lnTo>
                  <a:cubicBezTo>
                    <a:pt x="1448" y="42248"/>
                    <a:pt x="23873" y="31976"/>
                    <a:pt x="28503" y="20160"/>
                  </a:cubicBezTo>
                  <a:cubicBezTo>
                    <a:pt x="29516" y="17266"/>
                    <a:pt x="29998" y="14276"/>
                    <a:pt x="29998" y="11238"/>
                  </a:cubicBezTo>
                  <a:cubicBezTo>
                    <a:pt x="30046" y="5354"/>
                    <a:pt x="27346" y="3232"/>
                    <a:pt x="248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47"/>
            <p:cNvSpPr/>
            <p:nvPr/>
          </p:nvSpPr>
          <p:spPr>
            <a:xfrm rot="-3798645">
              <a:off x="5550631" y="2916476"/>
              <a:ext cx="340296" cy="57426"/>
            </a:xfrm>
            <a:custGeom>
              <a:avLst/>
              <a:gdLst/>
              <a:ahLst/>
              <a:cxnLst/>
              <a:rect l="l" t="t" r="r" b="b"/>
              <a:pathLst>
                <a:path w="54980" h="4535" extrusionOk="0">
                  <a:moveTo>
                    <a:pt x="1785" y="1"/>
                  </a:moveTo>
                  <a:cubicBezTo>
                    <a:pt x="821" y="1"/>
                    <a:pt x="1" y="772"/>
                    <a:pt x="1" y="1737"/>
                  </a:cubicBezTo>
                  <a:lnTo>
                    <a:pt x="1" y="2798"/>
                  </a:lnTo>
                  <a:cubicBezTo>
                    <a:pt x="1" y="3763"/>
                    <a:pt x="821" y="4534"/>
                    <a:pt x="1785" y="4534"/>
                  </a:cubicBezTo>
                  <a:lnTo>
                    <a:pt x="53244" y="4534"/>
                  </a:lnTo>
                  <a:cubicBezTo>
                    <a:pt x="54208" y="4534"/>
                    <a:pt x="54980" y="3763"/>
                    <a:pt x="54980" y="2798"/>
                  </a:cubicBezTo>
                  <a:lnTo>
                    <a:pt x="54980" y="1737"/>
                  </a:lnTo>
                  <a:cubicBezTo>
                    <a:pt x="54980" y="772"/>
                    <a:pt x="54208" y="1"/>
                    <a:pt x="532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47"/>
            <p:cNvSpPr/>
            <p:nvPr/>
          </p:nvSpPr>
          <p:spPr>
            <a:xfrm rot="-3799291">
              <a:off x="5644345" y="2930641"/>
              <a:ext cx="445116" cy="58034"/>
            </a:xfrm>
            <a:custGeom>
              <a:avLst/>
              <a:gdLst/>
              <a:ahLst/>
              <a:cxnLst/>
              <a:rect l="l" t="t" r="r" b="b"/>
              <a:pathLst>
                <a:path w="65686" h="4583" extrusionOk="0">
                  <a:moveTo>
                    <a:pt x="1785" y="1"/>
                  </a:moveTo>
                  <a:cubicBezTo>
                    <a:pt x="772" y="1"/>
                    <a:pt x="1" y="821"/>
                    <a:pt x="1" y="1785"/>
                  </a:cubicBezTo>
                  <a:lnTo>
                    <a:pt x="1" y="2846"/>
                  </a:lnTo>
                  <a:cubicBezTo>
                    <a:pt x="1" y="3811"/>
                    <a:pt x="772" y="4582"/>
                    <a:pt x="1785" y="4582"/>
                  </a:cubicBezTo>
                  <a:lnTo>
                    <a:pt x="63950" y="4582"/>
                  </a:lnTo>
                  <a:cubicBezTo>
                    <a:pt x="64914" y="4582"/>
                    <a:pt x="65686" y="3811"/>
                    <a:pt x="65686" y="2846"/>
                  </a:cubicBezTo>
                  <a:lnTo>
                    <a:pt x="65686" y="1785"/>
                  </a:lnTo>
                  <a:cubicBezTo>
                    <a:pt x="65686" y="821"/>
                    <a:pt x="64914" y="1"/>
                    <a:pt x="639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47"/>
            <p:cNvSpPr/>
            <p:nvPr/>
          </p:nvSpPr>
          <p:spPr>
            <a:xfrm rot="-3800097">
              <a:off x="5815372" y="3061301"/>
              <a:ext cx="297044" cy="58021"/>
            </a:xfrm>
            <a:custGeom>
              <a:avLst/>
              <a:gdLst/>
              <a:ahLst/>
              <a:cxnLst/>
              <a:rect l="l" t="t" r="r" b="b"/>
              <a:pathLst>
                <a:path w="42152" h="4582" extrusionOk="0">
                  <a:moveTo>
                    <a:pt x="1737" y="0"/>
                  </a:moveTo>
                  <a:cubicBezTo>
                    <a:pt x="772" y="0"/>
                    <a:pt x="1" y="772"/>
                    <a:pt x="1" y="1736"/>
                  </a:cubicBezTo>
                  <a:lnTo>
                    <a:pt x="1" y="2797"/>
                  </a:lnTo>
                  <a:cubicBezTo>
                    <a:pt x="1" y="3762"/>
                    <a:pt x="772" y="4582"/>
                    <a:pt x="1737" y="4582"/>
                  </a:cubicBezTo>
                  <a:lnTo>
                    <a:pt x="40415" y="4582"/>
                  </a:lnTo>
                  <a:cubicBezTo>
                    <a:pt x="41380" y="4582"/>
                    <a:pt x="42151" y="3762"/>
                    <a:pt x="42151" y="2797"/>
                  </a:cubicBezTo>
                  <a:lnTo>
                    <a:pt x="42151" y="1736"/>
                  </a:lnTo>
                  <a:cubicBezTo>
                    <a:pt x="42151" y="772"/>
                    <a:pt x="41380" y="0"/>
                    <a:pt x="404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7"/>
            <p:cNvSpPr/>
            <p:nvPr/>
          </p:nvSpPr>
          <p:spPr>
            <a:xfrm rot="-3799953">
              <a:off x="6113570" y="3201887"/>
              <a:ext cx="343922" cy="58034"/>
            </a:xfrm>
            <a:custGeom>
              <a:avLst/>
              <a:gdLst/>
              <a:ahLst/>
              <a:cxnLst/>
              <a:rect l="l" t="t" r="r" b="b"/>
              <a:pathLst>
                <a:path w="54980" h="4583" extrusionOk="0">
                  <a:moveTo>
                    <a:pt x="1785" y="1"/>
                  </a:moveTo>
                  <a:cubicBezTo>
                    <a:pt x="821" y="1"/>
                    <a:pt x="1" y="772"/>
                    <a:pt x="1" y="1785"/>
                  </a:cubicBezTo>
                  <a:lnTo>
                    <a:pt x="1" y="2798"/>
                  </a:lnTo>
                  <a:cubicBezTo>
                    <a:pt x="1" y="3811"/>
                    <a:pt x="821" y="4582"/>
                    <a:pt x="1785" y="4582"/>
                  </a:cubicBezTo>
                  <a:lnTo>
                    <a:pt x="53244" y="4582"/>
                  </a:lnTo>
                  <a:cubicBezTo>
                    <a:pt x="54208" y="4582"/>
                    <a:pt x="54980" y="3811"/>
                    <a:pt x="54980" y="2798"/>
                  </a:cubicBezTo>
                  <a:lnTo>
                    <a:pt x="54980" y="1785"/>
                  </a:lnTo>
                  <a:cubicBezTo>
                    <a:pt x="54980" y="772"/>
                    <a:pt x="54208" y="1"/>
                    <a:pt x="532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47"/>
            <p:cNvSpPr/>
            <p:nvPr/>
          </p:nvSpPr>
          <p:spPr>
            <a:xfrm rot="-3799296">
              <a:off x="6209939" y="3215160"/>
              <a:ext cx="445483" cy="58021"/>
            </a:xfrm>
            <a:custGeom>
              <a:avLst/>
              <a:gdLst/>
              <a:ahLst/>
              <a:cxnLst/>
              <a:rect l="l" t="t" r="r" b="b"/>
              <a:pathLst>
                <a:path w="65686" h="4582" extrusionOk="0">
                  <a:moveTo>
                    <a:pt x="1785" y="0"/>
                  </a:moveTo>
                  <a:cubicBezTo>
                    <a:pt x="772" y="0"/>
                    <a:pt x="1" y="772"/>
                    <a:pt x="1" y="1736"/>
                  </a:cubicBezTo>
                  <a:lnTo>
                    <a:pt x="1" y="2797"/>
                  </a:lnTo>
                  <a:cubicBezTo>
                    <a:pt x="1" y="3762"/>
                    <a:pt x="772" y="4582"/>
                    <a:pt x="1785" y="4582"/>
                  </a:cubicBezTo>
                  <a:lnTo>
                    <a:pt x="63950" y="4582"/>
                  </a:lnTo>
                  <a:cubicBezTo>
                    <a:pt x="64914" y="4582"/>
                    <a:pt x="65686" y="3762"/>
                    <a:pt x="65686" y="2797"/>
                  </a:cubicBezTo>
                  <a:lnTo>
                    <a:pt x="65686" y="1736"/>
                  </a:lnTo>
                  <a:cubicBezTo>
                    <a:pt x="65686" y="772"/>
                    <a:pt x="64914" y="0"/>
                    <a:pt x="639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47"/>
            <p:cNvSpPr/>
            <p:nvPr/>
          </p:nvSpPr>
          <p:spPr>
            <a:xfrm rot="-3799323">
              <a:off x="6397957" y="3369904"/>
              <a:ext cx="239172" cy="58032"/>
            </a:xfrm>
            <a:custGeom>
              <a:avLst/>
              <a:gdLst/>
              <a:ahLst/>
              <a:cxnLst/>
              <a:rect l="l" t="t" r="r" b="b"/>
              <a:pathLst>
                <a:path w="42152" h="4582" extrusionOk="0">
                  <a:moveTo>
                    <a:pt x="1737" y="0"/>
                  </a:moveTo>
                  <a:cubicBezTo>
                    <a:pt x="772" y="0"/>
                    <a:pt x="1" y="820"/>
                    <a:pt x="1" y="1785"/>
                  </a:cubicBezTo>
                  <a:lnTo>
                    <a:pt x="1" y="2846"/>
                  </a:lnTo>
                  <a:cubicBezTo>
                    <a:pt x="1" y="3810"/>
                    <a:pt x="772" y="4582"/>
                    <a:pt x="1737" y="4582"/>
                  </a:cubicBezTo>
                  <a:lnTo>
                    <a:pt x="40415" y="4582"/>
                  </a:lnTo>
                  <a:cubicBezTo>
                    <a:pt x="41380" y="4582"/>
                    <a:pt x="42151" y="3810"/>
                    <a:pt x="42151" y="2846"/>
                  </a:cubicBezTo>
                  <a:lnTo>
                    <a:pt x="42151" y="1785"/>
                  </a:lnTo>
                  <a:cubicBezTo>
                    <a:pt x="42151" y="820"/>
                    <a:pt x="41380" y="0"/>
                    <a:pt x="404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47"/>
            <p:cNvSpPr/>
            <p:nvPr/>
          </p:nvSpPr>
          <p:spPr>
            <a:xfrm rot="-3798410">
              <a:off x="6611809" y="3490499"/>
              <a:ext cx="209419" cy="57426"/>
            </a:xfrm>
            <a:custGeom>
              <a:avLst/>
              <a:gdLst/>
              <a:ahLst/>
              <a:cxnLst/>
              <a:rect l="l" t="t" r="r" b="b"/>
              <a:pathLst>
                <a:path w="32217" h="4535" extrusionOk="0">
                  <a:moveTo>
                    <a:pt x="1736" y="1"/>
                  </a:moveTo>
                  <a:cubicBezTo>
                    <a:pt x="772" y="1"/>
                    <a:pt x="0" y="773"/>
                    <a:pt x="0" y="1737"/>
                  </a:cubicBezTo>
                  <a:lnTo>
                    <a:pt x="0" y="2798"/>
                  </a:lnTo>
                  <a:cubicBezTo>
                    <a:pt x="0" y="3763"/>
                    <a:pt x="772" y="4534"/>
                    <a:pt x="1736" y="4534"/>
                  </a:cubicBezTo>
                  <a:lnTo>
                    <a:pt x="30432" y="4534"/>
                  </a:lnTo>
                  <a:cubicBezTo>
                    <a:pt x="31444" y="4534"/>
                    <a:pt x="32216" y="3763"/>
                    <a:pt x="32216" y="2798"/>
                  </a:cubicBezTo>
                  <a:lnTo>
                    <a:pt x="32216" y="1737"/>
                  </a:lnTo>
                  <a:cubicBezTo>
                    <a:pt x="32216" y="773"/>
                    <a:pt x="31444" y="1"/>
                    <a:pt x="30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47"/>
            <p:cNvSpPr/>
            <p:nvPr/>
          </p:nvSpPr>
          <p:spPr>
            <a:xfrm rot="-3799419">
              <a:off x="6173326" y="3052494"/>
              <a:ext cx="904446" cy="952704"/>
            </a:xfrm>
            <a:custGeom>
              <a:avLst/>
              <a:gdLst/>
              <a:ahLst/>
              <a:cxnLst/>
              <a:rect l="l" t="t" r="r" b="b"/>
              <a:pathLst>
                <a:path w="71425" h="75236" extrusionOk="0">
                  <a:moveTo>
                    <a:pt x="65782" y="0"/>
                  </a:moveTo>
                  <a:cubicBezTo>
                    <a:pt x="65783" y="0"/>
                    <a:pt x="68001" y="4727"/>
                    <a:pt x="64384" y="11044"/>
                  </a:cubicBezTo>
                  <a:cubicBezTo>
                    <a:pt x="60719" y="17362"/>
                    <a:pt x="43935" y="24548"/>
                    <a:pt x="43935" y="24548"/>
                  </a:cubicBezTo>
                  <a:cubicBezTo>
                    <a:pt x="43935" y="24548"/>
                    <a:pt x="13263" y="38775"/>
                    <a:pt x="6945" y="44129"/>
                  </a:cubicBezTo>
                  <a:cubicBezTo>
                    <a:pt x="1833" y="48373"/>
                    <a:pt x="242" y="52279"/>
                    <a:pt x="49" y="57970"/>
                  </a:cubicBezTo>
                  <a:cubicBezTo>
                    <a:pt x="0" y="59128"/>
                    <a:pt x="338" y="60430"/>
                    <a:pt x="338" y="61732"/>
                  </a:cubicBezTo>
                  <a:cubicBezTo>
                    <a:pt x="213" y="68282"/>
                    <a:pt x="4924" y="73606"/>
                    <a:pt x="6198" y="74922"/>
                  </a:cubicBezTo>
                  <a:lnTo>
                    <a:pt x="6198" y="74922"/>
                  </a:lnTo>
                  <a:cubicBezTo>
                    <a:pt x="5220" y="73796"/>
                    <a:pt x="2590" y="69461"/>
                    <a:pt x="7813" y="59176"/>
                  </a:cubicBezTo>
                  <a:cubicBezTo>
                    <a:pt x="9742" y="55462"/>
                    <a:pt x="13986" y="51749"/>
                    <a:pt x="19967" y="48421"/>
                  </a:cubicBezTo>
                  <a:cubicBezTo>
                    <a:pt x="33518" y="40897"/>
                    <a:pt x="54111" y="34387"/>
                    <a:pt x="63371" y="27104"/>
                  </a:cubicBezTo>
                  <a:cubicBezTo>
                    <a:pt x="66988" y="24259"/>
                    <a:pt x="70846" y="19774"/>
                    <a:pt x="71136" y="11334"/>
                  </a:cubicBezTo>
                  <a:cubicBezTo>
                    <a:pt x="71425" y="2894"/>
                    <a:pt x="65783" y="0"/>
                    <a:pt x="65782" y="0"/>
                  </a:cubicBezTo>
                  <a:close/>
                  <a:moveTo>
                    <a:pt x="6198" y="74922"/>
                  </a:moveTo>
                  <a:cubicBezTo>
                    <a:pt x="6385" y="75138"/>
                    <a:pt x="6511" y="75236"/>
                    <a:pt x="6511" y="75236"/>
                  </a:cubicBezTo>
                  <a:cubicBezTo>
                    <a:pt x="6511" y="75236"/>
                    <a:pt x="6396" y="75128"/>
                    <a:pt x="6198" y="749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47"/>
            <p:cNvSpPr/>
            <p:nvPr/>
          </p:nvSpPr>
          <p:spPr>
            <a:xfrm rot="-3799064">
              <a:off x="6028222" y="3198727"/>
              <a:ext cx="211292" cy="57426"/>
            </a:xfrm>
            <a:custGeom>
              <a:avLst/>
              <a:gdLst/>
              <a:ahLst/>
              <a:cxnLst/>
              <a:rect l="l" t="t" r="r" b="b"/>
              <a:pathLst>
                <a:path w="32217" h="4535" extrusionOk="0">
                  <a:moveTo>
                    <a:pt x="1736" y="1"/>
                  </a:moveTo>
                  <a:cubicBezTo>
                    <a:pt x="772" y="1"/>
                    <a:pt x="0" y="772"/>
                    <a:pt x="0" y="1737"/>
                  </a:cubicBezTo>
                  <a:lnTo>
                    <a:pt x="0" y="2798"/>
                  </a:lnTo>
                  <a:cubicBezTo>
                    <a:pt x="0" y="3763"/>
                    <a:pt x="772" y="4534"/>
                    <a:pt x="1736" y="4534"/>
                  </a:cubicBezTo>
                  <a:lnTo>
                    <a:pt x="30432" y="4534"/>
                  </a:lnTo>
                  <a:cubicBezTo>
                    <a:pt x="31444" y="4534"/>
                    <a:pt x="32216" y="3763"/>
                    <a:pt x="32216" y="2798"/>
                  </a:cubicBezTo>
                  <a:lnTo>
                    <a:pt x="32216" y="1737"/>
                  </a:lnTo>
                  <a:cubicBezTo>
                    <a:pt x="32216" y="772"/>
                    <a:pt x="31444" y="1"/>
                    <a:pt x="304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47"/>
            <p:cNvSpPr/>
            <p:nvPr/>
          </p:nvSpPr>
          <p:spPr>
            <a:xfrm rot="-3799419">
              <a:off x="5599297" y="2789619"/>
              <a:ext cx="905066" cy="960036"/>
            </a:xfrm>
            <a:custGeom>
              <a:avLst/>
              <a:gdLst/>
              <a:ahLst/>
              <a:cxnLst/>
              <a:rect l="l" t="t" r="r" b="b"/>
              <a:pathLst>
                <a:path w="71474" h="75815" extrusionOk="0">
                  <a:moveTo>
                    <a:pt x="65590" y="0"/>
                  </a:moveTo>
                  <a:lnTo>
                    <a:pt x="65590" y="0"/>
                  </a:lnTo>
                  <a:cubicBezTo>
                    <a:pt x="65590" y="0"/>
                    <a:pt x="68097" y="4871"/>
                    <a:pt x="64432" y="11189"/>
                  </a:cubicBezTo>
                  <a:cubicBezTo>
                    <a:pt x="60767" y="17555"/>
                    <a:pt x="44032" y="24693"/>
                    <a:pt x="44032" y="24693"/>
                  </a:cubicBezTo>
                  <a:cubicBezTo>
                    <a:pt x="44032" y="24693"/>
                    <a:pt x="14421" y="38824"/>
                    <a:pt x="7813" y="43743"/>
                  </a:cubicBezTo>
                  <a:cubicBezTo>
                    <a:pt x="2412" y="47697"/>
                    <a:pt x="194" y="52424"/>
                    <a:pt x="1" y="57777"/>
                  </a:cubicBezTo>
                  <a:cubicBezTo>
                    <a:pt x="1" y="59079"/>
                    <a:pt x="97" y="59803"/>
                    <a:pt x="97" y="61298"/>
                  </a:cubicBezTo>
                  <a:cubicBezTo>
                    <a:pt x="183" y="68117"/>
                    <a:pt x="5175" y="74357"/>
                    <a:pt x="6223" y="75593"/>
                  </a:cubicBezTo>
                  <a:lnTo>
                    <a:pt x="6223" y="75593"/>
                  </a:lnTo>
                  <a:cubicBezTo>
                    <a:pt x="5396" y="74542"/>
                    <a:pt x="2415" y="69658"/>
                    <a:pt x="7862" y="58935"/>
                  </a:cubicBezTo>
                  <a:cubicBezTo>
                    <a:pt x="14035" y="46685"/>
                    <a:pt x="50061" y="37763"/>
                    <a:pt x="63468" y="27249"/>
                  </a:cubicBezTo>
                  <a:cubicBezTo>
                    <a:pt x="67085" y="24403"/>
                    <a:pt x="70943" y="19918"/>
                    <a:pt x="71232" y="11478"/>
                  </a:cubicBezTo>
                  <a:cubicBezTo>
                    <a:pt x="71473" y="3039"/>
                    <a:pt x="65590" y="0"/>
                    <a:pt x="65590" y="0"/>
                  </a:cubicBezTo>
                  <a:close/>
                  <a:moveTo>
                    <a:pt x="6223" y="75593"/>
                  </a:moveTo>
                  <a:cubicBezTo>
                    <a:pt x="6341" y="75742"/>
                    <a:pt x="6415" y="75814"/>
                    <a:pt x="6415" y="75814"/>
                  </a:cubicBezTo>
                  <a:cubicBezTo>
                    <a:pt x="6415" y="75814"/>
                    <a:pt x="6346" y="75738"/>
                    <a:pt x="6223" y="7559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47"/>
            <p:cNvSpPr/>
            <p:nvPr/>
          </p:nvSpPr>
          <p:spPr>
            <a:xfrm rot="-3799880">
              <a:off x="6698677" y="3492721"/>
              <a:ext cx="339927" cy="58034"/>
            </a:xfrm>
            <a:custGeom>
              <a:avLst/>
              <a:gdLst/>
              <a:ahLst/>
              <a:cxnLst/>
              <a:rect l="l" t="t" r="r" b="b"/>
              <a:pathLst>
                <a:path w="54980" h="4583" extrusionOk="0">
                  <a:moveTo>
                    <a:pt x="1785" y="1"/>
                  </a:moveTo>
                  <a:cubicBezTo>
                    <a:pt x="821" y="1"/>
                    <a:pt x="1" y="773"/>
                    <a:pt x="1" y="1785"/>
                  </a:cubicBezTo>
                  <a:lnTo>
                    <a:pt x="1" y="2798"/>
                  </a:lnTo>
                  <a:cubicBezTo>
                    <a:pt x="1" y="3811"/>
                    <a:pt x="821" y="4583"/>
                    <a:pt x="1785" y="4583"/>
                  </a:cubicBezTo>
                  <a:lnTo>
                    <a:pt x="53244" y="4583"/>
                  </a:lnTo>
                  <a:cubicBezTo>
                    <a:pt x="54208" y="4583"/>
                    <a:pt x="54980" y="3811"/>
                    <a:pt x="54980" y="2798"/>
                  </a:cubicBezTo>
                  <a:lnTo>
                    <a:pt x="54980" y="1785"/>
                  </a:lnTo>
                  <a:cubicBezTo>
                    <a:pt x="54980" y="773"/>
                    <a:pt x="54208" y="1"/>
                    <a:pt x="532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47"/>
            <p:cNvSpPr/>
            <p:nvPr/>
          </p:nvSpPr>
          <p:spPr>
            <a:xfrm rot="-3799755">
              <a:off x="6784880" y="3498060"/>
              <a:ext cx="437919" cy="57426"/>
            </a:xfrm>
            <a:custGeom>
              <a:avLst/>
              <a:gdLst/>
              <a:ahLst/>
              <a:cxnLst/>
              <a:rect l="l" t="t" r="r" b="b"/>
              <a:pathLst>
                <a:path w="65686" h="4535" extrusionOk="0">
                  <a:moveTo>
                    <a:pt x="1785" y="1"/>
                  </a:moveTo>
                  <a:cubicBezTo>
                    <a:pt x="772" y="1"/>
                    <a:pt x="1" y="773"/>
                    <a:pt x="1" y="1737"/>
                  </a:cubicBezTo>
                  <a:lnTo>
                    <a:pt x="1" y="2798"/>
                  </a:lnTo>
                  <a:cubicBezTo>
                    <a:pt x="1" y="3763"/>
                    <a:pt x="772" y="4534"/>
                    <a:pt x="1785" y="4534"/>
                  </a:cubicBezTo>
                  <a:lnTo>
                    <a:pt x="63950" y="4534"/>
                  </a:lnTo>
                  <a:cubicBezTo>
                    <a:pt x="64914" y="4534"/>
                    <a:pt x="65686" y="3763"/>
                    <a:pt x="65686" y="2798"/>
                  </a:cubicBezTo>
                  <a:lnTo>
                    <a:pt x="65686" y="1737"/>
                  </a:lnTo>
                  <a:cubicBezTo>
                    <a:pt x="65686" y="773"/>
                    <a:pt x="64914" y="1"/>
                    <a:pt x="639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7"/>
            <p:cNvSpPr/>
            <p:nvPr/>
          </p:nvSpPr>
          <p:spPr>
            <a:xfrm rot="-3798559">
              <a:off x="6956947" y="3622661"/>
              <a:ext cx="279419" cy="58034"/>
            </a:xfrm>
            <a:custGeom>
              <a:avLst/>
              <a:gdLst/>
              <a:ahLst/>
              <a:cxnLst/>
              <a:rect l="l" t="t" r="r" b="b"/>
              <a:pathLst>
                <a:path w="42152" h="4583" extrusionOk="0">
                  <a:moveTo>
                    <a:pt x="1737" y="1"/>
                  </a:moveTo>
                  <a:cubicBezTo>
                    <a:pt x="773" y="1"/>
                    <a:pt x="1" y="821"/>
                    <a:pt x="1" y="1785"/>
                  </a:cubicBezTo>
                  <a:lnTo>
                    <a:pt x="1" y="2846"/>
                  </a:lnTo>
                  <a:cubicBezTo>
                    <a:pt x="1" y="3811"/>
                    <a:pt x="773" y="4582"/>
                    <a:pt x="1737" y="4582"/>
                  </a:cubicBezTo>
                  <a:lnTo>
                    <a:pt x="40415" y="4582"/>
                  </a:lnTo>
                  <a:cubicBezTo>
                    <a:pt x="41380" y="4582"/>
                    <a:pt x="42152" y="3811"/>
                    <a:pt x="42152" y="2846"/>
                  </a:cubicBezTo>
                  <a:lnTo>
                    <a:pt x="42152" y="1785"/>
                  </a:lnTo>
                  <a:cubicBezTo>
                    <a:pt x="42152" y="821"/>
                    <a:pt x="41380" y="1"/>
                    <a:pt x="404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7"/>
            <p:cNvSpPr/>
            <p:nvPr/>
          </p:nvSpPr>
          <p:spPr>
            <a:xfrm rot="-3799419">
              <a:off x="6737414" y="3334262"/>
              <a:ext cx="905054" cy="956984"/>
            </a:xfrm>
            <a:custGeom>
              <a:avLst/>
              <a:gdLst/>
              <a:ahLst/>
              <a:cxnLst/>
              <a:rect l="l" t="t" r="r" b="b"/>
              <a:pathLst>
                <a:path w="71473" h="75574" extrusionOk="0">
                  <a:moveTo>
                    <a:pt x="65830" y="0"/>
                  </a:moveTo>
                  <a:cubicBezTo>
                    <a:pt x="65831" y="0"/>
                    <a:pt x="68097" y="4727"/>
                    <a:pt x="64432" y="11044"/>
                  </a:cubicBezTo>
                  <a:cubicBezTo>
                    <a:pt x="60767" y="17410"/>
                    <a:pt x="44032" y="24548"/>
                    <a:pt x="44032" y="24548"/>
                  </a:cubicBezTo>
                  <a:cubicBezTo>
                    <a:pt x="44032" y="24548"/>
                    <a:pt x="23728" y="34049"/>
                    <a:pt x="12684" y="40319"/>
                  </a:cubicBezTo>
                  <a:cubicBezTo>
                    <a:pt x="10707" y="41476"/>
                    <a:pt x="8826" y="42730"/>
                    <a:pt x="6993" y="44129"/>
                  </a:cubicBezTo>
                  <a:cubicBezTo>
                    <a:pt x="1640" y="48131"/>
                    <a:pt x="338" y="52231"/>
                    <a:pt x="97" y="57681"/>
                  </a:cubicBezTo>
                  <a:cubicBezTo>
                    <a:pt x="0" y="59417"/>
                    <a:pt x="48" y="61105"/>
                    <a:pt x="290" y="62841"/>
                  </a:cubicBezTo>
                  <a:cubicBezTo>
                    <a:pt x="1610" y="70381"/>
                    <a:pt x="5414" y="74534"/>
                    <a:pt x="6284" y="75401"/>
                  </a:cubicBezTo>
                  <a:lnTo>
                    <a:pt x="6284" y="75401"/>
                  </a:lnTo>
                  <a:cubicBezTo>
                    <a:pt x="5451" y="74521"/>
                    <a:pt x="2219" y="70134"/>
                    <a:pt x="7668" y="59320"/>
                  </a:cubicBezTo>
                  <a:cubicBezTo>
                    <a:pt x="8151" y="58452"/>
                    <a:pt x="8681" y="57681"/>
                    <a:pt x="9308" y="56909"/>
                  </a:cubicBezTo>
                  <a:cubicBezTo>
                    <a:pt x="11912" y="53678"/>
                    <a:pt x="16397" y="50254"/>
                    <a:pt x="21895" y="47360"/>
                  </a:cubicBezTo>
                  <a:cubicBezTo>
                    <a:pt x="27442" y="44418"/>
                    <a:pt x="34049" y="41910"/>
                    <a:pt x="40366" y="39209"/>
                  </a:cubicBezTo>
                  <a:cubicBezTo>
                    <a:pt x="49481" y="35303"/>
                    <a:pt x="58162" y="31252"/>
                    <a:pt x="63419" y="27056"/>
                  </a:cubicBezTo>
                  <a:cubicBezTo>
                    <a:pt x="67036" y="24210"/>
                    <a:pt x="70894" y="19774"/>
                    <a:pt x="71184" y="11334"/>
                  </a:cubicBezTo>
                  <a:cubicBezTo>
                    <a:pt x="71473" y="2894"/>
                    <a:pt x="65831" y="0"/>
                    <a:pt x="65830" y="0"/>
                  </a:cubicBezTo>
                  <a:close/>
                  <a:moveTo>
                    <a:pt x="6284" y="75401"/>
                  </a:moveTo>
                  <a:cubicBezTo>
                    <a:pt x="6394" y="75518"/>
                    <a:pt x="6463" y="75573"/>
                    <a:pt x="6463" y="75573"/>
                  </a:cubicBezTo>
                  <a:cubicBezTo>
                    <a:pt x="6463" y="75573"/>
                    <a:pt x="6399" y="75516"/>
                    <a:pt x="6284" y="754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47"/>
            <p:cNvSpPr/>
            <p:nvPr/>
          </p:nvSpPr>
          <p:spPr>
            <a:xfrm rot="-3800438">
              <a:off x="7195026" y="3730685"/>
              <a:ext cx="286299" cy="58021"/>
            </a:xfrm>
            <a:custGeom>
              <a:avLst/>
              <a:gdLst/>
              <a:ahLst/>
              <a:cxnLst/>
              <a:rect l="l" t="t" r="r" b="b"/>
              <a:pathLst>
                <a:path w="42152" h="4582" extrusionOk="0">
                  <a:moveTo>
                    <a:pt x="1737" y="0"/>
                  </a:moveTo>
                  <a:cubicBezTo>
                    <a:pt x="772" y="0"/>
                    <a:pt x="1" y="772"/>
                    <a:pt x="1" y="1737"/>
                  </a:cubicBezTo>
                  <a:lnTo>
                    <a:pt x="1" y="2798"/>
                  </a:lnTo>
                  <a:cubicBezTo>
                    <a:pt x="1" y="3810"/>
                    <a:pt x="772" y="4582"/>
                    <a:pt x="1737" y="4582"/>
                  </a:cubicBezTo>
                  <a:lnTo>
                    <a:pt x="40415" y="4582"/>
                  </a:lnTo>
                  <a:cubicBezTo>
                    <a:pt x="41380" y="4582"/>
                    <a:pt x="42151" y="3810"/>
                    <a:pt x="42151" y="2798"/>
                  </a:cubicBezTo>
                  <a:lnTo>
                    <a:pt x="42151" y="1737"/>
                  </a:lnTo>
                  <a:cubicBezTo>
                    <a:pt x="42151" y="772"/>
                    <a:pt x="41380" y="0"/>
                    <a:pt x="404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47"/>
            <p:cNvSpPr/>
            <p:nvPr/>
          </p:nvSpPr>
          <p:spPr>
            <a:xfrm rot="-3798489">
              <a:off x="7289033" y="3760462"/>
              <a:ext cx="394960" cy="57426"/>
            </a:xfrm>
            <a:custGeom>
              <a:avLst/>
              <a:gdLst/>
              <a:ahLst/>
              <a:cxnLst/>
              <a:rect l="l" t="t" r="r" b="b"/>
              <a:pathLst>
                <a:path w="60140" h="4535" extrusionOk="0">
                  <a:moveTo>
                    <a:pt x="1736" y="1"/>
                  </a:moveTo>
                  <a:cubicBezTo>
                    <a:pt x="772" y="1"/>
                    <a:pt x="0" y="772"/>
                    <a:pt x="0" y="1737"/>
                  </a:cubicBezTo>
                  <a:lnTo>
                    <a:pt x="0" y="2798"/>
                  </a:lnTo>
                  <a:cubicBezTo>
                    <a:pt x="0" y="3763"/>
                    <a:pt x="772" y="4534"/>
                    <a:pt x="1736" y="4534"/>
                  </a:cubicBezTo>
                  <a:lnTo>
                    <a:pt x="58355" y="4534"/>
                  </a:lnTo>
                  <a:cubicBezTo>
                    <a:pt x="59320" y="4534"/>
                    <a:pt x="60139" y="3763"/>
                    <a:pt x="60139" y="2798"/>
                  </a:cubicBezTo>
                  <a:lnTo>
                    <a:pt x="60139" y="1737"/>
                  </a:lnTo>
                  <a:cubicBezTo>
                    <a:pt x="60139" y="772"/>
                    <a:pt x="59320" y="1"/>
                    <a:pt x="583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47"/>
            <p:cNvSpPr/>
            <p:nvPr/>
          </p:nvSpPr>
          <p:spPr>
            <a:xfrm rot="-3799268">
              <a:off x="7408945" y="3808478"/>
              <a:ext cx="413362" cy="58034"/>
            </a:xfrm>
            <a:custGeom>
              <a:avLst/>
              <a:gdLst/>
              <a:ahLst/>
              <a:cxnLst/>
              <a:rect l="l" t="t" r="r" b="b"/>
              <a:pathLst>
                <a:path w="61202" h="4583" extrusionOk="0">
                  <a:moveTo>
                    <a:pt x="1737" y="1"/>
                  </a:moveTo>
                  <a:cubicBezTo>
                    <a:pt x="773" y="1"/>
                    <a:pt x="1" y="772"/>
                    <a:pt x="1" y="1785"/>
                  </a:cubicBezTo>
                  <a:lnTo>
                    <a:pt x="1" y="2798"/>
                  </a:lnTo>
                  <a:cubicBezTo>
                    <a:pt x="1" y="3811"/>
                    <a:pt x="773" y="4582"/>
                    <a:pt x="1737" y="4582"/>
                  </a:cubicBezTo>
                  <a:lnTo>
                    <a:pt x="59417" y="4582"/>
                  </a:lnTo>
                  <a:cubicBezTo>
                    <a:pt x="60381" y="4582"/>
                    <a:pt x="61201" y="3811"/>
                    <a:pt x="61201" y="2798"/>
                  </a:cubicBezTo>
                  <a:lnTo>
                    <a:pt x="61201" y="1785"/>
                  </a:lnTo>
                  <a:cubicBezTo>
                    <a:pt x="61201" y="772"/>
                    <a:pt x="60381" y="1"/>
                    <a:pt x="594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ED4312A1-0FC8-4C7D-9A2A-FB4B341A6E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053" y="2001862"/>
            <a:ext cx="1788808" cy="1788808"/>
          </a:xfrm>
          <a:prstGeom prst="rect">
            <a:avLst/>
          </a:prstGeom>
        </p:spPr>
      </p:pic>
      <p:sp>
        <p:nvSpPr>
          <p:cNvPr id="72" name="Google Shape;2870;p65">
            <a:extLst>
              <a:ext uri="{FF2B5EF4-FFF2-40B4-BE49-F238E27FC236}">
                <a16:creationId xmlns:a16="http://schemas.microsoft.com/office/drawing/2014/main" id="{4E944779-4D75-471A-ACB2-5CA108F8E2BA}"/>
              </a:ext>
            </a:extLst>
          </p:cNvPr>
          <p:cNvSpPr txBox="1">
            <a:spLocks/>
          </p:cNvSpPr>
          <p:nvPr/>
        </p:nvSpPr>
        <p:spPr>
          <a:xfrm>
            <a:off x="713225" y="368825"/>
            <a:ext cx="7724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iro"/>
              <a:buNone/>
              <a:defRPr sz="3200" b="1" i="0" u="none" strike="noStrike" cap="none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>
                <a:solidFill>
                  <a:schemeClr val="bg2"/>
                </a:solidFill>
              </a:rPr>
              <a:t>ADN –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ARN –</a:t>
            </a:r>
            <a:r>
              <a:rPr lang="en-US" dirty="0"/>
              <a:t> </a:t>
            </a:r>
            <a:r>
              <a:rPr lang="en-US" dirty="0">
                <a:solidFill>
                  <a:schemeClr val="accent4"/>
                </a:solidFill>
              </a:rPr>
              <a:t>PROTEÍNA</a:t>
            </a:r>
          </a:p>
        </p:txBody>
      </p:sp>
      <p:cxnSp>
        <p:nvCxnSpPr>
          <p:cNvPr id="64" name="Conector recto de flecha 63">
            <a:extLst>
              <a:ext uri="{FF2B5EF4-FFF2-40B4-BE49-F238E27FC236}">
                <a16:creationId xmlns:a16="http://schemas.microsoft.com/office/drawing/2014/main" id="{875EA42C-5B53-4DC7-B67C-3B97B6D325E0}"/>
              </a:ext>
            </a:extLst>
          </p:cNvPr>
          <p:cNvCxnSpPr/>
          <p:nvPr/>
        </p:nvCxnSpPr>
        <p:spPr>
          <a:xfrm>
            <a:off x="2540000" y="2814766"/>
            <a:ext cx="863600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de flecha 64">
            <a:extLst>
              <a:ext uri="{FF2B5EF4-FFF2-40B4-BE49-F238E27FC236}">
                <a16:creationId xmlns:a16="http://schemas.microsoft.com/office/drawing/2014/main" id="{E9A8EC44-7EDB-4870-A0A4-ABE9B3A798C3}"/>
              </a:ext>
            </a:extLst>
          </p:cNvPr>
          <p:cNvCxnSpPr/>
          <p:nvPr/>
        </p:nvCxnSpPr>
        <p:spPr>
          <a:xfrm>
            <a:off x="5188857" y="2814766"/>
            <a:ext cx="863600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28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4" name="Google Shape;2564;p62"/>
          <p:cNvSpPr txBox="1">
            <a:spLocks noGrp="1"/>
          </p:cNvSpPr>
          <p:nvPr>
            <p:ph type="title"/>
          </p:nvPr>
        </p:nvSpPr>
        <p:spPr>
          <a:xfrm>
            <a:off x="713225" y="368825"/>
            <a:ext cx="77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MUTACIONES </a:t>
            </a:r>
            <a:r>
              <a:rPr lang="en" dirty="0">
                <a:solidFill>
                  <a:schemeClr val="accent4"/>
                </a:solidFill>
              </a:rPr>
              <a:t>DEL</a:t>
            </a:r>
            <a:r>
              <a:rPr lang="en" dirty="0">
                <a:solidFill>
                  <a:schemeClr val="lt2"/>
                </a:solidFill>
              </a:rPr>
              <a:t> </a:t>
            </a:r>
            <a:r>
              <a:rPr lang="en" dirty="0">
                <a:solidFill>
                  <a:schemeClr val="bg2"/>
                </a:solidFill>
              </a:rPr>
              <a:t>ADN</a:t>
            </a:r>
            <a:endParaRPr dirty="0">
              <a:solidFill>
                <a:schemeClr val="bg2"/>
              </a:solidFill>
            </a:endParaRPr>
          </a:p>
        </p:txBody>
      </p:sp>
      <p:sp>
        <p:nvSpPr>
          <p:cNvPr id="2567" name="Google Shape;2567;p62"/>
          <p:cNvSpPr/>
          <p:nvPr/>
        </p:nvSpPr>
        <p:spPr>
          <a:xfrm>
            <a:off x="6592657" y="3583235"/>
            <a:ext cx="1929900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tx2"/>
                </a:solidFill>
                <a:latin typeface="Cairo"/>
                <a:ea typeface="Cairo"/>
                <a:cs typeface="Cairo"/>
                <a:sym typeface="Cairo"/>
              </a:rPr>
              <a:t>DELECIÓN</a:t>
            </a:r>
            <a:endParaRPr sz="2400" b="1" dirty="0">
              <a:solidFill>
                <a:schemeClr val="tx2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571" name="Google Shape;2571;p62"/>
          <p:cNvSpPr/>
          <p:nvPr/>
        </p:nvSpPr>
        <p:spPr>
          <a:xfrm>
            <a:off x="420253" y="1979570"/>
            <a:ext cx="2124163" cy="4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bg2"/>
                </a:solidFill>
                <a:latin typeface="Cairo"/>
                <a:ea typeface="Cairo"/>
                <a:cs typeface="Cairo"/>
                <a:sym typeface="Cairo"/>
              </a:rPr>
              <a:t>SUSTITUCIÓN</a:t>
            </a:r>
            <a:endParaRPr sz="2400" b="1" dirty="0">
              <a:solidFill>
                <a:schemeClr val="bg2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grpSp>
        <p:nvGrpSpPr>
          <p:cNvPr id="2573" name="Google Shape;2573;p62"/>
          <p:cNvGrpSpPr/>
          <p:nvPr/>
        </p:nvGrpSpPr>
        <p:grpSpPr>
          <a:xfrm>
            <a:off x="3359393" y="1704625"/>
            <a:ext cx="2392680" cy="2620085"/>
            <a:chOff x="3379853" y="1637950"/>
            <a:chExt cx="2392680" cy="2620085"/>
          </a:xfrm>
        </p:grpSpPr>
        <p:grpSp>
          <p:nvGrpSpPr>
            <p:cNvPr id="2574" name="Google Shape;2574;p62"/>
            <p:cNvGrpSpPr/>
            <p:nvPr/>
          </p:nvGrpSpPr>
          <p:grpSpPr>
            <a:xfrm>
              <a:off x="3379853" y="1637950"/>
              <a:ext cx="2392680" cy="2620085"/>
              <a:chOff x="3379853" y="1637950"/>
              <a:chExt cx="2392680" cy="2620085"/>
            </a:xfrm>
          </p:grpSpPr>
          <p:sp>
            <p:nvSpPr>
              <p:cNvPr id="2575" name="Google Shape;2575;p62"/>
              <p:cNvSpPr/>
              <p:nvPr/>
            </p:nvSpPr>
            <p:spPr>
              <a:xfrm>
                <a:off x="4300550" y="1964525"/>
                <a:ext cx="551400" cy="38100"/>
              </a:xfrm>
              <a:prstGeom prst="roundRect">
                <a:avLst>
                  <a:gd name="adj" fmla="val 0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62"/>
              <p:cNvSpPr/>
              <p:nvPr/>
            </p:nvSpPr>
            <p:spPr>
              <a:xfrm>
                <a:off x="4317200" y="2135975"/>
                <a:ext cx="507300" cy="3810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62"/>
              <p:cNvSpPr/>
              <p:nvPr/>
            </p:nvSpPr>
            <p:spPr>
              <a:xfrm>
                <a:off x="4395800" y="2297900"/>
                <a:ext cx="353700" cy="3810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578;p62"/>
              <p:cNvSpPr/>
              <p:nvPr/>
            </p:nvSpPr>
            <p:spPr>
              <a:xfrm>
                <a:off x="4300550" y="2831300"/>
                <a:ext cx="551400" cy="3810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579;p62"/>
              <p:cNvSpPr/>
              <p:nvPr/>
            </p:nvSpPr>
            <p:spPr>
              <a:xfrm>
                <a:off x="4300550" y="3012275"/>
                <a:ext cx="551400" cy="38100"/>
              </a:xfrm>
              <a:prstGeom prst="roundRect">
                <a:avLst>
                  <a:gd name="adj" fmla="val 0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580;p62"/>
              <p:cNvSpPr/>
              <p:nvPr/>
            </p:nvSpPr>
            <p:spPr>
              <a:xfrm>
                <a:off x="4395800" y="3186100"/>
                <a:ext cx="353700" cy="3810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62"/>
              <p:cNvSpPr/>
              <p:nvPr/>
            </p:nvSpPr>
            <p:spPr>
              <a:xfrm>
                <a:off x="4395800" y="2655075"/>
                <a:ext cx="353700" cy="38100"/>
              </a:xfrm>
              <a:prstGeom prst="roundRect">
                <a:avLst>
                  <a:gd name="adj" fmla="val 25000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62"/>
              <p:cNvSpPr/>
              <p:nvPr/>
            </p:nvSpPr>
            <p:spPr>
              <a:xfrm rot="10800000" flipH="1">
                <a:off x="4300550" y="3881431"/>
                <a:ext cx="551400" cy="38100"/>
              </a:xfrm>
              <a:prstGeom prst="roundRect">
                <a:avLst>
                  <a:gd name="adj" fmla="val 0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62"/>
              <p:cNvSpPr/>
              <p:nvPr/>
            </p:nvSpPr>
            <p:spPr>
              <a:xfrm rot="10800000" flipH="1">
                <a:off x="4317200" y="3709981"/>
                <a:ext cx="507300" cy="38100"/>
              </a:xfrm>
              <a:prstGeom prst="roundRect">
                <a:avLst>
                  <a:gd name="adj" fmla="val 6299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62"/>
              <p:cNvSpPr/>
              <p:nvPr/>
            </p:nvSpPr>
            <p:spPr>
              <a:xfrm rot="10800000" flipH="1">
                <a:off x="4398181" y="3548056"/>
                <a:ext cx="353700" cy="38100"/>
              </a:xfrm>
              <a:prstGeom prst="roundRect">
                <a:avLst>
                  <a:gd name="adj" fmla="val 50000"/>
                </a:avLst>
              </a:pr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62"/>
              <p:cNvSpPr/>
              <p:nvPr/>
            </p:nvSpPr>
            <p:spPr>
              <a:xfrm rot="-9044926">
                <a:off x="3803877" y="1878944"/>
                <a:ext cx="1544632" cy="2138095"/>
              </a:xfrm>
              <a:custGeom>
                <a:avLst/>
                <a:gdLst/>
                <a:ahLst/>
                <a:cxnLst/>
                <a:rect l="l" t="t" r="r" b="b"/>
                <a:pathLst>
                  <a:path w="12023" h="16644" extrusionOk="0">
                    <a:moveTo>
                      <a:pt x="4488" y="5508"/>
                    </a:moveTo>
                    <a:lnTo>
                      <a:pt x="4563" y="5523"/>
                    </a:lnTo>
                    <a:cubicBezTo>
                      <a:pt x="4586" y="5523"/>
                      <a:pt x="4608" y="5531"/>
                      <a:pt x="4631" y="5531"/>
                    </a:cubicBezTo>
                    <a:cubicBezTo>
                      <a:pt x="4983" y="5628"/>
                      <a:pt x="5389" y="5733"/>
                      <a:pt x="5779" y="5868"/>
                    </a:cubicBezTo>
                    <a:cubicBezTo>
                      <a:pt x="6049" y="5959"/>
                      <a:pt x="6297" y="6049"/>
                      <a:pt x="6522" y="6154"/>
                    </a:cubicBezTo>
                    <a:cubicBezTo>
                      <a:pt x="6747" y="6244"/>
                      <a:pt x="6957" y="6364"/>
                      <a:pt x="7152" y="6506"/>
                    </a:cubicBezTo>
                    <a:cubicBezTo>
                      <a:pt x="7467" y="6724"/>
                      <a:pt x="7730" y="7024"/>
                      <a:pt x="7903" y="7369"/>
                    </a:cubicBezTo>
                    <a:cubicBezTo>
                      <a:pt x="7978" y="7527"/>
                      <a:pt x="8038" y="7692"/>
                      <a:pt x="8083" y="7857"/>
                    </a:cubicBezTo>
                    <a:cubicBezTo>
                      <a:pt x="8218" y="8292"/>
                      <a:pt x="8248" y="8750"/>
                      <a:pt x="8173" y="9193"/>
                    </a:cubicBezTo>
                    <a:cubicBezTo>
                      <a:pt x="8113" y="9576"/>
                      <a:pt x="8023" y="9951"/>
                      <a:pt x="7918" y="10326"/>
                    </a:cubicBezTo>
                    <a:cubicBezTo>
                      <a:pt x="7880" y="10446"/>
                      <a:pt x="7850" y="10566"/>
                      <a:pt x="7813" y="10686"/>
                    </a:cubicBezTo>
                    <a:cubicBezTo>
                      <a:pt x="7790" y="10769"/>
                      <a:pt x="7768" y="10859"/>
                      <a:pt x="7745" y="10949"/>
                    </a:cubicBezTo>
                    <a:cubicBezTo>
                      <a:pt x="7730" y="10986"/>
                      <a:pt x="7715" y="11031"/>
                      <a:pt x="7700" y="11069"/>
                    </a:cubicBezTo>
                    <a:lnTo>
                      <a:pt x="7670" y="11174"/>
                    </a:lnTo>
                    <a:lnTo>
                      <a:pt x="7610" y="11181"/>
                    </a:lnTo>
                    <a:cubicBezTo>
                      <a:pt x="7602" y="11189"/>
                      <a:pt x="7602" y="11189"/>
                      <a:pt x="7595" y="11189"/>
                    </a:cubicBezTo>
                    <a:cubicBezTo>
                      <a:pt x="7572" y="11196"/>
                      <a:pt x="7542" y="11196"/>
                      <a:pt x="7512" y="11196"/>
                    </a:cubicBezTo>
                    <a:cubicBezTo>
                      <a:pt x="7460" y="11181"/>
                      <a:pt x="7407" y="11166"/>
                      <a:pt x="7355" y="11151"/>
                    </a:cubicBezTo>
                    <a:lnTo>
                      <a:pt x="7190" y="11106"/>
                    </a:lnTo>
                    <a:cubicBezTo>
                      <a:pt x="7002" y="11054"/>
                      <a:pt x="6814" y="11001"/>
                      <a:pt x="6634" y="10949"/>
                    </a:cubicBezTo>
                    <a:cubicBezTo>
                      <a:pt x="6297" y="10851"/>
                      <a:pt x="5959" y="10739"/>
                      <a:pt x="5629" y="10604"/>
                    </a:cubicBezTo>
                    <a:cubicBezTo>
                      <a:pt x="5186" y="10416"/>
                      <a:pt x="4796" y="10131"/>
                      <a:pt x="4488" y="9763"/>
                    </a:cubicBezTo>
                    <a:cubicBezTo>
                      <a:pt x="4346" y="9606"/>
                      <a:pt x="4233" y="9433"/>
                      <a:pt x="4136" y="9245"/>
                    </a:cubicBezTo>
                    <a:cubicBezTo>
                      <a:pt x="3993" y="8975"/>
                      <a:pt x="3910" y="8683"/>
                      <a:pt x="3888" y="8382"/>
                    </a:cubicBezTo>
                    <a:cubicBezTo>
                      <a:pt x="3873" y="8150"/>
                      <a:pt x="3873" y="7910"/>
                      <a:pt x="3903" y="7677"/>
                    </a:cubicBezTo>
                    <a:cubicBezTo>
                      <a:pt x="3940" y="7414"/>
                      <a:pt x="3985" y="7152"/>
                      <a:pt x="4045" y="6897"/>
                    </a:cubicBezTo>
                    <a:cubicBezTo>
                      <a:pt x="4128" y="6499"/>
                      <a:pt x="4241" y="6116"/>
                      <a:pt x="4368" y="5696"/>
                    </a:cubicBezTo>
                    <a:cubicBezTo>
                      <a:pt x="4376" y="5636"/>
                      <a:pt x="4413" y="5583"/>
                      <a:pt x="4458" y="5538"/>
                    </a:cubicBezTo>
                    <a:lnTo>
                      <a:pt x="4488" y="5508"/>
                    </a:lnTo>
                    <a:close/>
                    <a:moveTo>
                      <a:pt x="3929" y="0"/>
                    </a:moveTo>
                    <a:cubicBezTo>
                      <a:pt x="3915" y="0"/>
                      <a:pt x="3901" y="3"/>
                      <a:pt x="3888" y="8"/>
                    </a:cubicBezTo>
                    <a:cubicBezTo>
                      <a:pt x="3865" y="30"/>
                      <a:pt x="3850" y="53"/>
                      <a:pt x="3843" y="83"/>
                    </a:cubicBezTo>
                    <a:cubicBezTo>
                      <a:pt x="3843" y="113"/>
                      <a:pt x="3850" y="143"/>
                      <a:pt x="3865" y="165"/>
                    </a:cubicBezTo>
                    <a:cubicBezTo>
                      <a:pt x="3873" y="188"/>
                      <a:pt x="3880" y="203"/>
                      <a:pt x="3888" y="218"/>
                    </a:cubicBezTo>
                    <a:cubicBezTo>
                      <a:pt x="3978" y="368"/>
                      <a:pt x="4053" y="526"/>
                      <a:pt x="4128" y="676"/>
                    </a:cubicBezTo>
                    <a:lnTo>
                      <a:pt x="4173" y="781"/>
                    </a:lnTo>
                    <a:cubicBezTo>
                      <a:pt x="4323" y="1088"/>
                      <a:pt x="4451" y="1404"/>
                      <a:pt x="4548" y="1726"/>
                    </a:cubicBezTo>
                    <a:cubicBezTo>
                      <a:pt x="4676" y="2086"/>
                      <a:pt x="4736" y="2469"/>
                      <a:pt x="4736" y="2844"/>
                    </a:cubicBezTo>
                    <a:cubicBezTo>
                      <a:pt x="4736" y="3099"/>
                      <a:pt x="4713" y="3355"/>
                      <a:pt x="4676" y="3602"/>
                    </a:cubicBezTo>
                    <a:cubicBezTo>
                      <a:pt x="4593" y="4082"/>
                      <a:pt x="4481" y="4548"/>
                      <a:pt x="4338" y="5013"/>
                    </a:cubicBezTo>
                    <a:cubicBezTo>
                      <a:pt x="4331" y="5036"/>
                      <a:pt x="4323" y="5058"/>
                      <a:pt x="4308" y="5088"/>
                    </a:cubicBezTo>
                    <a:lnTo>
                      <a:pt x="4286" y="5141"/>
                    </a:lnTo>
                    <a:lnTo>
                      <a:pt x="4256" y="5156"/>
                    </a:lnTo>
                    <a:cubicBezTo>
                      <a:pt x="4223" y="5168"/>
                      <a:pt x="4189" y="5174"/>
                      <a:pt x="4156" y="5174"/>
                    </a:cubicBezTo>
                    <a:cubicBezTo>
                      <a:pt x="4129" y="5174"/>
                      <a:pt x="4102" y="5170"/>
                      <a:pt x="4075" y="5163"/>
                    </a:cubicBezTo>
                    <a:cubicBezTo>
                      <a:pt x="3798" y="5088"/>
                      <a:pt x="3445" y="4983"/>
                      <a:pt x="3092" y="4863"/>
                    </a:cubicBezTo>
                    <a:cubicBezTo>
                      <a:pt x="2830" y="4765"/>
                      <a:pt x="2575" y="4660"/>
                      <a:pt x="2320" y="4533"/>
                    </a:cubicBezTo>
                    <a:cubicBezTo>
                      <a:pt x="1967" y="4360"/>
                      <a:pt x="1644" y="4128"/>
                      <a:pt x="1366" y="3850"/>
                    </a:cubicBezTo>
                    <a:cubicBezTo>
                      <a:pt x="1141" y="3610"/>
                      <a:pt x="931" y="3355"/>
                      <a:pt x="744" y="3092"/>
                    </a:cubicBezTo>
                    <a:cubicBezTo>
                      <a:pt x="564" y="2837"/>
                      <a:pt x="391" y="2574"/>
                      <a:pt x="241" y="2297"/>
                    </a:cubicBezTo>
                    <a:cubicBezTo>
                      <a:pt x="226" y="2274"/>
                      <a:pt x="211" y="2251"/>
                      <a:pt x="196" y="2221"/>
                    </a:cubicBezTo>
                    <a:cubicBezTo>
                      <a:pt x="152" y="2172"/>
                      <a:pt x="120" y="2155"/>
                      <a:pt x="86" y="2155"/>
                    </a:cubicBezTo>
                    <a:cubicBezTo>
                      <a:pt x="73" y="2155"/>
                      <a:pt x="60" y="2157"/>
                      <a:pt x="46" y="2161"/>
                    </a:cubicBezTo>
                    <a:cubicBezTo>
                      <a:pt x="16" y="2191"/>
                      <a:pt x="1" y="2229"/>
                      <a:pt x="1" y="2267"/>
                    </a:cubicBezTo>
                    <a:cubicBezTo>
                      <a:pt x="16" y="2319"/>
                      <a:pt x="46" y="2379"/>
                      <a:pt x="76" y="2432"/>
                    </a:cubicBezTo>
                    <a:lnTo>
                      <a:pt x="98" y="2462"/>
                    </a:lnTo>
                    <a:cubicBezTo>
                      <a:pt x="301" y="2822"/>
                      <a:pt x="534" y="3167"/>
                      <a:pt x="789" y="3490"/>
                    </a:cubicBezTo>
                    <a:cubicBezTo>
                      <a:pt x="916" y="3655"/>
                      <a:pt x="1051" y="3820"/>
                      <a:pt x="1201" y="3970"/>
                    </a:cubicBezTo>
                    <a:cubicBezTo>
                      <a:pt x="1517" y="4293"/>
                      <a:pt x="1877" y="4555"/>
                      <a:pt x="2282" y="4750"/>
                    </a:cubicBezTo>
                    <a:cubicBezTo>
                      <a:pt x="2597" y="4900"/>
                      <a:pt x="2912" y="5028"/>
                      <a:pt x="3243" y="5133"/>
                    </a:cubicBezTo>
                    <a:cubicBezTo>
                      <a:pt x="3400" y="5186"/>
                      <a:pt x="3558" y="5231"/>
                      <a:pt x="3715" y="5276"/>
                    </a:cubicBezTo>
                    <a:cubicBezTo>
                      <a:pt x="3798" y="5306"/>
                      <a:pt x="3888" y="5328"/>
                      <a:pt x="3978" y="5358"/>
                    </a:cubicBezTo>
                    <a:cubicBezTo>
                      <a:pt x="3985" y="5358"/>
                      <a:pt x="3993" y="5366"/>
                      <a:pt x="4000" y="5366"/>
                    </a:cubicBezTo>
                    <a:cubicBezTo>
                      <a:pt x="4060" y="5373"/>
                      <a:pt x="4113" y="5403"/>
                      <a:pt x="4151" y="5441"/>
                    </a:cubicBezTo>
                    <a:lnTo>
                      <a:pt x="4158" y="5463"/>
                    </a:lnTo>
                    <a:lnTo>
                      <a:pt x="4166" y="5478"/>
                    </a:lnTo>
                    <a:cubicBezTo>
                      <a:pt x="4181" y="5538"/>
                      <a:pt x="4173" y="5606"/>
                      <a:pt x="4151" y="5666"/>
                    </a:cubicBezTo>
                    <a:cubicBezTo>
                      <a:pt x="4143" y="5681"/>
                      <a:pt x="4143" y="5688"/>
                      <a:pt x="4136" y="5703"/>
                    </a:cubicBezTo>
                    <a:cubicBezTo>
                      <a:pt x="4105" y="5838"/>
                      <a:pt x="4068" y="5981"/>
                      <a:pt x="4030" y="6116"/>
                    </a:cubicBezTo>
                    <a:cubicBezTo>
                      <a:pt x="3978" y="6326"/>
                      <a:pt x="3918" y="6529"/>
                      <a:pt x="3865" y="6739"/>
                    </a:cubicBezTo>
                    <a:cubicBezTo>
                      <a:pt x="3798" y="7017"/>
                      <a:pt x="3745" y="7294"/>
                      <a:pt x="3708" y="7579"/>
                    </a:cubicBezTo>
                    <a:cubicBezTo>
                      <a:pt x="3670" y="7842"/>
                      <a:pt x="3663" y="8112"/>
                      <a:pt x="3685" y="8382"/>
                    </a:cubicBezTo>
                    <a:cubicBezTo>
                      <a:pt x="3708" y="8713"/>
                      <a:pt x="3798" y="9035"/>
                      <a:pt x="3948" y="9335"/>
                    </a:cubicBezTo>
                    <a:cubicBezTo>
                      <a:pt x="4083" y="9591"/>
                      <a:pt x="4248" y="9823"/>
                      <a:pt x="4451" y="10033"/>
                    </a:cubicBezTo>
                    <a:cubicBezTo>
                      <a:pt x="4743" y="10348"/>
                      <a:pt x="5096" y="10604"/>
                      <a:pt x="5494" y="10776"/>
                    </a:cubicBezTo>
                    <a:cubicBezTo>
                      <a:pt x="5606" y="10821"/>
                      <a:pt x="5726" y="10866"/>
                      <a:pt x="5846" y="10911"/>
                    </a:cubicBezTo>
                    <a:lnTo>
                      <a:pt x="5876" y="10919"/>
                    </a:lnTo>
                    <a:cubicBezTo>
                      <a:pt x="6139" y="11016"/>
                      <a:pt x="6417" y="11106"/>
                      <a:pt x="6687" y="11196"/>
                    </a:cubicBezTo>
                    <a:cubicBezTo>
                      <a:pt x="6837" y="11241"/>
                      <a:pt x="6995" y="11286"/>
                      <a:pt x="7145" y="11331"/>
                    </a:cubicBezTo>
                    <a:cubicBezTo>
                      <a:pt x="7220" y="11346"/>
                      <a:pt x="7287" y="11369"/>
                      <a:pt x="7362" y="11391"/>
                    </a:cubicBezTo>
                    <a:cubicBezTo>
                      <a:pt x="7392" y="11399"/>
                      <a:pt x="7415" y="11407"/>
                      <a:pt x="7437" y="11414"/>
                    </a:cubicBezTo>
                    <a:lnTo>
                      <a:pt x="7497" y="11429"/>
                    </a:lnTo>
                    <a:lnTo>
                      <a:pt x="7520" y="11459"/>
                    </a:lnTo>
                    <a:cubicBezTo>
                      <a:pt x="7557" y="11512"/>
                      <a:pt x="7572" y="11594"/>
                      <a:pt x="7542" y="11654"/>
                    </a:cubicBezTo>
                    <a:cubicBezTo>
                      <a:pt x="7437" y="11977"/>
                      <a:pt x="7355" y="12299"/>
                      <a:pt x="7295" y="12630"/>
                    </a:cubicBezTo>
                    <a:cubicBezTo>
                      <a:pt x="7242" y="12870"/>
                      <a:pt x="7205" y="13117"/>
                      <a:pt x="7182" y="13358"/>
                    </a:cubicBezTo>
                    <a:cubicBezTo>
                      <a:pt x="7145" y="13725"/>
                      <a:pt x="7160" y="14100"/>
                      <a:pt x="7227" y="14461"/>
                    </a:cubicBezTo>
                    <a:cubicBezTo>
                      <a:pt x="7272" y="14708"/>
                      <a:pt x="7340" y="14948"/>
                      <a:pt x="7430" y="15181"/>
                    </a:cubicBezTo>
                    <a:cubicBezTo>
                      <a:pt x="7512" y="15414"/>
                      <a:pt x="7602" y="15646"/>
                      <a:pt x="7722" y="15909"/>
                    </a:cubicBezTo>
                    <a:cubicBezTo>
                      <a:pt x="7805" y="16089"/>
                      <a:pt x="7903" y="16277"/>
                      <a:pt x="8023" y="16494"/>
                    </a:cubicBezTo>
                    <a:cubicBezTo>
                      <a:pt x="8038" y="16532"/>
                      <a:pt x="8060" y="16569"/>
                      <a:pt x="8090" y="16599"/>
                    </a:cubicBezTo>
                    <a:cubicBezTo>
                      <a:pt x="8111" y="16631"/>
                      <a:pt x="8143" y="16644"/>
                      <a:pt x="8176" y="16644"/>
                    </a:cubicBezTo>
                    <a:cubicBezTo>
                      <a:pt x="8190" y="16644"/>
                      <a:pt x="8204" y="16641"/>
                      <a:pt x="8218" y="16637"/>
                    </a:cubicBezTo>
                    <a:cubicBezTo>
                      <a:pt x="8255" y="16607"/>
                      <a:pt x="8270" y="16554"/>
                      <a:pt x="8255" y="16509"/>
                    </a:cubicBezTo>
                    <a:cubicBezTo>
                      <a:pt x="8255" y="16494"/>
                      <a:pt x="8248" y="16479"/>
                      <a:pt x="8240" y="16472"/>
                    </a:cubicBezTo>
                    <a:cubicBezTo>
                      <a:pt x="8233" y="16449"/>
                      <a:pt x="8218" y="16427"/>
                      <a:pt x="8203" y="16404"/>
                    </a:cubicBezTo>
                    <a:cubicBezTo>
                      <a:pt x="7970" y="15984"/>
                      <a:pt x="7768" y="15541"/>
                      <a:pt x="7610" y="15084"/>
                    </a:cubicBezTo>
                    <a:cubicBezTo>
                      <a:pt x="7415" y="14551"/>
                      <a:pt x="7340" y="13980"/>
                      <a:pt x="7385" y="13418"/>
                    </a:cubicBezTo>
                    <a:cubicBezTo>
                      <a:pt x="7452" y="12825"/>
                      <a:pt x="7580" y="12239"/>
                      <a:pt x="7760" y="11662"/>
                    </a:cubicBezTo>
                    <a:cubicBezTo>
                      <a:pt x="7775" y="11609"/>
                      <a:pt x="7820" y="11564"/>
                      <a:pt x="7880" y="11542"/>
                    </a:cubicBezTo>
                    <a:lnTo>
                      <a:pt x="7903" y="11534"/>
                    </a:lnTo>
                    <a:lnTo>
                      <a:pt x="7955" y="11542"/>
                    </a:lnTo>
                    <a:cubicBezTo>
                      <a:pt x="7985" y="11549"/>
                      <a:pt x="8015" y="11557"/>
                      <a:pt x="8045" y="11564"/>
                    </a:cubicBezTo>
                    <a:lnTo>
                      <a:pt x="8233" y="11617"/>
                    </a:lnTo>
                    <a:cubicBezTo>
                      <a:pt x="8420" y="11677"/>
                      <a:pt x="8623" y="11737"/>
                      <a:pt x="8818" y="11797"/>
                    </a:cubicBezTo>
                    <a:cubicBezTo>
                      <a:pt x="9096" y="11887"/>
                      <a:pt x="9366" y="11999"/>
                      <a:pt x="9636" y="12127"/>
                    </a:cubicBezTo>
                    <a:cubicBezTo>
                      <a:pt x="10049" y="12322"/>
                      <a:pt x="10416" y="12600"/>
                      <a:pt x="10732" y="12930"/>
                    </a:cubicBezTo>
                    <a:cubicBezTo>
                      <a:pt x="10994" y="13215"/>
                      <a:pt x="11234" y="13523"/>
                      <a:pt x="11445" y="13853"/>
                    </a:cubicBezTo>
                    <a:cubicBezTo>
                      <a:pt x="11527" y="13973"/>
                      <a:pt x="11602" y="14100"/>
                      <a:pt x="11677" y="14228"/>
                    </a:cubicBezTo>
                    <a:cubicBezTo>
                      <a:pt x="11722" y="14288"/>
                      <a:pt x="11760" y="14356"/>
                      <a:pt x="11797" y="14416"/>
                    </a:cubicBezTo>
                    <a:cubicBezTo>
                      <a:pt x="11812" y="14446"/>
                      <a:pt x="11835" y="14476"/>
                      <a:pt x="11857" y="14506"/>
                    </a:cubicBezTo>
                    <a:cubicBezTo>
                      <a:pt x="11879" y="14528"/>
                      <a:pt x="11909" y="14542"/>
                      <a:pt x="11938" y="14542"/>
                    </a:cubicBezTo>
                    <a:cubicBezTo>
                      <a:pt x="11949" y="14542"/>
                      <a:pt x="11960" y="14540"/>
                      <a:pt x="11970" y="14536"/>
                    </a:cubicBezTo>
                    <a:cubicBezTo>
                      <a:pt x="12000" y="14513"/>
                      <a:pt x="12022" y="14476"/>
                      <a:pt x="12015" y="14438"/>
                    </a:cubicBezTo>
                    <a:cubicBezTo>
                      <a:pt x="12007" y="14393"/>
                      <a:pt x="11992" y="14356"/>
                      <a:pt x="11977" y="14318"/>
                    </a:cubicBezTo>
                    <a:cubicBezTo>
                      <a:pt x="11955" y="14273"/>
                      <a:pt x="11925" y="14221"/>
                      <a:pt x="11895" y="14176"/>
                    </a:cubicBezTo>
                    <a:cubicBezTo>
                      <a:pt x="11850" y="14100"/>
                      <a:pt x="11805" y="14033"/>
                      <a:pt x="11760" y="13958"/>
                    </a:cubicBezTo>
                    <a:cubicBezTo>
                      <a:pt x="11647" y="13793"/>
                      <a:pt x="11542" y="13613"/>
                      <a:pt x="11422" y="13455"/>
                    </a:cubicBezTo>
                    <a:cubicBezTo>
                      <a:pt x="11249" y="13223"/>
                      <a:pt x="11069" y="13005"/>
                      <a:pt x="10882" y="12787"/>
                    </a:cubicBezTo>
                    <a:cubicBezTo>
                      <a:pt x="10537" y="12420"/>
                      <a:pt x="10131" y="12127"/>
                      <a:pt x="9674" y="11917"/>
                    </a:cubicBezTo>
                    <a:cubicBezTo>
                      <a:pt x="9396" y="11789"/>
                      <a:pt x="9111" y="11669"/>
                      <a:pt x="8826" y="11572"/>
                    </a:cubicBezTo>
                    <a:cubicBezTo>
                      <a:pt x="8593" y="11497"/>
                      <a:pt x="8345" y="11422"/>
                      <a:pt x="8098" y="11361"/>
                    </a:cubicBezTo>
                    <a:lnTo>
                      <a:pt x="8083" y="11354"/>
                    </a:lnTo>
                    <a:cubicBezTo>
                      <a:pt x="8023" y="11346"/>
                      <a:pt x="7963" y="11309"/>
                      <a:pt x="7933" y="11256"/>
                    </a:cubicBezTo>
                    <a:lnTo>
                      <a:pt x="7918" y="11241"/>
                    </a:lnTo>
                    <a:lnTo>
                      <a:pt x="7918" y="11219"/>
                    </a:lnTo>
                    <a:cubicBezTo>
                      <a:pt x="7918" y="11159"/>
                      <a:pt x="7925" y="11099"/>
                      <a:pt x="7948" y="11039"/>
                    </a:cubicBezTo>
                    <a:cubicBezTo>
                      <a:pt x="7955" y="11024"/>
                      <a:pt x="7963" y="11009"/>
                      <a:pt x="7963" y="10994"/>
                    </a:cubicBezTo>
                    <a:lnTo>
                      <a:pt x="8000" y="10859"/>
                    </a:lnTo>
                    <a:cubicBezTo>
                      <a:pt x="8090" y="10536"/>
                      <a:pt x="8188" y="10198"/>
                      <a:pt x="8248" y="9868"/>
                    </a:cubicBezTo>
                    <a:cubicBezTo>
                      <a:pt x="8270" y="9771"/>
                      <a:pt x="8293" y="9681"/>
                      <a:pt x="8315" y="9583"/>
                    </a:cubicBezTo>
                    <a:lnTo>
                      <a:pt x="8345" y="9448"/>
                    </a:lnTo>
                    <a:cubicBezTo>
                      <a:pt x="8420" y="9095"/>
                      <a:pt x="8443" y="8728"/>
                      <a:pt x="8398" y="8360"/>
                    </a:cubicBezTo>
                    <a:cubicBezTo>
                      <a:pt x="8360" y="8015"/>
                      <a:pt x="8263" y="7677"/>
                      <a:pt x="8128" y="7362"/>
                    </a:cubicBezTo>
                    <a:cubicBezTo>
                      <a:pt x="7940" y="6949"/>
                      <a:pt x="7647" y="6596"/>
                      <a:pt x="7272" y="6341"/>
                    </a:cubicBezTo>
                    <a:cubicBezTo>
                      <a:pt x="7077" y="6199"/>
                      <a:pt x="6867" y="6079"/>
                      <a:pt x="6642" y="5974"/>
                    </a:cubicBezTo>
                    <a:cubicBezTo>
                      <a:pt x="6402" y="5868"/>
                      <a:pt x="6154" y="5771"/>
                      <a:pt x="5899" y="5688"/>
                    </a:cubicBezTo>
                    <a:cubicBezTo>
                      <a:pt x="5651" y="5613"/>
                      <a:pt x="5396" y="5531"/>
                      <a:pt x="5149" y="5456"/>
                    </a:cubicBezTo>
                    <a:lnTo>
                      <a:pt x="4901" y="5381"/>
                    </a:lnTo>
                    <a:cubicBezTo>
                      <a:pt x="4863" y="5373"/>
                      <a:pt x="4833" y="5366"/>
                      <a:pt x="4803" y="5358"/>
                    </a:cubicBezTo>
                    <a:cubicBezTo>
                      <a:pt x="4758" y="5343"/>
                      <a:pt x="4706" y="5328"/>
                      <a:pt x="4661" y="5313"/>
                    </a:cubicBezTo>
                    <a:cubicBezTo>
                      <a:pt x="4638" y="5306"/>
                      <a:pt x="4616" y="5291"/>
                      <a:pt x="4593" y="5276"/>
                    </a:cubicBezTo>
                    <a:cubicBezTo>
                      <a:pt x="4586" y="5276"/>
                      <a:pt x="4578" y="5268"/>
                      <a:pt x="4571" y="5261"/>
                    </a:cubicBezTo>
                    <a:lnTo>
                      <a:pt x="4518" y="5231"/>
                    </a:lnTo>
                    <a:lnTo>
                      <a:pt x="4578" y="4960"/>
                    </a:lnTo>
                    <a:cubicBezTo>
                      <a:pt x="4601" y="4885"/>
                      <a:pt x="4623" y="4818"/>
                      <a:pt x="4638" y="4743"/>
                    </a:cubicBezTo>
                    <a:cubicBezTo>
                      <a:pt x="4683" y="4585"/>
                      <a:pt x="4721" y="4435"/>
                      <a:pt x="4758" y="4278"/>
                    </a:cubicBezTo>
                    <a:cubicBezTo>
                      <a:pt x="4833" y="3947"/>
                      <a:pt x="4893" y="3617"/>
                      <a:pt x="4923" y="3280"/>
                    </a:cubicBezTo>
                    <a:cubicBezTo>
                      <a:pt x="4968" y="2844"/>
                      <a:pt x="4938" y="2409"/>
                      <a:pt x="4841" y="1981"/>
                    </a:cubicBezTo>
                    <a:cubicBezTo>
                      <a:pt x="4766" y="1704"/>
                      <a:pt x="4676" y="1426"/>
                      <a:pt x="4563" y="1156"/>
                    </a:cubicBezTo>
                    <a:cubicBezTo>
                      <a:pt x="4488" y="961"/>
                      <a:pt x="4398" y="773"/>
                      <a:pt x="4316" y="593"/>
                    </a:cubicBezTo>
                    <a:lnTo>
                      <a:pt x="4256" y="458"/>
                    </a:lnTo>
                    <a:cubicBezTo>
                      <a:pt x="4188" y="330"/>
                      <a:pt x="4120" y="203"/>
                      <a:pt x="4045" y="83"/>
                    </a:cubicBezTo>
                    <a:cubicBezTo>
                      <a:pt x="4028" y="30"/>
                      <a:pt x="3979" y="0"/>
                      <a:pt x="39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86" name="Google Shape;2586;p62"/>
            <p:cNvSpPr/>
            <p:nvPr/>
          </p:nvSpPr>
          <p:spPr>
            <a:xfrm>
              <a:off x="4779175" y="2862275"/>
              <a:ext cx="80400" cy="305975"/>
            </a:xfrm>
            <a:custGeom>
              <a:avLst/>
              <a:gdLst/>
              <a:ahLst/>
              <a:cxnLst/>
              <a:rect l="l" t="t" r="r" b="b"/>
              <a:pathLst>
                <a:path w="3216" h="12239" extrusionOk="0">
                  <a:moveTo>
                    <a:pt x="2857" y="0"/>
                  </a:moveTo>
                  <a:cubicBezTo>
                    <a:pt x="2913" y="738"/>
                    <a:pt x="3318" y="3008"/>
                    <a:pt x="3191" y="4429"/>
                  </a:cubicBezTo>
                  <a:cubicBezTo>
                    <a:pt x="3064" y="5850"/>
                    <a:pt x="2627" y="7222"/>
                    <a:pt x="2095" y="8524"/>
                  </a:cubicBezTo>
                  <a:cubicBezTo>
                    <a:pt x="1563" y="9826"/>
                    <a:pt x="349" y="11620"/>
                    <a:pt x="0" y="12239"/>
                  </a:cubicBezTo>
                </a:path>
              </a:pathLst>
            </a:custGeom>
            <a:noFill/>
            <a:ln w="762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587" name="Google Shape;2587;p62"/>
            <p:cNvCxnSpPr>
              <a:stCxn id="2579" idx="3"/>
            </p:cNvCxnSpPr>
            <p:nvPr/>
          </p:nvCxnSpPr>
          <p:spPr>
            <a:xfrm rot="10800000">
              <a:off x="4627850" y="3031325"/>
              <a:ext cx="224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88" name="Google Shape;2588;p62"/>
          <p:cNvGrpSpPr/>
          <p:nvPr/>
        </p:nvGrpSpPr>
        <p:grpSpPr>
          <a:xfrm rot="-1114487">
            <a:off x="2404078" y="1424528"/>
            <a:ext cx="1364044" cy="1493716"/>
            <a:chOff x="2113038" y="1386401"/>
            <a:chExt cx="2392652" cy="2620109"/>
          </a:xfrm>
        </p:grpSpPr>
        <p:grpSp>
          <p:nvGrpSpPr>
            <p:cNvPr id="2589" name="Google Shape;2589;p62"/>
            <p:cNvGrpSpPr/>
            <p:nvPr/>
          </p:nvGrpSpPr>
          <p:grpSpPr>
            <a:xfrm>
              <a:off x="2113038" y="1386401"/>
              <a:ext cx="2392652" cy="2620109"/>
              <a:chOff x="3379863" y="1637926"/>
              <a:chExt cx="2392652" cy="2620109"/>
            </a:xfrm>
          </p:grpSpPr>
          <p:sp>
            <p:nvSpPr>
              <p:cNvPr id="2590" name="Google Shape;2590;p62"/>
              <p:cNvSpPr/>
              <p:nvPr/>
            </p:nvSpPr>
            <p:spPr>
              <a:xfrm>
                <a:off x="4300550" y="1964525"/>
                <a:ext cx="551400" cy="38100"/>
              </a:xfrm>
              <a:prstGeom prst="roundRect">
                <a:avLst>
                  <a:gd name="adj" fmla="val 0"/>
                </a:avLst>
              </a:pr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62"/>
              <p:cNvSpPr/>
              <p:nvPr/>
            </p:nvSpPr>
            <p:spPr>
              <a:xfrm>
                <a:off x="4317200" y="2135975"/>
                <a:ext cx="507300" cy="381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62"/>
              <p:cNvSpPr/>
              <p:nvPr/>
            </p:nvSpPr>
            <p:spPr>
              <a:xfrm>
                <a:off x="4395800" y="2297900"/>
                <a:ext cx="353700" cy="381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62"/>
              <p:cNvSpPr/>
              <p:nvPr/>
            </p:nvSpPr>
            <p:spPr>
              <a:xfrm>
                <a:off x="4300550" y="2831300"/>
                <a:ext cx="551400" cy="381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62"/>
              <p:cNvSpPr/>
              <p:nvPr/>
            </p:nvSpPr>
            <p:spPr>
              <a:xfrm>
                <a:off x="4300550" y="3012275"/>
                <a:ext cx="551400" cy="38100"/>
              </a:xfrm>
              <a:prstGeom prst="roundRect">
                <a:avLst>
                  <a:gd name="adj" fmla="val 0"/>
                </a:avLst>
              </a:pr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595;p62"/>
              <p:cNvSpPr/>
              <p:nvPr/>
            </p:nvSpPr>
            <p:spPr>
              <a:xfrm>
                <a:off x="4395800" y="3186100"/>
                <a:ext cx="353700" cy="381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6" name="Google Shape;2596;p62"/>
              <p:cNvSpPr/>
              <p:nvPr/>
            </p:nvSpPr>
            <p:spPr>
              <a:xfrm>
                <a:off x="4395800" y="2655075"/>
                <a:ext cx="353700" cy="38100"/>
              </a:xfrm>
              <a:prstGeom prst="roundRect">
                <a:avLst>
                  <a:gd name="adj" fmla="val 25000"/>
                </a:avLst>
              </a:pr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7" name="Google Shape;2597;p62"/>
              <p:cNvSpPr/>
              <p:nvPr/>
            </p:nvSpPr>
            <p:spPr>
              <a:xfrm rot="10800000" flipH="1">
                <a:off x="4300550" y="3881431"/>
                <a:ext cx="551400" cy="38100"/>
              </a:xfrm>
              <a:prstGeom prst="roundRect">
                <a:avLst>
                  <a:gd name="adj" fmla="val 0"/>
                </a:avLst>
              </a:pr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8" name="Google Shape;2598;p62"/>
              <p:cNvSpPr/>
              <p:nvPr/>
            </p:nvSpPr>
            <p:spPr>
              <a:xfrm rot="10800000" flipH="1">
                <a:off x="4317200" y="3709981"/>
                <a:ext cx="507300" cy="38100"/>
              </a:xfrm>
              <a:prstGeom prst="roundRect">
                <a:avLst>
                  <a:gd name="adj" fmla="val 6299"/>
                </a:avLst>
              </a:pr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9" name="Google Shape;2599;p62"/>
              <p:cNvSpPr/>
              <p:nvPr/>
            </p:nvSpPr>
            <p:spPr>
              <a:xfrm rot="10800000" flipH="1">
                <a:off x="4398181" y="3548056"/>
                <a:ext cx="353700" cy="381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0" name="Google Shape;2600;p62"/>
              <p:cNvSpPr/>
              <p:nvPr/>
            </p:nvSpPr>
            <p:spPr>
              <a:xfrm rot="-9044905">
                <a:off x="3803877" y="1878929"/>
                <a:ext cx="1544625" cy="2138103"/>
              </a:xfrm>
              <a:custGeom>
                <a:avLst/>
                <a:gdLst/>
                <a:ahLst/>
                <a:cxnLst/>
                <a:rect l="l" t="t" r="r" b="b"/>
                <a:pathLst>
                  <a:path w="12023" h="16644" extrusionOk="0">
                    <a:moveTo>
                      <a:pt x="4488" y="5508"/>
                    </a:moveTo>
                    <a:lnTo>
                      <a:pt x="4563" y="5523"/>
                    </a:lnTo>
                    <a:cubicBezTo>
                      <a:pt x="4586" y="5523"/>
                      <a:pt x="4608" y="5531"/>
                      <a:pt x="4631" y="5531"/>
                    </a:cubicBezTo>
                    <a:cubicBezTo>
                      <a:pt x="4983" y="5628"/>
                      <a:pt x="5389" y="5733"/>
                      <a:pt x="5779" y="5868"/>
                    </a:cubicBezTo>
                    <a:cubicBezTo>
                      <a:pt x="6049" y="5959"/>
                      <a:pt x="6297" y="6049"/>
                      <a:pt x="6522" y="6154"/>
                    </a:cubicBezTo>
                    <a:cubicBezTo>
                      <a:pt x="6747" y="6244"/>
                      <a:pt x="6957" y="6364"/>
                      <a:pt x="7152" y="6506"/>
                    </a:cubicBezTo>
                    <a:cubicBezTo>
                      <a:pt x="7467" y="6724"/>
                      <a:pt x="7730" y="7024"/>
                      <a:pt x="7903" y="7369"/>
                    </a:cubicBezTo>
                    <a:cubicBezTo>
                      <a:pt x="7978" y="7527"/>
                      <a:pt x="8038" y="7692"/>
                      <a:pt x="8083" y="7857"/>
                    </a:cubicBezTo>
                    <a:cubicBezTo>
                      <a:pt x="8218" y="8292"/>
                      <a:pt x="8248" y="8750"/>
                      <a:pt x="8173" y="9193"/>
                    </a:cubicBezTo>
                    <a:cubicBezTo>
                      <a:pt x="8113" y="9576"/>
                      <a:pt x="8023" y="9951"/>
                      <a:pt x="7918" y="10326"/>
                    </a:cubicBezTo>
                    <a:cubicBezTo>
                      <a:pt x="7880" y="10446"/>
                      <a:pt x="7850" y="10566"/>
                      <a:pt x="7813" y="10686"/>
                    </a:cubicBezTo>
                    <a:cubicBezTo>
                      <a:pt x="7790" y="10769"/>
                      <a:pt x="7768" y="10859"/>
                      <a:pt x="7745" y="10949"/>
                    </a:cubicBezTo>
                    <a:cubicBezTo>
                      <a:pt x="7730" y="10986"/>
                      <a:pt x="7715" y="11031"/>
                      <a:pt x="7700" y="11069"/>
                    </a:cubicBezTo>
                    <a:lnTo>
                      <a:pt x="7670" y="11174"/>
                    </a:lnTo>
                    <a:lnTo>
                      <a:pt x="7610" y="11181"/>
                    </a:lnTo>
                    <a:cubicBezTo>
                      <a:pt x="7602" y="11189"/>
                      <a:pt x="7602" y="11189"/>
                      <a:pt x="7595" y="11189"/>
                    </a:cubicBezTo>
                    <a:cubicBezTo>
                      <a:pt x="7572" y="11196"/>
                      <a:pt x="7542" y="11196"/>
                      <a:pt x="7512" y="11196"/>
                    </a:cubicBezTo>
                    <a:cubicBezTo>
                      <a:pt x="7460" y="11181"/>
                      <a:pt x="7407" y="11166"/>
                      <a:pt x="7355" y="11151"/>
                    </a:cubicBezTo>
                    <a:lnTo>
                      <a:pt x="7190" y="11106"/>
                    </a:lnTo>
                    <a:cubicBezTo>
                      <a:pt x="7002" y="11054"/>
                      <a:pt x="6814" y="11001"/>
                      <a:pt x="6634" y="10949"/>
                    </a:cubicBezTo>
                    <a:cubicBezTo>
                      <a:pt x="6297" y="10851"/>
                      <a:pt x="5959" y="10739"/>
                      <a:pt x="5629" y="10604"/>
                    </a:cubicBezTo>
                    <a:cubicBezTo>
                      <a:pt x="5186" y="10416"/>
                      <a:pt x="4796" y="10131"/>
                      <a:pt x="4488" y="9763"/>
                    </a:cubicBezTo>
                    <a:cubicBezTo>
                      <a:pt x="4346" y="9606"/>
                      <a:pt x="4233" y="9433"/>
                      <a:pt x="4136" y="9245"/>
                    </a:cubicBezTo>
                    <a:cubicBezTo>
                      <a:pt x="3993" y="8975"/>
                      <a:pt x="3910" y="8683"/>
                      <a:pt x="3888" y="8382"/>
                    </a:cubicBezTo>
                    <a:cubicBezTo>
                      <a:pt x="3873" y="8150"/>
                      <a:pt x="3873" y="7910"/>
                      <a:pt x="3903" y="7677"/>
                    </a:cubicBezTo>
                    <a:cubicBezTo>
                      <a:pt x="3940" y="7414"/>
                      <a:pt x="3985" y="7152"/>
                      <a:pt x="4045" y="6897"/>
                    </a:cubicBezTo>
                    <a:cubicBezTo>
                      <a:pt x="4128" y="6499"/>
                      <a:pt x="4241" y="6116"/>
                      <a:pt x="4368" y="5696"/>
                    </a:cubicBezTo>
                    <a:cubicBezTo>
                      <a:pt x="4376" y="5636"/>
                      <a:pt x="4413" y="5583"/>
                      <a:pt x="4458" y="5538"/>
                    </a:cubicBezTo>
                    <a:lnTo>
                      <a:pt x="4488" y="5508"/>
                    </a:lnTo>
                    <a:close/>
                    <a:moveTo>
                      <a:pt x="3929" y="0"/>
                    </a:moveTo>
                    <a:cubicBezTo>
                      <a:pt x="3915" y="0"/>
                      <a:pt x="3901" y="3"/>
                      <a:pt x="3888" y="8"/>
                    </a:cubicBezTo>
                    <a:cubicBezTo>
                      <a:pt x="3865" y="30"/>
                      <a:pt x="3850" y="53"/>
                      <a:pt x="3843" y="83"/>
                    </a:cubicBezTo>
                    <a:cubicBezTo>
                      <a:pt x="3843" y="113"/>
                      <a:pt x="3850" y="143"/>
                      <a:pt x="3865" y="165"/>
                    </a:cubicBezTo>
                    <a:cubicBezTo>
                      <a:pt x="3873" y="188"/>
                      <a:pt x="3880" y="203"/>
                      <a:pt x="3888" y="218"/>
                    </a:cubicBezTo>
                    <a:cubicBezTo>
                      <a:pt x="3978" y="368"/>
                      <a:pt x="4053" y="526"/>
                      <a:pt x="4128" y="676"/>
                    </a:cubicBezTo>
                    <a:lnTo>
                      <a:pt x="4173" y="781"/>
                    </a:lnTo>
                    <a:cubicBezTo>
                      <a:pt x="4323" y="1088"/>
                      <a:pt x="4451" y="1404"/>
                      <a:pt x="4548" y="1726"/>
                    </a:cubicBezTo>
                    <a:cubicBezTo>
                      <a:pt x="4676" y="2086"/>
                      <a:pt x="4736" y="2469"/>
                      <a:pt x="4736" y="2844"/>
                    </a:cubicBezTo>
                    <a:cubicBezTo>
                      <a:pt x="4736" y="3099"/>
                      <a:pt x="4713" y="3355"/>
                      <a:pt x="4676" y="3602"/>
                    </a:cubicBezTo>
                    <a:cubicBezTo>
                      <a:pt x="4593" y="4082"/>
                      <a:pt x="4481" y="4548"/>
                      <a:pt x="4338" y="5013"/>
                    </a:cubicBezTo>
                    <a:cubicBezTo>
                      <a:pt x="4331" y="5036"/>
                      <a:pt x="4323" y="5058"/>
                      <a:pt x="4308" y="5088"/>
                    </a:cubicBezTo>
                    <a:lnTo>
                      <a:pt x="4286" y="5141"/>
                    </a:lnTo>
                    <a:lnTo>
                      <a:pt x="4256" y="5156"/>
                    </a:lnTo>
                    <a:cubicBezTo>
                      <a:pt x="4223" y="5168"/>
                      <a:pt x="4189" y="5174"/>
                      <a:pt x="4156" y="5174"/>
                    </a:cubicBezTo>
                    <a:cubicBezTo>
                      <a:pt x="4129" y="5174"/>
                      <a:pt x="4102" y="5170"/>
                      <a:pt x="4075" y="5163"/>
                    </a:cubicBezTo>
                    <a:cubicBezTo>
                      <a:pt x="3798" y="5088"/>
                      <a:pt x="3445" y="4983"/>
                      <a:pt x="3092" y="4863"/>
                    </a:cubicBezTo>
                    <a:cubicBezTo>
                      <a:pt x="2830" y="4765"/>
                      <a:pt x="2575" y="4660"/>
                      <a:pt x="2320" y="4533"/>
                    </a:cubicBezTo>
                    <a:cubicBezTo>
                      <a:pt x="1967" y="4360"/>
                      <a:pt x="1644" y="4128"/>
                      <a:pt x="1366" y="3850"/>
                    </a:cubicBezTo>
                    <a:cubicBezTo>
                      <a:pt x="1141" y="3610"/>
                      <a:pt x="931" y="3355"/>
                      <a:pt x="744" y="3092"/>
                    </a:cubicBezTo>
                    <a:cubicBezTo>
                      <a:pt x="564" y="2837"/>
                      <a:pt x="391" y="2574"/>
                      <a:pt x="241" y="2297"/>
                    </a:cubicBezTo>
                    <a:cubicBezTo>
                      <a:pt x="226" y="2274"/>
                      <a:pt x="211" y="2251"/>
                      <a:pt x="196" y="2221"/>
                    </a:cubicBezTo>
                    <a:cubicBezTo>
                      <a:pt x="152" y="2172"/>
                      <a:pt x="120" y="2155"/>
                      <a:pt x="86" y="2155"/>
                    </a:cubicBezTo>
                    <a:cubicBezTo>
                      <a:pt x="73" y="2155"/>
                      <a:pt x="60" y="2157"/>
                      <a:pt x="46" y="2161"/>
                    </a:cubicBezTo>
                    <a:cubicBezTo>
                      <a:pt x="16" y="2191"/>
                      <a:pt x="1" y="2229"/>
                      <a:pt x="1" y="2267"/>
                    </a:cubicBezTo>
                    <a:cubicBezTo>
                      <a:pt x="16" y="2319"/>
                      <a:pt x="46" y="2379"/>
                      <a:pt x="76" y="2432"/>
                    </a:cubicBezTo>
                    <a:lnTo>
                      <a:pt x="98" y="2462"/>
                    </a:lnTo>
                    <a:cubicBezTo>
                      <a:pt x="301" y="2822"/>
                      <a:pt x="534" y="3167"/>
                      <a:pt x="789" y="3490"/>
                    </a:cubicBezTo>
                    <a:cubicBezTo>
                      <a:pt x="916" y="3655"/>
                      <a:pt x="1051" y="3820"/>
                      <a:pt x="1201" y="3970"/>
                    </a:cubicBezTo>
                    <a:cubicBezTo>
                      <a:pt x="1517" y="4293"/>
                      <a:pt x="1877" y="4555"/>
                      <a:pt x="2282" y="4750"/>
                    </a:cubicBezTo>
                    <a:cubicBezTo>
                      <a:pt x="2597" y="4900"/>
                      <a:pt x="2912" y="5028"/>
                      <a:pt x="3243" y="5133"/>
                    </a:cubicBezTo>
                    <a:cubicBezTo>
                      <a:pt x="3400" y="5186"/>
                      <a:pt x="3558" y="5231"/>
                      <a:pt x="3715" y="5276"/>
                    </a:cubicBezTo>
                    <a:cubicBezTo>
                      <a:pt x="3798" y="5306"/>
                      <a:pt x="3888" y="5328"/>
                      <a:pt x="3978" y="5358"/>
                    </a:cubicBezTo>
                    <a:cubicBezTo>
                      <a:pt x="3985" y="5358"/>
                      <a:pt x="3993" y="5366"/>
                      <a:pt x="4000" y="5366"/>
                    </a:cubicBezTo>
                    <a:cubicBezTo>
                      <a:pt x="4060" y="5373"/>
                      <a:pt x="4113" y="5403"/>
                      <a:pt x="4151" y="5441"/>
                    </a:cubicBezTo>
                    <a:lnTo>
                      <a:pt x="4158" y="5463"/>
                    </a:lnTo>
                    <a:lnTo>
                      <a:pt x="4166" y="5478"/>
                    </a:lnTo>
                    <a:cubicBezTo>
                      <a:pt x="4181" y="5538"/>
                      <a:pt x="4173" y="5606"/>
                      <a:pt x="4151" y="5666"/>
                    </a:cubicBezTo>
                    <a:cubicBezTo>
                      <a:pt x="4143" y="5681"/>
                      <a:pt x="4143" y="5688"/>
                      <a:pt x="4136" y="5703"/>
                    </a:cubicBezTo>
                    <a:cubicBezTo>
                      <a:pt x="4105" y="5838"/>
                      <a:pt x="4068" y="5981"/>
                      <a:pt x="4030" y="6116"/>
                    </a:cubicBezTo>
                    <a:cubicBezTo>
                      <a:pt x="3978" y="6326"/>
                      <a:pt x="3918" y="6529"/>
                      <a:pt x="3865" y="6739"/>
                    </a:cubicBezTo>
                    <a:cubicBezTo>
                      <a:pt x="3798" y="7017"/>
                      <a:pt x="3745" y="7294"/>
                      <a:pt x="3708" y="7579"/>
                    </a:cubicBezTo>
                    <a:cubicBezTo>
                      <a:pt x="3670" y="7842"/>
                      <a:pt x="3663" y="8112"/>
                      <a:pt x="3685" y="8382"/>
                    </a:cubicBezTo>
                    <a:cubicBezTo>
                      <a:pt x="3708" y="8713"/>
                      <a:pt x="3798" y="9035"/>
                      <a:pt x="3948" y="9335"/>
                    </a:cubicBezTo>
                    <a:cubicBezTo>
                      <a:pt x="4083" y="9591"/>
                      <a:pt x="4248" y="9823"/>
                      <a:pt x="4451" y="10033"/>
                    </a:cubicBezTo>
                    <a:cubicBezTo>
                      <a:pt x="4743" y="10348"/>
                      <a:pt x="5096" y="10604"/>
                      <a:pt x="5494" y="10776"/>
                    </a:cubicBezTo>
                    <a:cubicBezTo>
                      <a:pt x="5606" y="10821"/>
                      <a:pt x="5726" y="10866"/>
                      <a:pt x="5846" y="10911"/>
                    </a:cubicBezTo>
                    <a:lnTo>
                      <a:pt x="5876" y="10919"/>
                    </a:lnTo>
                    <a:cubicBezTo>
                      <a:pt x="6139" y="11016"/>
                      <a:pt x="6417" y="11106"/>
                      <a:pt x="6687" y="11196"/>
                    </a:cubicBezTo>
                    <a:cubicBezTo>
                      <a:pt x="6837" y="11241"/>
                      <a:pt x="6995" y="11286"/>
                      <a:pt x="7145" y="11331"/>
                    </a:cubicBezTo>
                    <a:cubicBezTo>
                      <a:pt x="7220" y="11346"/>
                      <a:pt x="7287" y="11369"/>
                      <a:pt x="7362" y="11391"/>
                    </a:cubicBezTo>
                    <a:cubicBezTo>
                      <a:pt x="7392" y="11399"/>
                      <a:pt x="7415" y="11407"/>
                      <a:pt x="7437" y="11414"/>
                    </a:cubicBezTo>
                    <a:lnTo>
                      <a:pt x="7497" y="11429"/>
                    </a:lnTo>
                    <a:lnTo>
                      <a:pt x="7520" y="11459"/>
                    </a:lnTo>
                    <a:cubicBezTo>
                      <a:pt x="7557" y="11512"/>
                      <a:pt x="7572" y="11594"/>
                      <a:pt x="7542" y="11654"/>
                    </a:cubicBezTo>
                    <a:cubicBezTo>
                      <a:pt x="7437" y="11977"/>
                      <a:pt x="7355" y="12299"/>
                      <a:pt x="7295" y="12630"/>
                    </a:cubicBezTo>
                    <a:cubicBezTo>
                      <a:pt x="7242" y="12870"/>
                      <a:pt x="7205" y="13117"/>
                      <a:pt x="7182" y="13358"/>
                    </a:cubicBezTo>
                    <a:cubicBezTo>
                      <a:pt x="7145" y="13725"/>
                      <a:pt x="7160" y="14100"/>
                      <a:pt x="7227" y="14461"/>
                    </a:cubicBezTo>
                    <a:cubicBezTo>
                      <a:pt x="7272" y="14708"/>
                      <a:pt x="7340" y="14948"/>
                      <a:pt x="7430" y="15181"/>
                    </a:cubicBezTo>
                    <a:cubicBezTo>
                      <a:pt x="7512" y="15414"/>
                      <a:pt x="7602" y="15646"/>
                      <a:pt x="7722" y="15909"/>
                    </a:cubicBezTo>
                    <a:cubicBezTo>
                      <a:pt x="7805" y="16089"/>
                      <a:pt x="7903" y="16277"/>
                      <a:pt x="8023" y="16494"/>
                    </a:cubicBezTo>
                    <a:cubicBezTo>
                      <a:pt x="8038" y="16532"/>
                      <a:pt x="8060" y="16569"/>
                      <a:pt x="8090" y="16599"/>
                    </a:cubicBezTo>
                    <a:cubicBezTo>
                      <a:pt x="8111" y="16631"/>
                      <a:pt x="8143" y="16644"/>
                      <a:pt x="8176" y="16644"/>
                    </a:cubicBezTo>
                    <a:cubicBezTo>
                      <a:pt x="8190" y="16644"/>
                      <a:pt x="8204" y="16641"/>
                      <a:pt x="8218" y="16637"/>
                    </a:cubicBezTo>
                    <a:cubicBezTo>
                      <a:pt x="8255" y="16607"/>
                      <a:pt x="8270" y="16554"/>
                      <a:pt x="8255" y="16509"/>
                    </a:cubicBezTo>
                    <a:cubicBezTo>
                      <a:pt x="8255" y="16494"/>
                      <a:pt x="8248" y="16479"/>
                      <a:pt x="8240" y="16472"/>
                    </a:cubicBezTo>
                    <a:cubicBezTo>
                      <a:pt x="8233" y="16449"/>
                      <a:pt x="8218" y="16427"/>
                      <a:pt x="8203" y="16404"/>
                    </a:cubicBezTo>
                    <a:cubicBezTo>
                      <a:pt x="7970" y="15984"/>
                      <a:pt x="7768" y="15541"/>
                      <a:pt x="7610" y="15084"/>
                    </a:cubicBezTo>
                    <a:cubicBezTo>
                      <a:pt x="7415" y="14551"/>
                      <a:pt x="7340" y="13980"/>
                      <a:pt x="7385" y="13418"/>
                    </a:cubicBezTo>
                    <a:cubicBezTo>
                      <a:pt x="7452" y="12825"/>
                      <a:pt x="7580" y="12239"/>
                      <a:pt x="7760" y="11662"/>
                    </a:cubicBezTo>
                    <a:cubicBezTo>
                      <a:pt x="7775" y="11609"/>
                      <a:pt x="7820" y="11564"/>
                      <a:pt x="7880" y="11542"/>
                    </a:cubicBezTo>
                    <a:lnTo>
                      <a:pt x="7903" y="11534"/>
                    </a:lnTo>
                    <a:lnTo>
                      <a:pt x="7955" y="11542"/>
                    </a:lnTo>
                    <a:cubicBezTo>
                      <a:pt x="7985" y="11549"/>
                      <a:pt x="8015" y="11557"/>
                      <a:pt x="8045" y="11564"/>
                    </a:cubicBezTo>
                    <a:lnTo>
                      <a:pt x="8233" y="11617"/>
                    </a:lnTo>
                    <a:cubicBezTo>
                      <a:pt x="8420" y="11677"/>
                      <a:pt x="8623" y="11737"/>
                      <a:pt x="8818" y="11797"/>
                    </a:cubicBezTo>
                    <a:cubicBezTo>
                      <a:pt x="9096" y="11887"/>
                      <a:pt x="9366" y="11999"/>
                      <a:pt x="9636" y="12127"/>
                    </a:cubicBezTo>
                    <a:cubicBezTo>
                      <a:pt x="10049" y="12322"/>
                      <a:pt x="10416" y="12600"/>
                      <a:pt x="10732" y="12930"/>
                    </a:cubicBezTo>
                    <a:cubicBezTo>
                      <a:pt x="10994" y="13215"/>
                      <a:pt x="11234" y="13523"/>
                      <a:pt x="11445" y="13853"/>
                    </a:cubicBezTo>
                    <a:cubicBezTo>
                      <a:pt x="11527" y="13973"/>
                      <a:pt x="11602" y="14100"/>
                      <a:pt x="11677" y="14228"/>
                    </a:cubicBezTo>
                    <a:cubicBezTo>
                      <a:pt x="11722" y="14288"/>
                      <a:pt x="11760" y="14356"/>
                      <a:pt x="11797" y="14416"/>
                    </a:cubicBezTo>
                    <a:cubicBezTo>
                      <a:pt x="11812" y="14446"/>
                      <a:pt x="11835" y="14476"/>
                      <a:pt x="11857" y="14506"/>
                    </a:cubicBezTo>
                    <a:cubicBezTo>
                      <a:pt x="11879" y="14528"/>
                      <a:pt x="11909" y="14542"/>
                      <a:pt x="11938" y="14542"/>
                    </a:cubicBezTo>
                    <a:cubicBezTo>
                      <a:pt x="11949" y="14542"/>
                      <a:pt x="11960" y="14540"/>
                      <a:pt x="11970" y="14536"/>
                    </a:cubicBezTo>
                    <a:cubicBezTo>
                      <a:pt x="12000" y="14513"/>
                      <a:pt x="12022" y="14476"/>
                      <a:pt x="12015" y="14438"/>
                    </a:cubicBezTo>
                    <a:cubicBezTo>
                      <a:pt x="12007" y="14393"/>
                      <a:pt x="11992" y="14356"/>
                      <a:pt x="11977" y="14318"/>
                    </a:cubicBezTo>
                    <a:cubicBezTo>
                      <a:pt x="11955" y="14273"/>
                      <a:pt x="11925" y="14221"/>
                      <a:pt x="11895" y="14176"/>
                    </a:cubicBezTo>
                    <a:cubicBezTo>
                      <a:pt x="11850" y="14100"/>
                      <a:pt x="11805" y="14033"/>
                      <a:pt x="11760" y="13958"/>
                    </a:cubicBezTo>
                    <a:cubicBezTo>
                      <a:pt x="11647" y="13793"/>
                      <a:pt x="11542" y="13613"/>
                      <a:pt x="11422" y="13455"/>
                    </a:cubicBezTo>
                    <a:cubicBezTo>
                      <a:pt x="11249" y="13223"/>
                      <a:pt x="11069" y="13005"/>
                      <a:pt x="10882" y="12787"/>
                    </a:cubicBezTo>
                    <a:cubicBezTo>
                      <a:pt x="10537" y="12420"/>
                      <a:pt x="10131" y="12127"/>
                      <a:pt x="9674" y="11917"/>
                    </a:cubicBezTo>
                    <a:cubicBezTo>
                      <a:pt x="9396" y="11789"/>
                      <a:pt x="9111" y="11669"/>
                      <a:pt x="8826" y="11572"/>
                    </a:cubicBezTo>
                    <a:cubicBezTo>
                      <a:pt x="8593" y="11497"/>
                      <a:pt x="8345" y="11422"/>
                      <a:pt x="8098" y="11361"/>
                    </a:cubicBezTo>
                    <a:lnTo>
                      <a:pt x="8083" y="11354"/>
                    </a:lnTo>
                    <a:cubicBezTo>
                      <a:pt x="8023" y="11346"/>
                      <a:pt x="7963" y="11309"/>
                      <a:pt x="7933" y="11256"/>
                    </a:cubicBezTo>
                    <a:lnTo>
                      <a:pt x="7918" y="11241"/>
                    </a:lnTo>
                    <a:lnTo>
                      <a:pt x="7918" y="11219"/>
                    </a:lnTo>
                    <a:cubicBezTo>
                      <a:pt x="7918" y="11159"/>
                      <a:pt x="7925" y="11099"/>
                      <a:pt x="7948" y="11039"/>
                    </a:cubicBezTo>
                    <a:cubicBezTo>
                      <a:pt x="7955" y="11024"/>
                      <a:pt x="7963" y="11009"/>
                      <a:pt x="7963" y="10994"/>
                    </a:cubicBezTo>
                    <a:lnTo>
                      <a:pt x="8000" y="10859"/>
                    </a:lnTo>
                    <a:cubicBezTo>
                      <a:pt x="8090" y="10536"/>
                      <a:pt x="8188" y="10198"/>
                      <a:pt x="8248" y="9868"/>
                    </a:cubicBezTo>
                    <a:cubicBezTo>
                      <a:pt x="8270" y="9771"/>
                      <a:pt x="8293" y="9681"/>
                      <a:pt x="8315" y="9583"/>
                    </a:cubicBezTo>
                    <a:lnTo>
                      <a:pt x="8345" y="9448"/>
                    </a:lnTo>
                    <a:cubicBezTo>
                      <a:pt x="8420" y="9095"/>
                      <a:pt x="8443" y="8728"/>
                      <a:pt x="8398" y="8360"/>
                    </a:cubicBezTo>
                    <a:cubicBezTo>
                      <a:pt x="8360" y="8015"/>
                      <a:pt x="8263" y="7677"/>
                      <a:pt x="8128" y="7362"/>
                    </a:cubicBezTo>
                    <a:cubicBezTo>
                      <a:pt x="7940" y="6949"/>
                      <a:pt x="7647" y="6596"/>
                      <a:pt x="7272" y="6341"/>
                    </a:cubicBezTo>
                    <a:cubicBezTo>
                      <a:pt x="7077" y="6199"/>
                      <a:pt x="6867" y="6079"/>
                      <a:pt x="6642" y="5974"/>
                    </a:cubicBezTo>
                    <a:cubicBezTo>
                      <a:pt x="6402" y="5868"/>
                      <a:pt x="6154" y="5771"/>
                      <a:pt x="5899" y="5688"/>
                    </a:cubicBezTo>
                    <a:cubicBezTo>
                      <a:pt x="5651" y="5613"/>
                      <a:pt x="5396" y="5531"/>
                      <a:pt x="5149" y="5456"/>
                    </a:cubicBezTo>
                    <a:lnTo>
                      <a:pt x="4901" y="5381"/>
                    </a:lnTo>
                    <a:cubicBezTo>
                      <a:pt x="4863" y="5373"/>
                      <a:pt x="4833" y="5366"/>
                      <a:pt x="4803" y="5358"/>
                    </a:cubicBezTo>
                    <a:cubicBezTo>
                      <a:pt x="4758" y="5343"/>
                      <a:pt x="4706" y="5328"/>
                      <a:pt x="4661" y="5313"/>
                    </a:cubicBezTo>
                    <a:cubicBezTo>
                      <a:pt x="4638" y="5306"/>
                      <a:pt x="4616" y="5291"/>
                      <a:pt x="4593" y="5276"/>
                    </a:cubicBezTo>
                    <a:cubicBezTo>
                      <a:pt x="4586" y="5276"/>
                      <a:pt x="4578" y="5268"/>
                      <a:pt x="4571" y="5261"/>
                    </a:cubicBezTo>
                    <a:lnTo>
                      <a:pt x="4518" y="5231"/>
                    </a:lnTo>
                    <a:lnTo>
                      <a:pt x="4578" y="4960"/>
                    </a:lnTo>
                    <a:cubicBezTo>
                      <a:pt x="4601" y="4885"/>
                      <a:pt x="4623" y="4818"/>
                      <a:pt x="4638" y="4743"/>
                    </a:cubicBezTo>
                    <a:cubicBezTo>
                      <a:pt x="4683" y="4585"/>
                      <a:pt x="4721" y="4435"/>
                      <a:pt x="4758" y="4278"/>
                    </a:cubicBezTo>
                    <a:cubicBezTo>
                      <a:pt x="4833" y="3947"/>
                      <a:pt x="4893" y="3617"/>
                      <a:pt x="4923" y="3280"/>
                    </a:cubicBezTo>
                    <a:cubicBezTo>
                      <a:pt x="4968" y="2844"/>
                      <a:pt x="4938" y="2409"/>
                      <a:pt x="4841" y="1981"/>
                    </a:cubicBezTo>
                    <a:cubicBezTo>
                      <a:pt x="4766" y="1704"/>
                      <a:pt x="4676" y="1426"/>
                      <a:pt x="4563" y="1156"/>
                    </a:cubicBezTo>
                    <a:cubicBezTo>
                      <a:pt x="4488" y="961"/>
                      <a:pt x="4398" y="773"/>
                      <a:pt x="4316" y="593"/>
                    </a:cubicBezTo>
                    <a:lnTo>
                      <a:pt x="4256" y="458"/>
                    </a:lnTo>
                    <a:cubicBezTo>
                      <a:pt x="4188" y="330"/>
                      <a:pt x="4120" y="203"/>
                      <a:pt x="4045" y="83"/>
                    </a:cubicBezTo>
                    <a:cubicBezTo>
                      <a:pt x="4028" y="30"/>
                      <a:pt x="3979" y="0"/>
                      <a:pt x="392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01" name="Google Shape;2601;p62"/>
            <p:cNvSpPr/>
            <p:nvPr/>
          </p:nvSpPr>
          <p:spPr>
            <a:xfrm>
              <a:off x="3512350" y="2610750"/>
              <a:ext cx="80400" cy="305975"/>
            </a:xfrm>
            <a:custGeom>
              <a:avLst/>
              <a:gdLst/>
              <a:ahLst/>
              <a:cxnLst/>
              <a:rect l="l" t="t" r="r" b="b"/>
              <a:pathLst>
                <a:path w="3216" h="12239" extrusionOk="0">
                  <a:moveTo>
                    <a:pt x="2857" y="0"/>
                  </a:moveTo>
                  <a:cubicBezTo>
                    <a:pt x="2913" y="738"/>
                    <a:pt x="3318" y="3008"/>
                    <a:pt x="3191" y="4429"/>
                  </a:cubicBezTo>
                  <a:cubicBezTo>
                    <a:pt x="3064" y="5850"/>
                    <a:pt x="2627" y="7222"/>
                    <a:pt x="2095" y="8524"/>
                  </a:cubicBezTo>
                  <a:cubicBezTo>
                    <a:pt x="1563" y="9826"/>
                    <a:pt x="349" y="11620"/>
                    <a:pt x="0" y="12239"/>
                  </a:cubicBezTo>
                </a:path>
              </a:pathLst>
            </a:cu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602" name="Google Shape;2602;p62"/>
            <p:cNvCxnSpPr>
              <a:stCxn id="2594" idx="3"/>
            </p:cNvCxnSpPr>
            <p:nvPr/>
          </p:nvCxnSpPr>
          <p:spPr>
            <a:xfrm rot="1116845" flipH="1">
              <a:off x="3366869" y="2744035"/>
              <a:ext cx="212411" cy="71531"/>
            </a:xfrm>
            <a:prstGeom prst="straightConnector1">
              <a:avLst/>
            </a:prstGeom>
            <a:noFill/>
            <a:ln w="38100" cap="flat" cmpd="sng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05" name="Google Shape;2605;p62"/>
          <p:cNvGrpSpPr/>
          <p:nvPr/>
        </p:nvGrpSpPr>
        <p:grpSpPr>
          <a:xfrm rot="1114487" flipH="1">
            <a:off x="5375878" y="3100928"/>
            <a:ext cx="1364044" cy="1493716"/>
            <a:chOff x="3379863" y="1637926"/>
            <a:chExt cx="2392652" cy="2620109"/>
          </a:xfrm>
        </p:grpSpPr>
        <p:sp>
          <p:nvSpPr>
            <p:cNvPr id="2606" name="Google Shape;2606;p62"/>
            <p:cNvSpPr/>
            <p:nvPr/>
          </p:nvSpPr>
          <p:spPr>
            <a:xfrm>
              <a:off x="4300550" y="1964525"/>
              <a:ext cx="551400" cy="38100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62"/>
            <p:cNvSpPr/>
            <p:nvPr/>
          </p:nvSpPr>
          <p:spPr>
            <a:xfrm>
              <a:off x="4317200" y="2135975"/>
              <a:ext cx="507300" cy="381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62"/>
            <p:cNvSpPr/>
            <p:nvPr/>
          </p:nvSpPr>
          <p:spPr>
            <a:xfrm>
              <a:off x="4395800" y="2297900"/>
              <a:ext cx="353700" cy="381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62"/>
            <p:cNvSpPr/>
            <p:nvPr/>
          </p:nvSpPr>
          <p:spPr>
            <a:xfrm>
              <a:off x="4300550" y="2831300"/>
              <a:ext cx="551400" cy="381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62"/>
            <p:cNvSpPr/>
            <p:nvPr/>
          </p:nvSpPr>
          <p:spPr>
            <a:xfrm>
              <a:off x="4300550" y="3012275"/>
              <a:ext cx="551400" cy="38100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62"/>
            <p:cNvSpPr/>
            <p:nvPr/>
          </p:nvSpPr>
          <p:spPr>
            <a:xfrm>
              <a:off x="4395800" y="3186100"/>
              <a:ext cx="353700" cy="381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62"/>
            <p:cNvSpPr/>
            <p:nvPr/>
          </p:nvSpPr>
          <p:spPr>
            <a:xfrm>
              <a:off x="4395800" y="2655075"/>
              <a:ext cx="353700" cy="38100"/>
            </a:xfrm>
            <a:prstGeom prst="roundRect">
              <a:avLst>
                <a:gd name="adj" fmla="val 25000"/>
              </a:avLst>
            </a:pr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62"/>
            <p:cNvSpPr/>
            <p:nvPr/>
          </p:nvSpPr>
          <p:spPr>
            <a:xfrm rot="10800000" flipH="1">
              <a:off x="4300550" y="3881431"/>
              <a:ext cx="551400" cy="38100"/>
            </a:xfrm>
            <a:prstGeom prst="roundRect">
              <a:avLst>
                <a:gd name="adj" fmla="val 0"/>
              </a:avLst>
            </a:pr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62"/>
            <p:cNvSpPr/>
            <p:nvPr/>
          </p:nvSpPr>
          <p:spPr>
            <a:xfrm rot="10800000" flipH="1">
              <a:off x="4317200" y="3709981"/>
              <a:ext cx="507300" cy="38100"/>
            </a:xfrm>
            <a:prstGeom prst="roundRect">
              <a:avLst>
                <a:gd name="adj" fmla="val 6299"/>
              </a:avLst>
            </a:pr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62"/>
            <p:cNvSpPr/>
            <p:nvPr/>
          </p:nvSpPr>
          <p:spPr>
            <a:xfrm rot="10800000" flipH="1">
              <a:off x="4398181" y="3548056"/>
              <a:ext cx="353700" cy="381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62"/>
            <p:cNvSpPr/>
            <p:nvPr/>
          </p:nvSpPr>
          <p:spPr>
            <a:xfrm rot="-9044905">
              <a:off x="3803877" y="1878929"/>
              <a:ext cx="1544625" cy="2138103"/>
            </a:xfrm>
            <a:custGeom>
              <a:avLst/>
              <a:gdLst/>
              <a:ahLst/>
              <a:cxnLst/>
              <a:rect l="l" t="t" r="r" b="b"/>
              <a:pathLst>
                <a:path w="12023" h="16644" extrusionOk="0">
                  <a:moveTo>
                    <a:pt x="4488" y="5508"/>
                  </a:moveTo>
                  <a:lnTo>
                    <a:pt x="4563" y="5523"/>
                  </a:lnTo>
                  <a:cubicBezTo>
                    <a:pt x="4586" y="5523"/>
                    <a:pt x="4608" y="5531"/>
                    <a:pt x="4631" y="5531"/>
                  </a:cubicBezTo>
                  <a:cubicBezTo>
                    <a:pt x="4983" y="5628"/>
                    <a:pt x="5389" y="5733"/>
                    <a:pt x="5779" y="5868"/>
                  </a:cubicBezTo>
                  <a:cubicBezTo>
                    <a:pt x="6049" y="5959"/>
                    <a:pt x="6297" y="6049"/>
                    <a:pt x="6522" y="6154"/>
                  </a:cubicBezTo>
                  <a:cubicBezTo>
                    <a:pt x="6747" y="6244"/>
                    <a:pt x="6957" y="6364"/>
                    <a:pt x="7152" y="6506"/>
                  </a:cubicBezTo>
                  <a:cubicBezTo>
                    <a:pt x="7467" y="6724"/>
                    <a:pt x="7730" y="7024"/>
                    <a:pt x="7903" y="7369"/>
                  </a:cubicBezTo>
                  <a:cubicBezTo>
                    <a:pt x="7978" y="7527"/>
                    <a:pt x="8038" y="7692"/>
                    <a:pt x="8083" y="7857"/>
                  </a:cubicBezTo>
                  <a:cubicBezTo>
                    <a:pt x="8218" y="8292"/>
                    <a:pt x="8248" y="8750"/>
                    <a:pt x="8173" y="9193"/>
                  </a:cubicBezTo>
                  <a:cubicBezTo>
                    <a:pt x="8113" y="9576"/>
                    <a:pt x="8023" y="9951"/>
                    <a:pt x="7918" y="10326"/>
                  </a:cubicBezTo>
                  <a:cubicBezTo>
                    <a:pt x="7880" y="10446"/>
                    <a:pt x="7850" y="10566"/>
                    <a:pt x="7813" y="10686"/>
                  </a:cubicBezTo>
                  <a:cubicBezTo>
                    <a:pt x="7790" y="10769"/>
                    <a:pt x="7768" y="10859"/>
                    <a:pt x="7745" y="10949"/>
                  </a:cubicBezTo>
                  <a:cubicBezTo>
                    <a:pt x="7730" y="10986"/>
                    <a:pt x="7715" y="11031"/>
                    <a:pt x="7700" y="11069"/>
                  </a:cubicBezTo>
                  <a:lnTo>
                    <a:pt x="7670" y="11174"/>
                  </a:lnTo>
                  <a:lnTo>
                    <a:pt x="7610" y="11181"/>
                  </a:lnTo>
                  <a:cubicBezTo>
                    <a:pt x="7602" y="11189"/>
                    <a:pt x="7602" y="11189"/>
                    <a:pt x="7595" y="11189"/>
                  </a:cubicBezTo>
                  <a:cubicBezTo>
                    <a:pt x="7572" y="11196"/>
                    <a:pt x="7542" y="11196"/>
                    <a:pt x="7512" y="11196"/>
                  </a:cubicBezTo>
                  <a:cubicBezTo>
                    <a:pt x="7460" y="11181"/>
                    <a:pt x="7407" y="11166"/>
                    <a:pt x="7355" y="11151"/>
                  </a:cubicBezTo>
                  <a:lnTo>
                    <a:pt x="7190" y="11106"/>
                  </a:lnTo>
                  <a:cubicBezTo>
                    <a:pt x="7002" y="11054"/>
                    <a:pt x="6814" y="11001"/>
                    <a:pt x="6634" y="10949"/>
                  </a:cubicBezTo>
                  <a:cubicBezTo>
                    <a:pt x="6297" y="10851"/>
                    <a:pt x="5959" y="10739"/>
                    <a:pt x="5629" y="10604"/>
                  </a:cubicBezTo>
                  <a:cubicBezTo>
                    <a:pt x="5186" y="10416"/>
                    <a:pt x="4796" y="10131"/>
                    <a:pt x="4488" y="9763"/>
                  </a:cubicBezTo>
                  <a:cubicBezTo>
                    <a:pt x="4346" y="9606"/>
                    <a:pt x="4233" y="9433"/>
                    <a:pt x="4136" y="9245"/>
                  </a:cubicBezTo>
                  <a:cubicBezTo>
                    <a:pt x="3993" y="8975"/>
                    <a:pt x="3910" y="8683"/>
                    <a:pt x="3888" y="8382"/>
                  </a:cubicBezTo>
                  <a:cubicBezTo>
                    <a:pt x="3873" y="8150"/>
                    <a:pt x="3873" y="7910"/>
                    <a:pt x="3903" y="7677"/>
                  </a:cubicBezTo>
                  <a:cubicBezTo>
                    <a:pt x="3940" y="7414"/>
                    <a:pt x="3985" y="7152"/>
                    <a:pt x="4045" y="6897"/>
                  </a:cubicBezTo>
                  <a:cubicBezTo>
                    <a:pt x="4128" y="6499"/>
                    <a:pt x="4241" y="6116"/>
                    <a:pt x="4368" y="5696"/>
                  </a:cubicBezTo>
                  <a:cubicBezTo>
                    <a:pt x="4376" y="5636"/>
                    <a:pt x="4413" y="5583"/>
                    <a:pt x="4458" y="5538"/>
                  </a:cubicBezTo>
                  <a:lnTo>
                    <a:pt x="4488" y="5508"/>
                  </a:lnTo>
                  <a:close/>
                  <a:moveTo>
                    <a:pt x="3929" y="0"/>
                  </a:moveTo>
                  <a:cubicBezTo>
                    <a:pt x="3915" y="0"/>
                    <a:pt x="3901" y="3"/>
                    <a:pt x="3888" y="8"/>
                  </a:cubicBezTo>
                  <a:cubicBezTo>
                    <a:pt x="3865" y="30"/>
                    <a:pt x="3850" y="53"/>
                    <a:pt x="3843" y="83"/>
                  </a:cubicBezTo>
                  <a:cubicBezTo>
                    <a:pt x="3843" y="113"/>
                    <a:pt x="3850" y="143"/>
                    <a:pt x="3865" y="165"/>
                  </a:cubicBezTo>
                  <a:cubicBezTo>
                    <a:pt x="3873" y="188"/>
                    <a:pt x="3880" y="203"/>
                    <a:pt x="3888" y="218"/>
                  </a:cubicBezTo>
                  <a:cubicBezTo>
                    <a:pt x="3978" y="368"/>
                    <a:pt x="4053" y="526"/>
                    <a:pt x="4128" y="676"/>
                  </a:cubicBezTo>
                  <a:lnTo>
                    <a:pt x="4173" y="781"/>
                  </a:lnTo>
                  <a:cubicBezTo>
                    <a:pt x="4323" y="1088"/>
                    <a:pt x="4451" y="1404"/>
                    <a:pt x="4548" y="1726"/>
                  </a:cubicBezTo>
                  <a:cubicBezTo>
                    <a:pt x="4676" y="2086"/>
                    <a:pt x="4736" y="2469"/>
                    <a:pt x="4736" y="2844"/>
                  </a:cubicBezTo>
                  <a:cubicBezTo>
                    <a:pt x="4736" y="3099"/>
                    <a:pt x="4713" y="3355"/>
                    <a:pt x="4676" y="3602"/>
                  </a:cubicBezTo>
                  <a:cubicBezTo>
                    <a:pt x="4593" y="4082"/>
                    <a:pt x="4481" y="4548"/>
                    <a:pt x="4338" y="5013"/>
                  </a:cubicBezTo>
                  <a:cubicBezTo>
                    <a:pt x="4331" y="5036"/>
                    <a:pt x="4323" y="5058"/>
                    <a:pt x="4308" y="5088"/>
                  </a:cubicBezTo>
                  <a:lnTo>
                    <a:pt x="4286" y="5141"/>
                  </a:lnTo>
                  <a:lnTo>
                    <a:pt x="4256" y="5156"/>
                  </a:lnTo>
                  <a:cubicBezTo>
                    <a:pt x="4223" y="5168"/>
                    <a:pt x="4189" y="5174"/>
                    <a:pt x="4156" y="5174"/>
                  </a:cubicBezTo>
                  <a:cubicBezTo>
                    <a:pt x="4129" y="5174"/>
                    <a:pt x="4102" y="5170"/>
                    <a:pt x="4075" y="5163"/>
                  </a:cubicBezTo>
                  <a:cubicBezTo>
                    <a:pt x="3798" y="5088"/>
                    <a:pt x="3445" y="4983"/>
                    <a:pt x="3092" y="4863"/>
                  </a:cubicBezTo>
                  <a:cubicBezTo>
                    <a:pt x="2830" y="4765"/>
                    <a:pt x="2575" y="4660"/>
                    <a:pt x="2320" y="4533"/>
                  </a:cubicBezTo>
                  <a:cubicBezTo>
                    <a:pt x="1967" y="4360"/>
                    <a:pt x="1644" y="4128"/>
                    <a:pt x="1366" y="3850"/>
                  </a:cubicBezTo>
                  <a:cubicBezTo>
                    <a:pt x="1141" y="3610"/>
                    <a:pt x="931" y="3355"/>
                    <a:pt x="744" y="3092"/>
                  </a:cubicBezTo>
                  <a:cubicBezTo>
                    <a:pt x="564" y="2837"/>
                    <a:pt x="391" y="2574"/>
                    <a:pt x="241" y="2297"/>
                  </a:cubicBezTo>
                  <a:cubicBezTo>
                    <a:pt x="226" y="2274"/>
                    <a:pt x="211" y="2251"/>
                    <a:pt x="196" y="2221"/>
                  </a:cubicBezTo>
                  <a:cubicBezTo>
                    <a:pt x="152" y="2172"/>
                    <a:pt x="120" y="2155"/>
                    <a:pt x="86" y="2155"/>
                  </a:cubicBezTo>
                  <a:cubicBezTo>
                    <a:pt x="73" y="2155"/>
                    <a:pt x="60" y="2157"/>
                    <a:pt x="46" y="2161"/>
                  </a:cubicBezTo>
                  <a:cubicBezTo>
                    <a:pt x="16" y="2191"/>
                    <a:pt x="1" y="2229"/>
                    <a:pt x="1" y="2267"/>
                  </a:cubicBezTo>
                  <a:cubicBezTo>
                    <a:pt x="16" y="2319"/>
                    <a:pt x="46" y="2379"/>
                    <a:pt x="76" y="2432"/>
                  </a:cubicBezTo>
                  <a:lnTo>
                    <a:pt x="98" y="2462"/>
                  </a:lnTo>
                  <a:cubicBezTo>
                    <a:pt x="301" y="2822"/>
                    <a:pt x="534" y="3167"/>
                    <a:pt x="789" y="3490"/>
                  </a:cubicBezTo>
                  <a:cubicBezTo>
                    <a:pt x="916" y="3655"/>
                    <a:pt x="1051" y="3820"/>
                    <a:pt x="1201" y="3970"/>
                  </a:cubicBezTo>
                  <a:cubicBezTo>
                    <a:pt x="1517" y="4293"/>
                    <a:pt x="1877" y="4555"/>
                    <a:pt x="2282" y="4750"/>
                  </a:cubicBezTo>
                  <a:cubicBezTo>
                    <a:pt x="2597" y="4900"/>
                    <a:pt x="2912" y="5028"/>
                    <a:pt x="3243" y="5133"/>
                  </a:cubicBezTo>
                  <a:cubicBezTo>
                    <a:pt x="3400" y="5186"/>
                    <a:pt x="3558" y="5231"/>
                    <a:pt x="3715" y="5276"/>
                  </a:cubicBezTo>
                  <a:cubicBezTo>
                    <a:pt x="3798" y="5306"/>
                    <a:pt x="3888" y="5328"/>
                    <a:pt x="3978" y="5358"/>
                  </a:cubicBezTo>
                  <a:cubicBezTo>
                    <a:pt x="3985" y="5358"/>
                    <a:pt x="3993" y="5366"/>
                    <a:pt x="4000" y="5366"/>
                  </a:cubicBezTo>
                  <a:cubicBezTo>
                    <a:pt x="4060" y="5373"/>
                    <a:pt x="4113" y="5403"/>
                    <a:pt x="4151" y="5441"/>
                  </a:cubicBezTo>
                  <a:lnTo>
                    <a:pt x="4158" y="5463"/>
                  </a:lnTo>
                  <a:lnTo>
                    <a:pt x="4166" y="5478"/>
                  </a:lnTo>
                  <a:cubicBezTo>
                    <a:pt x="4181" y="5538"/>
                    <a:pt x="4173" y="5606"/>
                    <a:pt x="4151" y="5666"/>
                  </a:cubicBezTo>
                  <a:cubicBezTo>
                    <a:pt x="4143" y="5681"/>
                    <a:pt x="4143" y="5688"/>
                    <a:pt x="4136" y="5703"/>
                  </a:cubicBezTo>
                  <a:cubicBezTo>
                    <a:pt x="4105" y="5838"/>
                    <a:pt x="4068" y="5981"/>
                    <a:pt x="4030" y="6116"/>
                  </a:cubicBezTo>
                  <a:cubicBezTo>
                    <a:pt x="3978" y="6326"/>
                    <a:pt x="3918" y="6529"/>
                    <a:pt x="3865" y="6739"/>
                  </a:cubicBezTo>
                  <a:cubicBezTo>
                    <a:pt x="3798" y="7017"/>
                    <a:pt x="3745" y="7294"/>
                    <a:pt x="3708" y="7579"/>
                  </a:cubicBezTo>
                  <a:cubicBezTo>
                    <a:pt x="3670" y="7842"/>
                    <a:pt x="3663" y="8112"/>
                    <a:pt x="3685" y="8382"/>
                  </a:cubicBezTo>
                  <a:cubicBezTo>
                    <a:pt x="3708" y="8713"/>
                    <a:pt x="3798" y="9035"/>
                    <a:pt x="3948" y="9335"/>
                  </a:cubicBezTo>
                  <a:cubicBezTo>
                    <a:pt x="4083" y="9591"/>
                    <a:pt x="4248" y="9823"/>
                    <a:pt x="4451" y="10033"/>
                  </a:cubicBezTo>
                  <a:cubicBezTo>
                    <a:pt x="4743" y="10348"/>
                    <a:pt x="5096" y="10604"/>
                    <a:pt x="5494" y="10776"/>
                  </a:cubicBezTo>
                  <a:cubicBezTo>
                    <a:pt x="5606" y="10821"/>
                    <a:pt x="5726" y="10866"/>
                    <a:pt x="5846" y="10911"/>
                  </a:cubicBezTo>
                  <a:lnTo>
                    <a:pt x="5876" y="10919"/>
                  </a:lnTo>
                  <a:cubicBezTo>
                    <a:pt x="6139" y="11016"/>
                    <a:pt x="6417" y="11106"/>
                    <a:pt x="6687" y="11196"/>
                  </a:cubicBezTo>
                  <a:cubicBezTo>
                    <a:pt x="6837" y="11241"/>
                    <a:pt x="6995" y="11286"/>
                    <a:pt x="7145" y="11331"/>
                  </a:cubicBezTo>
                  <a:cubicBezTo>
                    <a:pt x="7220" y="11346"/>
                    <a:pt x="7287" y="11369"/>
                    <a:pt x="7362" y="11391"/>
                  </a:cubicBezTo>
                  <a:cubicBezTo>
                    <a:pt x="7392" y="11399"/>
                    <a:pt x="7415" y="11407"/>
                    <a:pt x="7437" y="11414"/>
                  </a:cubicBezTo>
                  <a:lnTo>
                    <a:pt x="7497" y="11429"/>
                  </a:lnTo>
                  <a:lnTo>
                    <a:pt x="7520" y="11459"/>
                  </a:lnTo>
                  <a:cubicBezTo>
                    <a:pt x="7557" y="11512"/>
                    <a:pt x="7572" y="11594"/>
                    <a:pt x="7542" y="11654"/>
                  </a:cubicBezTo>
                  <a:cubicBezTo>
                    <a:pt x="7437" y="11977"/>
                    <a:pt x="7355" y="12299"/>
                    <a:pt x="7295" y="12630"/>
                  </a:cubicBezTo>
                  <a:cubicBezTo>
                    <a:pt x="7242" y="12870"/>
                    <a:pt x="7205" y="13117"/>
                    <a:pt x="7182" y="13358"/>
                  </a:cubicBezTo>
                  <a:cubicBezTo>
                    <a:pt x="7145" y="13725"/>
                    <a:pt x="7160" y="14100"/>
                    <a:pt x="7227" y="14461"/>
                  </a:cubicBezTo>
                  <a:cubicBezTo>
                    <a:pt x="7272" y="14708"/>
                    <a:pt x="7340" y="14948"/>
                    <a:pt x="7430" y="15181"/>
                  </a:cubicBezTo>
                  <a:cubicBezTo>
                    <a:pt x="7512" y="15414"/>
                    <a:pt x="7602" y="15646"/>
                    <a:pt x="7722" y="15909"/>
                  </a:cubicBezTo>
                  <a:cubicBezTo>
                    <a:pt x="7805" y="16089"/>
                    <a:pt x="7903" y="16277"/>
                    <a:pt x="8023" y="16494"/>
                  </a:cubicBezTo>
                  <a:cubicBezTo>
                    <a:pt x="8038" y="16532"/>
                    <a:pt x="8060" y="16569"/>
                    <a:pt x="8090" y="16599"/>
                  </a:cubicBezTo>
                  <a:cubicBezTo>
                    <a:pt x="8111" y="16631"/>
                    <a:pt x="8143" y="16644"/>
                    <a:pt x="8176" y="16644"/>
                  </a:cubicBezTo>
                  <a:cubicBezTo>
                    <a:pt x="8190" y="16644"/>
                    <a:pt x="8204" y="16641"/>
                    <a:pt x="8218" y="16637"/>
                  </a:cubicBezTo>
                  <a:cubicBezTo>
                    <a:pt x="8255" y="16607"/>
                    <a:pt x="8270" y="16554"/>
                    <a:pt x="8255" y="16509"/>
                  </a:cubicBezTo>
                  <a:cubicBezTo>
                    <a:pt x="8255" y="16494"/>
                    <a:pt x="8248" y="16479"/>
                    <a:pt x="8240" y="16472"/>
                  </a:cubicBezTo>
                  <a:cubicBezTo>
                    <a:pt x="8233" y="16449"/>
                    <a:pt x="8218" y="16427"/>
                    <a:pt x="8203" y="16404"/>
                  </a:cubicBezTo>
                  <a:cubicBezTo>
                    <a:pt x="7970" y="15984"/>
                    <a:pt x="7768" y="15541"/>
                    <a:pt x="7610" y="15084"/>
                  </a:cubicBezTo>
                  <a:cubicBezTo>
                    <a:pt x="7415" y="14551"/>
                    <a:pt x="7340" y="13980"/>
                    <a:pt x="7385" y="13418"/>
                  </a:cubicBezTo>
                  <a:cubicBezTo>
                    <a:pt x="7452" y="12825"/>
                    <a:pt x="7580" y="12239"/>
                    <a:pt x="7760" y="11662"/>
                  </a:cubicBezTo>
                  <a:cubicBezTo>
                    <a:pt x="7775" y="11609"/>
                    <a:pt x="7820" y="11564"/>
                    <a:pt x="7880" y="11542"/>
                  </a:cubicBezTo>
                  <a:lnTo>
                    <a:pt x="7903" y="11534"/>
                  </a:lnTo>
                  <a:lnTo>
                    <a:pt x="7955" y="11542"/>
                  </a:lnTo>
                  <a:cubicBezTo>
                    <a:pt x="7985" y="11549"/>
                    <a:pt x="8015" y="11557"/>
                    <a:pt x="8045" y="11564"/>
                  </a:cubicBezTo>
                  <a:lnTo>
                    <a:pt x="8233" y="11617"/>
                  </a:lnTo>
                  <a:cubicBezTo>
                    <a:pt x="8420" y="11677"/>
                    <a:pt x="8623" y="11737"/>
                    <a:pt x="8818" y="11797"/>
                  </a:cubicBezTo>
                  <a:cubicBezTo>
                    <a:pt x="9096" y="11887"/>
                    <a:pt x="9366" y="11999"/>
                    <a:pt x="9636" y="12127"/>
                  </a:cubicBezTo>
                  <a:cubicBezTo>
                    <a:pt x="10049" y="12322"/>
                    <a:pt x="10416" y="12600"/>
                    <a:pt x="10732" y="12930"/>
                  </a:cubicBezTo>
                  <a:cubicBezTo>
                    <a:pt x="10994" y="13215"/>
                    <a:pt x="11234" y="13523"/>
                    <a:pt x="11445" y="13853"/>
                  </a:cubicBezTo>
                  <a:cubicBezTo>
                    <a:pt x="11527" y="13973"/>
                    <a:pt x="11602" y="14100"/>
                    <a:pt x="11677" y="14228"/>
                  </a:cubicBezTo>
                  <a:cubicBezTo>
                    <a:pt x="11722" y="14288"/>
                    <a:pt x="11760" y="14356"/>
                    <a:pt x="11797" y="14416"/>
                  </a:cubicBezTo>
                  <a:cubicBezTo>
                    <a:pt x="11812" y="14446"/>
                    <a:pt x="11835" y="14476"/>
                    <a:pt x="11857" y="14506"/>
                  </a:cubicBezTo>
                  <a:cubicBezTo>
                    <a:pt x="11879" y="14528"/>
                    <a:pt x="11909" y="14542"/>
                    <a:pt x="11938" y="14542"/>
                  </a:cubicBezTo>
                  <a:cubicBezTo>
                    <a:pt x="11949" y="14542"/>
                    <a:pt x="11960" y="14540"/>
                    <a:pt x="11970" y="14536"/>
                  </a:cubicBezTo>
                  <a:cubicBezTo>
                    <a:pt x="12000" y="14513"/>
                    <a:pt x="12022" y="14476"/>
                    <a:pt x="12015" y="14438"/>
                  </a:cubicBezTo>
                  <a:cubicBezTo>
                    <a:pt x="12007" y="14393"/>
                    <a:pt x="11992" y="14356"/>
                    <a:pt x="11977" y="14318"/>
                  </a:cubicBezTo>
                  <a:cubicBezTo>
                    <a:pt x="11955" y="14273"/>
                    <a:pt x="11925" y="14221"/>
                    <a:pt x="11895" y="14176"/>
                  </a:cubicBezTo>
                  <a:cubicBezTo>
                    <a:pt x="11850" y="14100"/>
                    <a:pt x="11805" y="14033"/>
                    <a:pt x="11760" y="13958"/>
                  </a:cubicBezTo>
                  <a:cubicBezTo>
                    <a:pt x="11647" y="13793"/>
                    <a:pt x="11542" y="13613"/>
                    <a:pt x="11422" y="13455"/>
                  </a:cubicBezTo>
                  <a:cubicBezTo>
                    <a:pt x="11249" y="13223"/>
                    <a:pt x="11069" y="13005"/>
                    <a:pt x="10882" y="12787"/>
                  </a:cubicBezTo>
                  <a:cubicBezTo>
                    <a:pt x="10537" y="12420"/>
                    <a:pt x="10131" y="12127"/>
                    <a:pt x="9674" y="11917"/>
                  </a:cubicBezTo>
                  <a:cubicBezTo>
                    <a:pt x="9396" y="11789"/>
                    <a:pt x="9111" y="11669"/>
                    <a:pt x="8826" y="11572"/>
                  </a:cubicBezTo>
                  <a:cubicBezTo>
                    <a:pt x="8593" y="11497"/>
                    <a:pt x="8345" y="11422"/>
                    <a:pt x="8098" y="11361"/>
                  </a:cubicBezTo>
                  <a:lnTo>
                    <a:pt x="8083" y="11354"/>
                  </a:lnTo>
                  <a:cubicBezTo>
                    <a:pt x="8023" y="11346"/>
                    <a:pt x="7963" y="11309"/>
                    <a:pt x="7933" y="11256"/>
                  </a:cubicBezTo>
                  <a:lnTo>
                    <a:pt x="7918" y="11241"/>
                  </a:lnTo>
                  <a:lnTo>
                    <a:pt x="7918" y="11219"/>
                  </a:lnTo>
                  <a:cubicBezTo>
                    <a:pt x="7918" y="11159"/>
                    <a:pt x="7925" y="11099"/>
                    <a:pt x="7948" y="11039"/>
                  </a:cubicBezTo>
                  <a:cubicBezTo>
                    <a:pt x="7955" y="11024"/>
                    <a:pt x="7963" y="11009"/>
                    <a:pt x="7963" y="10994"/>
                  </a:cubicBezTo>
                  <a:lnTo>
                    <a:pt x="8000" y="10859"/>
                  </a:lnTo>
                  <a:cubicBezTo>
                    <a:pt x="8090" y="10536"/>
                    <a:pt x="8188" y="10198"/>
                    <a:pt x="8248" y="9868"/>
                  </a:cubicBezTo>
                  <a:cubicBezTo>
                    <a:pt x="8270" y="9771"/>
                    <a:pt x="8293" y="9681"/>
                    <a:pt x="8315" y="9583"/>
                  </a:cubicBezTo>
                  <a:lnTo>
                    <a:pt x="8345" y="9448"/>
                  </a:lnTo>
                  <a:cubicBezTo>
                    <a:pt x="8420" y="9095"/>
                    <a:pt x="8443" y="8728"/>
                    <a:pt x="8398" y="8360"/>
                  </a:cubicBezTo>
                  <a:cubicBezTo>
                    <a:pt x="8360" y="8015"/>
                    <a:pt x="8263" y="7677"/>
                    <a:pt x="8128" y="7362"/>
                  </a:cubicBezTo>
                  <a:cubicBezTo>
                    <a:pt x="7940" y="6949"/>
                    <a:pt x="7647" y="6596"/>
                    <a:pt x="7272" y="6341"/>
                  </a:cubicBezTo>
                  <a:cubicBezTo>
                    <a:pt x="7077" y="6199"/>
                    <a:pt x="6867" y="6079"/>
                    <a:pt x="6642" y="5974"/>
                  </a:cubicBezTo>
                  <a:cubicBezTo>
                    <a:pt x="6402" y="5868"/>
                    <a:pt x="6154" y="5771"/>
                    <a:pt x="5899" y="5688"/>
                  </a:cubicBezTo>
                  <a:cubicBezTo>
                    <a:pt x="5651" y="5613"/>
                    <a:pt x="5396" y="5531"/>
                    <a:pt x="5149" y="5456"/>
                  </a:cubicBezTo>
                  <a:lnTo>
                    <a:pt x="4901" y="5381"/>
                  </a:lnTo>
                  <a:cubicBezTo>
                    <a:pt x="4863" y="5373"/>
                    <a:pt x="4833" y="5366"/>
                    <a:pt x="4803" y="5358"/>
                  </a:cubicBezTo>
                  <a:cubicBezTo>
                    <a:pt x="4758" y="5343"/>
                    <a:pt x="4706" y="5328"/>
                    <a:pt x="4661" y="5313"/>
                  </a:cubicBezTo>
                  <a:cubicBezTo>
                    <a:pt x="4638" y="5306"/>
                    <a:pt x="4616" y="5291"/>
                    <a:pt x="4593" y="5276"/>
                  </a:cubicBezTo>
                  <a:cubicBezTo>
                    <a:pt x="4586" y="5276"/>
                    <a:pt x="4578" y="5268"/>
                    <a:pt x="4571" y="5261"/>
                  </a:cubicBezTo>
                  <a:lnTo>
                    <a:pt x="4518" y="5231"/>
                  </a:lnTo>
                  <a:lnTo>
                    <a:pt x="4578" y="4960"/>
                  </a:lnTo>
                  <a:cubicBezTo>
                    <a:pt x="4601" y="4885"/>
                    <a:pt x="4623" y="4818"/>
                    <a:pt x="4638" y="4743"/>
                  </a:cubicBezTo>
                  <a:cubicBezTo>
                    <a:pt x="4683" y="4585"/>
                    <a:pt x="4721" y="4435"/>
                    <a:pt x="4758" y="4278"/>
                  </a:cubicBezTo>
                  <a:cubicBezTo>
                    <a:pt x="4833" y="3947"/>
                    <a:pt x="4893" y="3617"/>
                    <a:pt x="4923" y="3280"/>
                  </a:cubicBezTo>
                  <a:cubicBezTo>
                    <a:pt x="4968" y="2844"/>
                    <a:pt x="4938" y="2409"/>
                    <a:pt x="4841" y="1981"/>
                  </a:cubicBezTo>
                  <a:cubicBezTo>
                    <a:pt x="4766" y="1704"/>
                    <a:pt x="4676" y="1426"/>
                    <a:pt x="4563" y="1156"/>
                  </a:cubicBezTo>
                  <a:cubicBezTo>
                    <a:pt x="4488" y="961"/>
                    <a:pt x="4398" y="773"/>
                    <a:pt x="4316" y="593"/>
                  </a:cubicBezTo>
                  <a:lnTo>
                    <a:pt x="4256" y="458"/>
                  </a:lnTo>
                  <a:cubicBezTo>
                    <a:pt x="4188" y="330"/>
                    <a:pt x="4120" y="203"/>
                    <a:pt x="4045" y="83"/>
                  </a:cubicBezTo>
                  <a:cubicBezTo>
                    <a:pt x="4028" y="30"/>
                    <a:pt x="3979" y="0"/>
                    <a:pt x="3929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654" name="Google Shape;2654;p62"/>
          <p:cNvCxnSpPr/>
          <p:nvPr/>
        </p:nvCxnSpPr>
        <p:spPr>
          <a:xfrm>
            <a:off x="3365107" y="2152650"/>
            <a:ext cx="743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657" name="Google Shape;2657;p62"/>
          <p:cNvCxnSpPr/>
          <p:nvPr/>
        </p:nvCxnSpPr>
        <p:spPr>
          <a:xfrm rot="10800000">
            <a:off x="5041507" y="3943350"/>
            <a:ext cx="7431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96" name="Google Shape;2653;p62">
            <a:extLst>
              <a:ext uri="{FF2B5EF4-FFF2-40B4-BE49-F238E27FC236}">
                <a16:creationId xmlns:a16="http://schemas.microsoft.com/office/drawing/2014/main" id="{2856F76E-A0AB-475B-A8B9-8EBCC208C3F3}"/>
              </a:ext>
            </a:extLst>
          </p:cNvPr>
          <p:cNvSpPr/>
          <p:nvPr/>
        </p:nvSpPr>
        <p:spPr>
          <a:xfrm rot="966613">
            <a:off x="6099018" y="3738766"/>
            <a:ext cx="229201" cy="229201"/>
          </a:xfrm>
          <a:prstGeom prst="mathMultiply">
            <a:avLst>
              <a:gd name="adj1" fmla="val 1584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" name="Google Shape;3131;p73">
            <a:extLst>
              <a:ext uri="{FF2B5EF4-FFF2-40B4-BE49-F238E27FC236}">
                <a16:creationId xmlns:a16="http://schemas.microsoft.com/office/drawing/2014/main" id="{300EBAA9-947D-4B50-92C6-D13DC4811895}"/>
              </a:ext>
            </a:extLst>
          </p:cNvPr>
          <p:cNvGrpSpPr/>
          <p:nvPr/>
        </p:nvGrpSpPr>
        <p:grpSpPr>
          <a:xfrm rot="-3094973">
            <a:off x="382511" y="4069471"/>
            <a:ext cx="661442" cy="929051"/>
            <a:chOff x="2374700" y="1056350"/>
            <a:chExt cx="797300" cy="1119875"/>
          </a:xfrm>
        </p:grpSpPr>
        <p:sp>
          <p:nvSpPr>
            <p:cNvPr id="98" name="Google Shape;3132;p73">
              <a:extLst>
                <a:ext uri="{FF2B5EF4-FFF2-40B4-BE49-F238E27FC236}">
                  <a16:creationId xmlns:a16="http://schemas.microsoft.com/office/drawing/2014/main" id="{1724F022-C363-4D96-B427-62EBF5E6747C}"/>
                </a:ext>
              </a:extLst>
            </p:cNvPr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133;p73">
              <a:extLst>
                <a:ext uri="{FF2B5EF4-FFF2-40B4-BE49-F238E27FC236}">
                  <a16:creationId xmlns:a16="http://schemas.microsoft.com/office/drawing/2014/main" id="{2F274FD4-C3D2-47FE-A09C-EFCC1836F998}"/>
                </a:ext>
              </a:extLst>
            </p:cNvPr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134;p73">
              <a:extLst>
                <a:ext uri="{FF2B5EF4-FFF2-40B4-BE49-F238E27FC236}">
                  <a16:creationId xmlns:a16="http://schemas.microsoft.com/office/drawing/2014/main" id="{27B3E2FE-468B-4C58-A527-26BD324EF2D7}"/>
                </a:ext>
              </a:extLst>
            </p:cNvPr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135;p73">
              <a:extLst>
                <a:ext uri="{FF2B5EF4-FFF2-40B4-BE49-F238E27FC236}">
                  <a16:creationId xmlns:a16="http://schemas.microsoft.com/office/drawing/2014/main" id="{A15289D0-51D1-4B3A-8760-E72B0C5097DB}"/>
                </a:ext>
              </a:extLst>
            </p:cNvPr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136;p73">
              <a:extLst>
                <a:ext uri="{FF2B5EF4-FFF2-40B4-BE49-F238E27FC236}">
                  <a16:creationId xmlns:a16="http://schemas.microsoft.com/office/drawing/2014/main" id="{2A0DE094-DE19-429C-B120-1BF84E6A5AFE}"/>
                </a:ext>
              </a:extLst>
            </p:cNvPr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137;p73">
              <a:extLst>
                <a:ext uri="{FF2B5EF4-FFF2-40B4-BE49-F238E27FC236}">
                  <a16:creationId xmlns:a16="http://schemas.microsoft.com/office/drawing/2014/main" id="{0ADF7324-C372-4558-8B57-21B0C060A7A5}"/>
                </a:ext>
              </a:extLst>
            </p:cNvPr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138;p73">
              <a:extLst>
                <a:ext uri="{FF2B5EF4-FFF2-40B4-BE49-F238E27FC236}">
                  <a16:creationId xmlns:a16="http://schemas.microsoft.com/office/drawing/2014/main" id="{436DF0B3-E67A-4E1B-A3B3-43320D11EA03}"/>
                </a:ext>
              </a:extLst>
            </p:cNvPr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" name="Google Shape;3131;p73">
            <a:extLst>
              <a:ext uri="{FF2B5EF4-FFF2-40B4-BE49-F238E27FC236}">
                <a16:creationId xmlns:a16="http://schemas.microsoft.com/office/drawing/2014/main" id="{E79A297E-B824-4302-8AED-CE68737C550F}"/>
              </a:ext>
            </a:extLst>
          </p:cNvPr>
          <p:cNvGrpSpPr/>
          <p:nvPr/>
        </p:nvGrpSpPr>
        <p:grpSpPr>
          <a:xfrm rot="3094973" flipH="1">
            <a:off x="8191836" y="4055353"/>
            <a:ext cx="661442" cy="929051"/>
            <a:chOff x="2374700" y="1056350"/>
            <a:chExt cx="797300" cy="1119875"/>
          </a:xfrm>
        </p:grpSpPr>
        <p:sp>
          <p:nvSpPr>
            <p:cNvPr id="106" name="Google Shape;3132;p73">
              <a:extLst>
                <a:ext uri="{FF2B5EF4-FFF2-40B4-BE49-F238E27FC236}">
                  <a16:creationId xmlns:a16="http://schemas.microsoft.com/office/drawing/2014/main" id="{79A96771-5E17-4FAD-893A-BA4D3043363F}"/>
                </a:ext>
              </a:extLst>
            </p:cNvPr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133;p73">
              <a:extLst>
                <a:ext uri="{FF2B5EF4-FFF2-40B4-BE49-F238E27FC236}">
                  <a16:creationId xmlns:a16="http://schemas.microsoft.com/office/drawing/2014/main" id="{D4DB6DAE-574A-4BBF-83E5-32FEF4272623}"/>
                </a:ext>
              </a:extLst>
            </p:cNvPr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134;p73">
              <a:extLst>
                <a:ext uri="{FF2B5EF4-FFF2-40B4-BE49-F238E27FC236}">
                  <a16:creationId xmlns:a16="http://schemas.microsoft.com/office/drawing/2014/main" id="{8F5B6E8F-48A3-4B7C-864B-F69FF39238DA}"/>
                </a:ext>
              </a:extLst>
            </p:cNvPr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135;p73">
              <a:extLst>
                <a:ext uri="{FF2B5EF4-FFF2-40B4-BE49-F238E27FC236}">
                  <a16:creationId xmlns:a16="http://schemas.microsoft.com/office/drawing/2014/main" id="{A5DE3900-ABB5-4522-90AB-7926622F76F2}"/>
                </a:ext>
              </a:extLst>
            </p:cNvPr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136;p73">
              <a:extLst>
                <a:ext uri="{FF2B5EF4-FFF2-40B4-BE49-F238E27FC236}">
                  <a16:creationId xmlns:a16="http://schemas.microsoft.com/office/drawing/2014/main" id="{00A4D485-D35D-4639-8FA4-8B11E726A7F0}"/>
                </a:ext>
              </a:extLst>
            </p:cNvPr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137;p73">
              <a:extLst>
                <a:ext uri="{FF2B5EF4-FFF2-40B4-BE49-F238E27FC236}">
                  <a16:creationId xmlns:a16="http://schemas.microsoft.com/office/drawing/2014/main" id="{ABB36395-9D42-40B6-8F33-D3DB233B00C0}"/>
                </a:ext>
              </a:extLst>
            </p:cNvPr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138;p73">
              <a:extLst>
                <a:ext uri="{FF2B5EF4-FFF2-40B4-BE49-F238E27FC236}">
                  <a16:creationId xmlns:a16="http://schemas.microsoft.com/office/drawing/2014/main" id="{425A5D04-0259-43C7-B6A5-F168CB6153A3}"/>
                </a:ext>
              </a:extLst>
            </p:cNvPr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7169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7" grpId="0"/>
      <p:bldP spid="2571" grpId="0"/>
      <p:bldP spid="9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" name="Google Shape;3041;p73"/>
          <p:cNvSpPr txBox="1">
            <a:spLocks noGrp="1"/>
          </p:cNvSpPr>
          <p:nvPr>
            <p:ph type="title"/>
          </p:nvPr>
        </p:nvSpPr>
        <p:spPr>
          <a:xfrm>
            <a:off x="4358550" y="1414350"/>
            <a:ext cx="387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CRISPR</a:t>
            </a:r>
            <a:endParaRPr dirty="0"/>
          </a:p>
        </p:txBody>
      </p:sp>
      <p:sp>
        <p:nvSpPr>
          <p:cNvPr id="3042" name="Google Shape;3042;p73"/>
          <p:cNvSpPr txBox="1">
            <a:spLocks noGrp="1"/>
          </p:cNvSpPr>
          <p:nvPr>
            <p:ph type="subTitle" idx="1"/>
          </p:nvPr>
        </p:nvSpPr>
        <p:spPr>
          <a:xfrm>
            <a:off x="4414209" y="1781599"/>
            <a:ext cx="3529144" cy="14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Sirve para cortar y pegar secuencias de A</a:t>
            </a:r>
            <a:r>
              <a:rPr lang="es-ES" dirty="0"/>
              <a:t>DN (edición genética)</a:t>
            </a:r>
            <a:endParaRPr dirty="0"/>
          </a:p>
        </p:txBody>
      </p:sp>
      <p:grpSp>
        <p:nvGrpSpPr>
          <p:cNvPr id="3043" name="Google Shape;3043;p73"/>
          <p:cNvGrpSpPr/>
          <p:nvPr/>
        </p:nvGrpSpPr>
        <p:grpSpPr>
          <a:xfrm>
            <a:off x="-446295" y="589429"/>
            <a:ext cx="4929783" cy="4905535"/>
            <a:chOff x="-541545" y="589429"/>
            <a:chExt cx="4929783" cy="4905535"/>
          </a:xfrm>
        </p:grpSpPr>
        <p:sp>
          <p:nvSpPr>
            <p:cNvPr id="3044" name="Google Shape;3044;p73"/>
            <p:cNvSpPr/>
            <p:nvPr/>
          </p:nvSpPr>
          <p:spPr>
            <a:xfrm>
              <a:off x="2049073" y="2173503"/>
              <a:ext cx="708946" cy="28451"/>
            </a:xfrm>
            <a:custGeom>
              <a:avLst/>
              <a:gdLst/>
              <a:ahLst/>
              <a:cxnLst/>
              <a:rect l="l" t="t" r="r" b="b"/>
              <a:pathLst>
                <a:path w="24238" h="1161" extrusionOk="0">
                  <a:moveTo>
                    <a:pt x="786" y="1"/>
                  </a:moveTo>
                  <a:cubicBezTo>
                    <a:pt x="0" y="1"/>
                    <a:pt x="0" y="1161"/>
                    <a:pt x="786" y="1161"/>
                  </a:cubicBezTo>
                  <a:lnTo>
                    <a:pt x="23452" y="1161"/>
                  </a:lnTo>
                  <a:cubicBezTo>
                    <a:pt x="24238" y="1161"/>
                    <a:pt x="24238" y="1"/>
                    <a:pt x="234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45" name="Google Shape;3045;p73"/>
            <p:cNvGrpSpPr/>
            <p:nvPr/>
          </p:nvGrpSpPr>
          <p:grpSpPr>
            <a:xfrm>
              <a:off x="-541545" y="589429"/>
              <a:ext cx="4929783" cy="4905535"/>
              <a:chOff x="1035750" y="473875"/>
              <a:chExt cx="5026800" cy="5002075"/>
            </a:xfrm>
          </p:grpSpPr>
          <p:sp>
            <p:nvSpPr>
              <p:cNvPr id="3046" name="Google Shape;3046;p73"/>
              <p:cNvSpPr/>
              <p:nvPr/>
            </p:nvSpPr>
            <p:spPr>
              <a:xfrm>
                <a:off x="3662125" y="473875"/>
                <a:ext cx="761800" cy="3324600"/>
              </a:xfrm>
              <a:custGeom>
                <a:avLst/>
                <a:gdLst/>
                <a:ahLst/>
                <a:cxnLst/>
                <a:rect l="l" t="t" r="r" b="b"/>
                <a:pathLst>
                  <a:path w="30472" h="132984" extrusionOk="0">
                    <a:moveTo>
                      <a:pt x="28580" y="1"/>
                    </a:moveTo>
                    <a:cubicBezTo>
                      <a:pt x="28268" y="1"/>
                      <a:pt x="27950" y="233"/>
                      <a:pt x="27982" y="639"/>
                    </a:cubicBezTo>
                    <a:cubicBezTo>
                      <a:pt x="28000" y="733"/>
                      <a:pt x="29142" y="10035"/>
                      <a:pt x="14337" y="17297"/>
                    </a:cubicBezTo>
                    <a:cubicBezTo>
                      <a:pt x="1124" y="23754"/>
                      <a:pt x="19" y="31335"/>
                      <a:pt x="1" y="33506"/>
                    </a:cubicBezTo>
                    <a:cubicBezTo>
                      <a:pt x="19" y="35677"/>
                      <a:pt x="1124" y="43257"/>
                      <a:pt x="14337" y="49714"/>
                    </a:cubicBezTo>
                    <a:cubicBezTo>
                      <a:pt x="29142" y="56976"/>
                      <a:pt x="28000" y="66278"/>
                      <a:pt x="27982" y="66372"/>
                    </a:cubicBezTo>
                    <a:cubicBezTo>
                      <a:pt x="27982" y="66391"/>
                      <a:pt x="27982" y="66428"/>
                      <a:pt x="27982" y="66465"/>
                    </a:cubicBezTo>
                    <a:lnTo>
                      <a:pt x="27982" y="66522"/>
                    </a:lnTo>
                    <a:cubicBezTo>
                      <a:pt x="27982" y="66540"/>
                      <a:pt x="27982" y="66578"/>
                      <a:pt x="27982" y="66596"/>
                    </a:cubicBezTo>
                    <a:cubicBezTo>
                      <a:pt x="28000" y="66690"/>
                      <a:pt x="29142" y="75992"/>
                      <a:pt x="14337" y="83254"/>
                    </a:cubicBezTo>
                    <a:cubicBezTo>
                      <a:pt x="1124" y="89711"/>
                      <a:pt x="19" y="97292"/>
                      <a:pt x="1" y="99463"/>
                    </a:cubicBezTo>
                    <a:cubicBezTo>
                      <a:pt x="19" y="101634"/>
                      <a:pt x="1124" y="109214"/>
                      <a:pt x="14337" y="115671"/>
                    </a:cubicBezTo>
                    <a:cubicBezTo>
                      <a:pt x="29142" y="122933"/>
                      <a:pt x="28000" y="132235"/>
                      <a:pt x="27982" y="132329"/>
                    </a:cubicBezTo>
                    <a:cubicBezTo>
                      <a:pt x="27944" y="132647"/>
                      <a:pt x="28169" y="132946"/>
                      <a:pt x="28487" y="132984"/>
                    </a:cubicBezTo>
                    <a:lnTo>
                      <a:pt x="28562" y="132984"/>
                    </a:lnTo>
                    <a:cubicBezTo>
                      <a:pt x="28861" y="132984"/>
                      <a:pt x="29086" y="132778"/>
                      <a:pt x="29142" y="132497"/>
                    </a:cubicBezTo>
                    <a:cubicBezTo>
                      <a:pt x="29198" y="132086"/>
                      <a:pt x="30471" y="122278"/>
                      <a:pt x="14843" y="114623"/>
                    </a:cubicBezTo>
                    <a:cubicBezTo>
                      <a:pt x="2228" y="108447"/>
                      <a:pt x="1180" y="101447"/>
                      <a:pt x="1161" y="99463"/>
                    </a:cubicBezTo>
                    <a:cubicBezTo>
                      <a:pt x="1180" y="97460"/>
                      <a:pt x="2228" y="90479"/>
                      <a:pt x="14843" y="84284"/>
                    </a:cubicBezTo>
                    <a:cubicBezTo>
                      <a:pt x="30041" y="76853"/>
                      <a:pt x="29254" y="67383"/>
                      <a:pt x="29142" y="66484"/>
                    </a:cubicBezTo>
                    <a:cubicBezTo>
                      <a:pt x="29254" y="65567"/>
                      <a:pt x="30041" y="56115"/>
                      <a:pt x="14843" y="48666"/>
                    </a:cubicBezTo>
                    <a:cubicBezTo>
                      <a:pt x="2228" y="42508"/>
                      <a:pt x="1180" y="35490"/>
                      <a:pt x="1161" y="33506"/>
                    </a:cubicBezTo>
                    <a:cubicBezTo>
                      <a:pt x="1180" y="31522"/>
                      <a:pt x="2228" y="24503"/>
                      <a:pt x="14843" y="18345"/>
                    </a:cubicBezTo>
                    <a:cubicBezTo>
                      <a:pt x="30471" y="10690"/>
                      <a:pt x="29198" y="883"/>
                      <a:pt x="29142" y="471"/>
                    </a:cubicBezTo>
                    <a:cubicBezTo>
                      <a:pt x="29076" y="148"/>
                      <a:pt x="28829" y="1"/>
                      <a:pt x="285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7" name="Google Shape;3047;p73"/>
              <p:cNvSpPr/>
              <p:nvPr/>
            </p:nvSpPr>
            <p:spPr>
              <a:xfrm>
                <a:off x="3773942" y="3178954"/>
                <a:ext cx="499952" cy="29010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61" extrusionOk="0">
                    <a:moveTo>
                      <a:pt x="787" y="0"/>
                    </a:moveTo>
                    <a:cubicBezTo>
                      <a:pt x="1" y="0"/>
                      <a:pt x="1" y="1161"/>
                      <a:pt x="787" y="1161"/>
                    </a:cubicBezTo>
                    <a:lnTo>
                      <a:pt x="19560" y="1161"/>
                    </a:lnTo>
                    <a:cubicBezTo>
                      <a:pt x="20346" y="1161"/>
                      <a:pt x="20346" y="0"/>
                      <a:pt x="195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8" name="Google Shape;3048;p73"/>
              <p:cNvSpPr/>
              <p:nvPr/>
            </p:nvSpPr>
            <p:spPr>
              <a:xfrm>
                <a:off x="3773950" y="3523800"/>
                <a:ext cx="50865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80" extrusionOk="0">
                    <a:moveTo>
                      <a:pt x="787" y="0"/>
                    </a:moveTo>
                    <a:cubicBezTo>
                      <a:pt x="1" y="0"/>
                      <a:pt x="1" y="1179"/>
                      <a:pt x="787" y="1179"/>
                    </a:cubicBezTo>
                    <a:lnTo>
                      <a:pt x="19560" y="1179"/>
                    </a:lnTo>
                    <a:cubicBezTo>
                      <a:pt x="20346" y="1179"/>
                      <a:pt x="20346" y="0"/>
                      <a:pt x="195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9" name="Google Shape;3049;p73"/>
              <p:cNvSpPr/>
              <p:nvPr/>
            </p:nvSpPr>
            <p:spPr>
              <a:xfrm>
                <a:off x="3678975" y="3042775"/>
                <a:ext cx="69580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7832" h="1162" extrusionOk="0">
                    <a:moveTo>
                      <a:pt x="786" y="1"/>
                    </a:moveTo>
                    <a:cubicBezTo>
                      <a:pt x="0" y="1"/>
                      <a:pt x="0" y="1161"/>
                      <a:pt x="786" y="1161"/>
                    </a:cubicBezTo>
                    <a:lnTo>
                      <a:pt x="27046" y="1161"/>
                    </a:lnTo>
                    <a:cubicBezTo>
                      <a:pt x="27832" y="1161"/>
                      <a:pt x="27832" y="1"/>
                      <a:pt x="270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0" name="Google Shape;3050;p73"/>
              <p:cNvSpPr/>
              <p:nvPr/>
            </p:nvSpPr>
            <p:spPr>
              <a:xfrm>
                <a:off x="3661200" y="2906625"/>
                <a:ext cx="729500" cy="29025"/>
              </a:xfrm>
              <a:custGeom>
                <a:avLst/>
                <a:gdLst/>
                <a:ahLst/>
                <a:cxnLst/>
                <a:rect l="l" t="t" r="r" b="b"/>
                <a:pathLst>
                  <a:path w="29180" h="1161" extrusionOk="0">
                    <a:moveTo>
                      <a:pt x="786" y="0"/>
                    </a:moveTo>
                    <a:cubicBezTo>
                      <a:pt x="0" y="0"/>
                      <a:pt x="0" y="1161"/>
                      <a:pt x="786" y="1161"/>
                    </a:cubicBezTo>
                    <a:lnTo>
                      <a:pt x="28393" y="1161"/>
                    </a:lnTo>
                    <a:cubicBezTo>
                      <a:pt x="29179" y="1161"/>
                      <a:pt x="29179" y="0"/>
                      <a:pt x="2839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1" name="Google Shape;3051;p73"/>
              <p:cNvSpPr/>
              <p:nvPr/>
            </p:nvSpPr>
            <p:spPr>
              <a:xfrm>
                <a:off x="3723900" y="2770925"/>
                <a:ext cx="605950" cy="29025"/>
              </a:xfrm>
              <a:custGeom>
                <a:avLst/>
                <a:gdLst/>
                <a:ahLst/>
                <a:cxnLst/>
                <a:rect l="l" t="t" r="r" b="b"/>
                <a:pathLst>
                  <a:path w="24238" h="1161" extrusionOk="0">
                    <a:moveTo>
                      <a:pt x="786" y="0"/>
                    </a:moveTo>
                    <a:cubicBezTo>
                      <a:pt x="0" y="0"/>
                      <a:pt x="0" y="1161"/>
                      <a:pt x="786" y="1161"/>
                    </a:cubicBezTo>
                    <a:lnTo>
                      <a:pt x="23452" y="1161"/>
                    </a:lnTo>
                    <a:cubicBezTo>
                      <a:pt x="24238" y="1161"/>
                      <a:pt x="24238" y="0"/>
                      <a:pt x="2345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2" name="Google Shape;3052;p73"/>
              <p:cNvSpPr/>
              <p:nvPr/>
            </p:nvSpPr>
            <p:spPr>
              <a:xfrm>
                <a:off x="3773950" y="1520650"/>
                <a:ext cx="508650" cy="29525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81" extrusionOk="0">
                    <a:moveTo>
                      <a:pt x="787" y="1"/>
                    </a:moveTo>
                    <a:cubicBezTo>
                      <a:pt x="1" y="1"/>
                      <a:pt x="1" y="1180"/>
                      <a:pt x="787" y="1180"/>
                    </a:cubicBezTo>
                    <a:lnTo>
                      <a:pt x="19560" y="1180"/>
                    </a:lnTo>
                    <a:cubicBezTo>
                      <a:pt x="20346" y="1180"/>
                      <a:pt x="20346" y="1"/>
                      <a:pt x="195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3" name="Google Shape;3053;p73"/>
              <p:cNvSpPr/>
              <p:nvPr/>
            </p:nvSpPr>
            <p:spPr>
              <a:xfrm>
                <a:off x="3773950" y="735025"/>
                <a:ext cx="50865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62" extrusionOk="0">
                    <a:moveTo>
                      <a:pt x="787" y="1"/>
                    </a:moveTo>
                    <a:cubicBezTo>
                      <a:pt x="1" y="1"/>
                      <a:pt x="1" y="1161"/>
                      <a:pt x="787" y="1161"/>
                    </a:cubicBezTo>
                    <a:lnTo>
                      <a:pt x="19560" y="1161"/>
                    </a:lnTo>
                    <a:cubicBezTo>
                      <a:pt x="20346" y="1161"/>
                      <a:pt x="20346" y="1"/>
                      <a:pt x="1956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4" name="Google Shape;3054;p73"/>
              <p:cNvSpPr/>
              <p:nvPr/>
            </p:nvSpPr>
            <p:spPr>
              <a:xfrm>
                <a:off x="3678975" y="1384500"/>
                <a:ext cx="69580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27832" h="1180" extrusionOk="0">
                    <a:moveTo>
                      <a:pt x="786" y="0"/>
                    </a:moveTo>
                    <a:cubicBezTo>
                      <a:pt x="0" y="0"/>
                      <a:pt x="0" y="1180"/>
                      <a:pt x="786" y="1180"/>
                    </a:cubicBezTo>
                    <a:lnTo>
                      <a:pt x="27046" y="1180"/>
                    </a:lnTo>
                    <a:cubicBezTo>
                      <a:pt x="27832" y="1180"/>
                      <a:pt x="27832" y="0"/>
                      <a:pt x="270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5" name="Google Shape;3055;p73"/>
              <p:cNvSpPr/>
              <p:nvPr/>
            </p:nvSpPr>
            <p:spPr>
              <a:xfrm>
                <a:off x="3678975" y="600275"/>
                <a:ext cx="69580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27832" h="1180" extrusionOk="0">
                    <a:moveTo>
                      <a:pt x="786" y="1"/>
                    </a:moveTo>
                    <a:cubicBezTo>
                      <a:pt x="0" y="1"/>
                      <a:pt x="0" y="1180"/>
                      <a:pt x="786" y="1180"/>
                    </a:cubicBezTo>
                    <a:lnTo>
                      <a:pt x="27046" y="1180"/>
                    </a:lnTo>
                    <a:cubicBezTo>
                      <a:pt x="27832" y="1180"/>
                      <a:pt x="27832" y="1"/>
                      <a:pt x="270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6" name="Google Shape;3056;p73"/>
              <p:cNvSpPr/>
              <p:nvPr/>
            </p:nvSpPr>
            <p:spPr>
              <a:xfrm>
                <a:off x="3661200" y="1248800"/>
                <a:ext cx="729500" cy="29050"/>
              </a:xfrm>
              <a:custGeom>
                <a:avLst/>
                <a:gdLst/>
                <a:ahLst/>
                <a:cxnLst/>
                <a:rect l="l" t="t" r="r" b="b"/>
                <a:pathLst>
                  <a:path w="29180" h="1162" extrusionOk="0">
                    <a:moveTo>
                      <a:pt x="786" y="1"/>
                    </a:moveTo>
                    <a:cubicBezTo>
                      <a:pt x="0" y="1"/>
                      <a:pt x="0" y="1161"/>
                      <a:pt x="786" y="1161"/>
                    </a:cubicBezTo>
                    <a:lnTo>
                      <a:pt x="28393" y="1161"/>
                    </a:lnTo>
                    <a:cubicBezTo>
                      <a:pt x="29179" y="1161"/>
                      <a:pt x="29179" y="1"/>
                      <a:pt x="2839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7" name="Google Shape;3057;p73"/>
              <p:cNvSpPr/>
              <p:nvPr/>
            </p:nvSpPr>
            <p:spPr>
              <a:xfrm>
                <a:off x="3723900" y="1112650"/>
                <a:ext cx="58865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23546" h="1180" extrusionOk="0">
                    <a:moveTo>
                      <a:pt x="786" y="0"/>
                    </a:moveTo>
                    <a:cubicBezTo>
                      <a:pt x="0" y="0"/>
                      <a:pt x="0" y="1179"/>
                      <a:pt x="786" y="1179"/>
                    </a:cubicBezTo>
                    <a:lnTo>
                      <a:pt x="23546" y="1179"/>
                    </a:lnTo>
                    <a:cubicBezTo>
                      <a:pt x="23227" y="786"/>
                      <a:pt x="22928" y="393"/>
                      <a:pt x="226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8" name="Google Shape;3058;p73"/>
              <p:cNvSpPr/>
              <p:nvPr/>
            </p:nvSpPr>
            <p:spPr>
              <a:xfrm>
                <a:off x="3773950" y="2380225"/>
                <a:ext cx="508650" cy="29500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80" extrusionOk="0">
                    <a:moveTo>
                      <a:pt x="787" y="0"/>
                    </a:moveTo>
                    <a:cubicBezTo>
                      <a:pt x="1" y="0"/>
                      <a:pt x="1" y="1179"/>
                      <a:pt x="787" y="1179"/>
                    </a:cubicBezTo>
                    <a:lnTo>
                      <a:pt x="19560" y="1179"/>
                    </a:lnTo>
                    <a:cubicBezTo>
                      <a:pt x="20346" y="1179"/>
                      <a:pt x="20346" y="0"/>
                      <a:pt x="195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9" name="Google Shape;3059;p73"/>
              <p:cNvSpPr/>
              <p:nvPr/>
            </p:nvSpPr>
            <p:spPr>
              <a:xfrm>
                <a:off x="3678975" y="2244525"/>
                <a:ext cx="695800" cy="29025"/>
              </a:xfrm>
              <a:custGeom>
                <a:avLst/>
                <a:gdLst/>
                <a:ahLst/>
                <a:cxnLst/>
                <a:rect l="l" t="t" r="r" b="b"/>
                <a:pathLst>
                  <a:path w="27832" h="1161" extrusionOk="0">
                    <a:moveTo>
                      <a:pt x="786" y="0"/>
                    </a:moveTo>
                    <a:cubicBezTo>
                      <a:pt x="0" y="0"/>
                      <a:pt x="0" y="1161"/>
                      <a:pt x="786" y="1161"/>
                    </a:cubicBezTo>
                    <a:lnTo>
                      <a:pt x="27046" y="1161"/>
                    </a:lnTo>
                    <a:cubicBezTo>
                      <a:pt x="27832" y="1161"/>
                      <a:pt x="27832" y="0"/>
                      <a:pt x="270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0" name="Google Shape;3060;p73"/>
              <p:cNvSpPr/>
              <p:nvPr/>
            </p:nvSpPr>
            <p:spPr>
              <a:xfrm>
                <a:off x="3723900" y="1924000"/>
                <a:ext cx="605950" cy="29025"/>
              </a:xfrm>
              <a:custGeom>
                <a:avLst/>
                <a:gdLst/>
                <a:ahLst/>
                <a:cxnLst/>
                <a:rect l="l" t="t" r="r" b="b"/>
                <a:pathLst>
                  <a:path w="24238" h="1161" extrusionOk="0">
                    <a:moveTo>
                      <a:pt x="786" y="1"/>
                    </a:moveTo>
                    <a:cubicBezTo>
                      <a:pt x="0" y="1"/>
                      <a:pt x="0" y="1161"/>
                      <a:pt x="786" y="1161"/>
                    </a:cubicBezTo>
                    <a:lnTo>
                      <a:pt x="23452" y="1161"/>
                    </a:lnTo>
                    <a:cubicBezTo>
                      <a:pt x="24238" y="1161"/>
                      <a:pt x="24238" y="1"/>
                      <a:pt x="234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1" name="Google Shape;3061;p73"/>
              <p:cNvSpPr/>
              <p:nvPr/>
            </p:nvSpPr>
            <p:spPr>
              <a:xfrm>
                <a:off x="3629850" y="473875"/>
                <a:ext cx="761775" cy="3324600"/>
              </a:xfrm>
              <a:custGeom>
                <a:avLst/>
                <a:gdLst/>
                <a:ahLst/>
                <a:cxnLst/>
                <a:rect l="l" t="t" r="r" b="b"/>
                <a:pathLst>
                  <a:path w="30471" h="132984" extrusionOk="0">
                    <a:moveTo>
                      <a:pt x="1897" y="1"/>
                    </a:moveTo>
                    <a:cubicBezTo>
                      <a:pt x="1645" y="1"/>
                      <a:pt x="1395" y="148"/>
                      <a:pt x="1329" y="471"/>
                    </a:cubicBezTo>
                    <a:cubicBezTo>
                      <a:pt x="1292" y="883"/>
                      <a:pt x="0" y="10690"/>
                      <a:pt x="15628" y="18345"/>
                    </a:cubicBezTo>
                    <a:cubicBezTo>
                      <a:pt x="28243" y="24503"/>
                      <a:pt x="29291" y="31522"/>
                      <a:pt x="29310" y="33506"/>
                    </a:cubicBezTo>
                    <a:cubicBezTo>
                      <a:pt x="29291" y="35490"/>
                      <a:pt x="28243" y="42508"/>
                      <a:pt x="15628" y="48685"/>
                    </a:cubicBezTo>
                    <a:cubicBezTo>
                      <a:pt x="431" y="56115"/>
                      <a:pt x="1217" y="65567"/>
                      <a:pt x="1329" y="66484"/>
                    </a:cubicBezTo>
                    <a:cubicBezTo>
                      <a:pt x="1217" y="67401"/>
                      <a:pt x="449" y="76853"/>
                      <a:pt x="15628" y="84284"/>
                    </a:cubicBezTo>
                    <a:cubicBezTo>
                      <a:pt x="28243" y="90460"/>
                      <a:pt x="29291" y="97460"/>
                      <a:pt x="29310" y="99463"/>
                    </a:cubicBezTo>
                    <a:cubicBezTo>
                      <a:pt x="29291" y="101447"/>
                      <a:pt x="28243" y="108447"/>
                      <a:pt x="15628" y="114623"/>
                    </a:cubicBezTo>
                    <a:cubicBezTo>
                      <a:pt x="0" y="122278"/>
                      <a:pt x="1273" y="132086"/>
                      <a:pt x="1329" y="132497"/>
                    </a:cubicBezTo>
                    <a:cubicBezTo>
                      <a:pt x="1385" y="132778"/>
                      <a:pt x="1628" y="132984"/>
                      <a:pt x="1909" y="132984"/>
                    </a:cubicBezTo>
                    <a:lnTo>
                      <a:pt x="2003" y="132984"/>
                    </a:lnTo>
                    <a:cubicBezTo>
                      <a:pt x="2302" y="132946"/>
                      <a:pt x="2527" y="132647"/>
                      <a:pt x="2489" y="132329"/>
                    </a:cubicBezTo>
                    <a:cubicBezTo>
                      <a:pt x="2471" y="132235"/>
                      <a:pt x="1329" y="122933"/>
                      <a:pt x="16152" y="115671"/>
                    </a:cubicBezTo>
                    <a:cubicBezTo>
                      <a:pt x="29348" y="109214"/>
                      <a:pt x="30452" y="101634"/>
                      <a:pt x="30471" y="99463"/>
                    </a:cubicBezTo>
                    <a:cubicBezTo>
                      <a:pt x="30452" y="97292"/>
                      <a:pt x="29348" y="89711"/>
                      <a:pt x="16152" y="83254"/>
                    </a:cubicBezTo>
                    <a:cubicBezTo>
                      <a:pt x="1329" y="75992"/>
                      <a:pt x="2471" y="66690"/>
                      <a:pt x="2489" y="66596"/>
                    </a:cubicBezTo>
                    <a:cubicBezTo>
                      <a:pt x="2489" y="66578"/>
                      <a:pt x="2489" y="66540"/>
                      <a:pt x="2489" y="66522"/>
                    </a:cubicBezTo>
                    <a:lnTo>
                      <a:pt x="2489" y="66465"/>
                    </a:lnTo>
                    <a:cubicBezTo>
                      <a:pt x="2489" y="66428"/>
                      <a:pt x="2489" y="66391"/>
                      <a:pt x="2489" y="66372"/>
                    </a:cubicBezTo>
                    <a:cubicBezTo>
                      <a:pt x="2471" y="66278"/>
                      <a:pt x="1329" y="56976"/>
                      <a:pt x="16152" y="49714"/>
                    </a:cubicBezTo>
                    <a:cubicBezTo>
                      <a:pt x="29348" y="43257"/>
                      <a:pt x="30452" y="35677"/>
                      <a:pt x="30471" y="33506"/>
                    </a:cubicBezTo>
                    <a:cubicBezTo>
                      <a:pt x="30452" y="31335"/>
                      <a:pt x="29348" y="23754"/>
                      <a:pt x="16152" y="17297"/>
                    </a:cubicBezTo>
                    <a:cubicBezTo>
                      <a:pt x="1329" y="10035"/>
                      <a:pt x="2471" y="752"/>
                      <a:pt x="2489" y="639"/>
                    </a:cubicBezTo>
                    <a:cubicBezTo>
                      <a:pt x="2531" y="233"/>
                      <a:pt x="2213" y="1"/>
                      <a:pt x="18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2" name="Google Shape;3062;p73"/>
              <p:cNvSpPr/>
              <p:nvPr/>
            </p:nvSpPr>
            <p:spPr>
              <a:xfrm>
                <a:off x="3709375" y="1085025"/>
                <a:ext cx="8425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70" extrusionOk="0">
                    <a:moveTo>
                      <a:pt x="1685" y="1"/>
                    </a:moveTo>
                    <a:cubicBezTo>
                      <a:pt x="750" y="1"/>
                      <a:pt x="1" y="750"/>
                      <a:pt x="1" y="1685"/>
                    </a:cubicBezTo>
                    <a:cubicBezTo>
                      <a:pt x="1" y="2621"/>
                      <a:pt x="750" y="3370"/>
                      <a:pt x="1685" y="3370"/>
                    </a:cubicBezTo>
                    <a:cubicBezTo>
                      <a:pt x="2603" y="3370"/>
                      <a:pt x="3370" y="2621"/>
                      <a:pt x="3370" y="1685"/>
                    </a:cubicBezTo>
                    <a:cubicBezTo>
                      <a:pt x="3370" y="750"/>
                      <a:pt x="2603" y="1"/>
                      <a:pt x="16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3" name="Google Shape;3063;p73"/>
              <p:cNvSpPr/>
              <p:nvPr/>
            </p:nvSpPr>
            <p:spPr>
              <a:xfrm>
                <a:off x="3710325" y="1098125"/>
                <a:ext cx="90800" cy="7125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0" extrusionOk="0">
                    <a:moveTo>
                      <a:pt x="2845" y="1"/>
                    </a:moveTo>
                    <a:cubicBezTo>
                      <a:pt x="3122" y="1161"/>
                      <a:pt x="2183" y="2060"/>
                      <a:pt x="1192" y="2060"/>
                    </a:cubicBezTo>
                    <a:cubicBezTo>
                      <a:pt x="775" y="2060"/>
                      <a:pt x="349" y="1901"/>
                      <a:pt x="0" y="1536"/>
                    </a:cubicBezTo>
                    <a:lnTo>
                      <a:pt x="0" y="1536"/>
                    </a:lnTo>
                    <a:cubicBezTo>
                      <a:pt x="179" y="2335"/>
                      <a:pt x="886" y="2850"/>
                      <a:pt x="1634" y="2850"/>
                    </a:cubicBezTo>
                    <a:cubicBezTo>
                      <a:pt x="1903" y="2850"/>
                      <a:pt x="2177" y="2783"/>
                      <a:pt x="2434" y="2640"/>
                    </a:cubicBezTo>
                    <a:cubicBezTo>
                      <a:pt x="3426" y="2116"/>
                      <a:pt x="3631" y="787"/>
                      <a:pt x="28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4" name="Google Shape;3064;p73"/>
              <p:cNvSpPr/>
              <p:nvPr/>
            </p:nvSpPr>
            <p:spPr>
              <a:xfrm>
                <a:off x="3724825" y="1090650"/>
                <a:ext cx="37925" cy="37925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49" y="0"/>
                    </a:moveTo>
                    <a:cubicBezTo>
                      <a:pt x="338" y="0"/>
                      <a:pt x="1" y="337"/>
                      <a:pt x="1" y="749"/>
                    </a:cubicBezTo>
                    <a:cubicBezTo>
                      <a:pt x="1" y="1180"/>
                      <a:pt x="338" y="1517"/>
                      <a:pt x="749" y="1517"/>
                    </a:cubicBezTo>
                    <a:cubicBezTo>
                      <a:pt x="1180" y="1517"/>
                      <a:pt x="1517" y="1180"/>
                      <a:pt x="1517" y="749"/>
                    </a:cubicBezTo>
                    <a:cubicBezTo>
                      <a:pt x="1517" y="337"/>
                      <a:pt x="1180" y="0"/>
                      <a:pt x="7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5" name="Google Shape;3065;p73"/>
              <p:cNvSpPr/>
              <p:nvPr/>
            </p:nvSpPr>
            <p:spPr>
              <a:xfrm>
                <a:off x="3627500" y="1224475"/>
                <a:ext cx="8425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70" extrusionOk="0">
                    <a:moveTo>
                      <a:pt x="1685" y="0"/>
                    </a:moveTo>
                    <a:cubicBezTo>
                      <a:pt x="749" y="0"/>
                      <a:pt x="1" y="749"/>
                      <a:pt x="1" y="1685"/>
                    </a:cubicBezTo>
                    <a:cubicBezTo>
                      <a:pt x="1" y="2621"/>
                      <a:pt x="749" y="3369"/>
                      <a:pt x="1685" y="3369"/>
                    </a:cubicBezTo>
                    <a:cubicBezTo>
                      <a:pt x="2602" y="3369"/>
                      <a:pt x="3370" y="2621"/>
                      <a:pt x="3370" y="1685"/>
                    </a:cubicBezTo>
                    <a:cubicBezTo>
                      <a:pt x="3370" y="749"/>
                      <a:pt x="2602" y="0"/>
                      <a:pt x="16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6" name="Google Shape;3066;p73"/>
              <p:cNvSpPr/>
              <p:nvPr/>
            </p:nvSpPr>
            <p:spPr>
              <a:xfrm>
                <a:off x="3628450" y="1237575"/>
                <a:ext cx="90775" cy="71250"/>
              </a:xfrm>
              <a:custGeom>
                <a:avLst/>
                <a:gdLst/>
                <a:ahLst/>
                <a:cxnLst/>
                <a:rect l="l" t="t" r="r" b="b"/>
                <a:pathLst>
                  <a:path w="3631" h="2850" extrusionOk="0">
                    <a:moveTo>
                      <a:pt x="2864" y="0"/>
                    </a:moveTo>
                    <a:cubicBezTo>
                      <a:pt x="3127" y="1160"/>
                      <a:pt x="2185" y="2060"/>
                      <a:pt x="1192" y="2060"/>
                    </a:cubicBezTo>
                    <a:cubicBezTo>
                      <a:pt x="775" y="2060"/>
                      <a:pt x="349" y="1901"/>
                      <a:pt x="0" y="1535"/>
                    </a:cubicBezTo>
                    <a:lnTo>
                      <a:pt x="0" y="1535"/>
                    </a:lnTo>
                    <a:cubicBezTo>
                      <a:pt x="179" y="2334"/>
                      <a:pt x="885" y="2849"/>
                      <a:pt x="1641" y="2849"/>
                    </a:cubicBezTo>
                    <a:cubicBezTo>
                      <a:pt x="1912" y="2849"/>
                      <a:pt x="2190" y="2783"/>
                      <a:pt x="2452" y="2639"/>
                    </a:cubicBezTo>
                    <a:cubicBezTo>
                      <a:pt x="3425" y="2115"/>
                      <a:pt x="3631" y="787"/>
                      <a:pt x="28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7" name="Google Shape;3067;p73"/>
              <p:cNvSpPr/>
              <p:nvPr/>
            </p:nvSpPr>
            <p:spPr>
              <a:xfrm>
                <a:off x="3642950" y="1229625"/>
                <a:ext cx="37925" cy="37925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49" y="0"/>
                    </a:moveTo>
                    <a:cubicBezTo>
                      <a:pt x="337" y="0"/>
                      <a:pt x="0" y="337"/>
                      <a:pt x="0" y="768"/>
                    </a:cubicBezTo>
                    <a:cubicBezTo>
                      <a:pt x="0" y="1179"/>
                      <a:pt x="337" y="1516"/>
                      <a:pt x="749" y="1516"/>
                    </a:cubicBezTo>
                    <a:cubicBezTo>
                      <a:pt x="1179" y="1516"/>
                      <a:pt x="1516" y="1179"/>
                      <a:pt x="1516" y="768"/>
                    </a:cubicBezTo>
                    <a:cubicBezTo>
                      <a:pt x="1516" y="337"/>
                      <a:pt x="1179" y="0"/>
                      <a:pt x="7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8" name="Google Shape;3068;p73"/>
              <p:cNvSpPr/>
              <p:nvPr/>
            </p:nvSpPr>
            <p:spPr>
              <a:xfrm>
                <a:off x="4320475" y="557225"/>
                <a:ext cx="84725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3370" extrusionOk="0">
                    <a:moveTo>
                      <a:pt x="1704" y="1"/>
                    </a:moveTo>
                    <a:cubicBezTo>
                      <a:pt x="768" y="1"/>
                      <a:pt x="1" y="749"/>
                      <a:pt x="1" y="1685"/>
                    </a:cubicBezTo>
                    <a:cubicBezTo>
                      <a:pt x="1" y="2621"/>
                      <a:pt x="768" y="3370"/>
                      <a:pt x="1704" y="3370"/>
                    </a:cubicBezTo>
                    <a:cubicBezTo>
                      <a:pt x="2621" y="3370"/>
                      <a:pt x="3388" y="2621"/>
                      <a:pt x="3388" y="1685"/>
                    </a:cubicBezTo>
                    <a:cubicBezTo>
                      <a:pt x="3388" y="749"/>
                      <a:pt x="2621" y="1"/>
                      <a:pt x="17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9" name="Google Shape;3069;p73"/>
              <p:cNvSpPr/>
              <p:nvPr/>
            </p:nvSpPr>
            <p:spPr>
              <a:xfrm>
                <a:off x="4321425" y="570325"/>
                <a:ext cx="908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7" extrusionOk="0">
                    <a:moveTo>
                      <a:pt x="2864" y="1"/>
                    </a:moveTo>
                    <a:lnTo>
                      <a:pt x="2864" y="1"/>
                    </a:lnTo>
                    <a:cubicBezTo>
                      <a:pt x="3127" y="1171"/>
                      <a:pt x="2199" y="2064"/>
                      <a:pt x="1208" y="2064"/>
                    </a:cubicBezTo>
                    <a:cubicBezTo>
                      <a:pt x="788" y="2064"/>
                      <a:pt x="357" y="1903"/>
                      <a:pt x="0" y="1535"/>
                    </a:cubicBezTo>
                    <a:lnTo>
                      <a:pt x="0" y="1535"/>
                    </a:lnTo>
                    <a:cubicBezTo>
                      <a:pt x="194" y="2340"/>
                      <a:pt x="913" y="2857"/>
                      <a:pt x="1669" y="2857"/>
                    </a:cubicBezTo>
                    <a:cubicBezTo>
                      <a:pt x="1932" y="2857"/>
                      <a:pt x="2200" y="2794"/>
                      <a:pt x="2452" y="2658"/>
                    </a:cubicBezTo>
                    <a:cubicBezTo>
                      <a:pt x="3444" y="2116"/>
                      <a:pt x="3631" y="806"/>
                      <a:pt x="28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0" name="Google Shape;3070;p73"/>
              <p:cNvSpPr/>
              <p:nvPr/>
            </p:nvSpPr>
            <p:spPr>
              <a:xfrm>
                <a:off x="4336400" y="562375"/>
                <a:ext cx="37925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36" extrusionOk="0">
                    <a:moveTo>
                      <a:pt x="749" y="1"/>
                    </a:moveTo>
                    <a:cubicBezTo>
                      <a:pt x="337" y="1"/>
                      <a:pt x="0" y="356"/>
                      <a:pt x="0" y="768"/>
                    </a:cubicBezTo>
                    <a:cubicBezTo>
                      <a:pt x="0" y="1198"/>
                      <a:pt x="337" y="1535"/>
                      <a:pt x="749" y="1535"/>
                    </a:cubicBezTo>
                    <a:cubicBezTo>
                      <a:pt x="1179" y="1535"/>
                      <a:pt x="1516" y="1198"/>
                      <a:pt x="1516" y="768"/>
                    </a:cubicBezTo>
                    <a:cubicBezTo>
                      <a:pt x="1516" y="356"/>
                      <a:pt x="1179" y="1"/>
                      <a:pt x="7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1" name="Google Shape;3071;p73"/>
              <p:cNvSpPr/>
              <p:nvPr/>
            </p:nvSpPr>
            <p:spPr>
              <a:xfrm>
                <a:off x="3742150" y="1487450"/>
                <a:ext cx="8470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3370" extrusionOk="0">
                    <a:moveTo>
                      <a:pt x="1685" y="0"/>
                    </a:moveTo>
                    <a:cubicBezTo>
                      <a:pt x="767" y="0"/>
                      <a:pt x="0" y="749"/>
                      <a:pt x="0" y="1685"/>
                    </a:cubicBezTo>
                    <a:cubicBezTo>
                      <a:pt x="0" y="2620"/>
                      <a:pt x="767" y="3369"/>
                      <a:pt x="1685" y="3369"/>
                    </a:cubicBezTo>
                    <a:cubicBezTo>
                      <a:pt x="2620" y="3369"/>
                      <a:pt x="3388" y="2620"/>
                      <a:pt x="3388" y="1685"/>
                    </a:cubicBezTo>
                    <a:cubicBezTo>
                      <a:pt x="3388" y="749"/>
                      <a:pt x="2620" y="0"/>
                      <a:pt x="16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2" name="Google Shape;3072;p73"/>
              <p:cNvSpPr/>
              <p:nvPr/>
            </p:nvSpPr>
            <p:spPr>
              <a:xfrm>
                <a:off x="3743550" y="1500550"/>
                <a:ext cx="908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7" extrusionOk="0">
                    <a:moveTo>
                      <a:pt x="2845" y="0"/>
                    </a:moveTo>
                    <a:cubicBezTo>
                      <a:pt x="3121" y="1170"/>
                      <a:pt x="2188" y="2063"/>
                      <a:pt x="1199" y="2063"/>
                    </a:cubicBezTo>
                    <a:cubicBezTo>
                      <a:pt x="780" y="2063"/>
                      <a:pt x="351" y="1903"/>
                      <a:pt x="0" y="1535"/>
                    </a:cubicBezTo>
                    <a:lnTo>
                      <a:pt x="0" y="1535"/>
                    </a:lnTo>
                    <a:cubicBezTo>
                      <a:pt x="181" y="2340"/>
                      <a:pt x="896" y="2856"/>
                      <a:pt x="1650" y="2856"/>
                    </a:cubicBezTo>
                    <a:cubicBezTo>
                      <a:pt x="1914" y="2856"/>
                      <a:pt x="2182" y="2793"/>
                      <a:pt x="2433" y="2658"/>
                    </a:cubicBezTo>
                    <a:cubicBezTo>
                      <a:pt x="3425" y="2115"/>
                      <a:pt x="3631" y="805"/>
                      <a:pt x="28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3" name="Google Shape;3073;p73"/>
              <p:cNvSpPr/>
              <p:nvPr/>
            </p:nvSpPr>
            <p:spPr>
              <a:xfrm>
                <a:off x="3757575" y="1492575"/>
                <a:ext cx="38400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536" extrusionOk="0">
                    <a:moveTo>
                      <a:pt x="768" y="1"/>
                    </a:moveTo>
                    <a:cubicBezTo>
                      <a:pt x="356" y="1"/>
                      <a:pt x="1" y="357"/>
                      <a:pt x="1" y="768"/>
                    </a:cubicBezTo>
                    <a:cubicBezTo>
                      <a:pt x="1" y="1180"/>
                      <a:pt x="356" y="1536"/>
                      <a:pt x="768" y="1536"/>
                    </a:cubicBezTo>
                    <a:cubicBezTo>
                      <a:pt x="1199" y="1536"/>
                      <a:pt x="1536" y="1180"/>
                      <a:pt x="1536" y="768"/>
                    </a:cubicBezTo>
                    <a:cubicBezTo>
                      <a:pt x="1536" y="357"/>
                      <a:pt x="1199" y="1"/>
                      <a:pt x="76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4" name="Google Shape;3074;p73"/>
              <p:cNvSpPr/>
              <p:nvPr/>
            </p:nvSpPr>
            <p:spPr>
              <a:xfrm>
                <a:off x="4228775" y="2355875"/>
                <a:ext cx="84250" cy="847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1"/>
                    </a:moveTo>
                    <a:cubicBezTo>
                      <a:pt x="749" y="1"/>
                      <a:pt x="0" y="768"/>
                      <a:pt x="0" y="1704"/>
                    </a:cubicBezTo>
                    <a:cubicBezTo>
                      <a:pt x="0" y="2621"/>
                      <a:pt x="749" y="3389"/>
                      <a:pt x="1685" y="3389"/>
                    </a:cubicBezTo>
                    <a:cubicBezTo>
                      <a:pt x="2621" y="3389"/>
                      <a:pt x="3369" y="2621"/>
                      <a:pt x="3369" y="1704"/>
                    </a:cubicBezTo>
                    <a:cubicBezTo>
                      <a:pt x="3369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5" name="Google Shape;3075;p73"/>
              <p:cNvSpPr/>
              <p:nvPr/>
            </p:nvSpPr>
            <p:spPr>
              <a:xfrm>
                <a:off x="4229700" y="2368975"/>
                <a:ext cx="90800" cy="71525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1" extrusionOk="0">
                    <a:moveTo>
                      <a:pt x="2864" y="1"/>
                    </a:moveTo>
                    <a:cubicBezTo>
                      <a:pt x="3127" y="1171"/>
                      <a:pt x="2190" y="2064"/>
                      <a:pt x="1200" y="2064"/>
                    </a:cubicBezTo>
                    <a:cubicBezTo>
                      <a:pt x="781" y="2064"/>
                      <a:pt x="352" y="1903"/>
                      <a:pt x="1" y="1536"/>
                    </a:cubicBezTo>
                    <a:lnTo>
                      <a:pt x="1" y="1536"/>
                    </a:lnTo>
                    <a:cubicBezTo>
                      <a:pt x="180" y="2351"/>
                      <a:pt x="890" y="2860"/>
                      <a:pt x="1649" y="2860"/>
                    </a:cubicBezTo>
                    <a:cubicBezTo>
                      <a:pt x="1918" y="2860"/>
                      <a:pt x="2193" y="2796"/>
                      <a:pt x="2453" y="2659"/>
                    </a:cubicBezTo>
                    <a:cubicBezTo>
                      <a:pt x="3426" y="2135"/>
                      <a:pt x="3632" y="806"/>
                      <a:pt x="28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6" name="Google Shape;3076;p73"/>
              <p:cNvSpPr/>
              <p:nvPr/>
            </p:nvSpPr>
            <p:spPr>
              <a:xfrm>
                <a:off x="4244200" y="2361500"/>
                <a:ext cx="37925" cy="37925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50" y="1"/>
                    </a:moveTo>
                    <a:cubicBezTo>
                      <a:pt x="338" y="1"/>
                      <a:pt x="1" y="337"/>
                      <a:pt x="1" y="749"/>
                    </a:cubicBezTo>
                    <a:cubicBezTo>
                      <a:pt x="1" y="1180"/>
                      <a:pt x="338" y="1517"/>
                      <a:pt x="750" y="1517"/>
                    </a:cubicBezTo>
                    <a:cubicBezTo>
                      <a:pt x="1180" y="1517"/>
                      <a:pt x="1517" y="1180"/>
                      <a:pt x="1517" y="749"/>
                    </a:cubicBezTo>
                    <a:cubicBezTo>
                      <a:pt x="1517" y="337"/>
                      <a:pt x="1180" y="1"/>
                      <a:pt x="7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7" name="Google Shape;3077;p73"/>
              <p:cNvSpPr/>
              <p:nvPr/>
            </p:nvSpPr>
            <p:spPr>
              <a:xfrm>
                <a:off x="3644825" y="3018450"/>
                <a:ext cx="8470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3370" extrusionOk="0">
                    <a:moveTo>
                      <a:pt x="1703" y="0"/>
                    </a:moveTo>
                    <a:cubicBezTo>
                      <a:pt x="767" y="0"/>
                      <a:pt x="0" y="749"/>
                      <a:pt x="0" y="1685"/>
                    </a:cubicBezTo>
                    <a:cubicBezTo>
                      <a:pt x="0" y="2621"/>
                      <a:pt x="767" y="3369"/>
                      <a:pt x="1703" y="3369"/>
                    </a:cubicBezTo>
                    <a:cubicBezTo>
                      <a:pt x="2620" y="3369"/>
                      <a:pt x="3388" y="2621"/>
                      <a:pt x="3388" y="1685"/>
                    </a:cubicBezTo>
                    <a:cubicBezTo>
                      <a:pt x="3388" y="749"/>
                      <a:pt x="2620" y="0"/>
                      <a:pt x="17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8" name="Google Shape;3078;p73"/>
              <p:cNvSpPr/>
              <p:nvPr/>
            </p:nvSpPr>
            <p:spPr>
              <a:xfrm>
                <a:off x="3646225" y="3031550"/>
                <a:ext cx="908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7" extrusionOk="0">
                    <a:moveTo>
                      <a:pt x="2845" y="1"/>
                    </a:moveTo>
                    <a:lnTo>
                      <a:pt x="2845" y="1"/>
                    </a:lnTo>
                    <a:cubicBezTo>
                      <a:pt x="3121" y="1170"/>
                      <a:pt x="2188" y="2063"/>
                      <a:pt x="1199" y="2063"/>
                    </a:cubicBezTo>
                    <a:cubicBezTo>
                      <a:pt x="780" y="2063"/>
                      <a:pt x="351" y="1903"/>
                      <a:pt x="0" y="1535"/>
                    </a:cubicBezTo>
                    <a:lnTo>
                      <a:pt x="0" y="1535"/>
                    </a:lnTo>
                    <a:cubicBezTo>
                      <a:pt x="181" y="2340"/>
                      <a:pt x="896" y="2857"/>
                      <a:pt x="1650" y="2857"/>
                    </a:cubicBezTo>
                    <a:cubicBezTo>
                      <a:pt x="1914" y="2857"/>
                      <a:pt x="2182" y="2794"/>
                      <a:pt x="2433" y="2658"/>
                    </a:cubicBezTo>
                    <a:cubicBezTo>
                      <a:pt x="3425" y="2116"/>
                      <a:pt x="3631" y="805"/>
                      <a:pt x="28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9" name="Google Shape;3079;p73"/>
              <p:cNvSpPr/>
              <p:nvPr/>
            </p:nvSpPr>
            <p:spPr>
              <a:xfrm>
                <a:off x="3660725" y="3023600"/>
                <a:ext cx="37925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36" extrusionOk="0">
                    <a:moveTo>
                      <a:pt x="749" y="0"/>
                    </a:moveTo>
                    <a:cubicBezTo>
                      <a:pt x="337" y="0"/>
                      <a:pt x="0" y="356"/>
                      <a:pt x="0" y="768"/>
                    </a:cubicBezTo>
                    <a:cubicBezTo>
                      <a:pt x="0" y="1180"/>
                      <a:pt x="337" y="1535"/>
                      <a:pt x="749" y="1535"/>
                    </a:cubicBezTo>
                    <a:cubicBezTo>
                      <a:pt x="1180" y="1535"/>
                      <a:pt x="1516" y="1180"/>
                      <a:pt x="1516" y="768"/>
                    </a:cubicBezTo>
                    <a:cubicBezTo>
                      <a:pt x="1516" y="356"/>
                      <a:pt x="1180" y="0"/>
                      <a:pt x="7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0" name="Google Shape;3080;p73"/>
              <p:cNvSpPr/>
              <p:nvPr/>
            </p:nvSpPr>
            <p:spPr>
              <a:xfrm>
                <a:off x="4230175" y="706025"/>
                <a:ext cx="84725" cy="84725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3389" extrusionOk="0">
                    <a:moveTo>
                      <a:pt x="1685" y="1"/>
                    </a:moveTo>
                    <a:cubicBezTo>
                      <a:pt x="768" y="1"/>
                      <a:pt x="0" y="768"/>
                      <a:pt x="0" y="1704"/>
                    </a:cubicBezTo>
                    <a:cubicBezTo>
                      <a:pt x="0" y="2621"/>
                      <a:pt x="768" y="3388"/>
                      <a:pt x="1685" y="3388"/>
                    </a:cubicBezTo>
                    <a:cubicBezTo>
                      <a:pt x="2621" y="3388"/>
                      <a:pt x="3388" y="2621"/>
                      <a:pt x="3388" y="1704"/>
                    </a:cubicBezTo>
                    <a:cubicBezTo>
                      <a:pt x="3388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1" name="Google Shape;3081;p73"/>
              <p:cNvSpPr/>
              <p:nvPr/>
            </p:nvSpPr>
            <p:spPr>
              <a:xfrm>
                <a:off x="4231575" y="719125"/>
                <a:ext cx="908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0" extrusionOk="0">
                    <a:moveTo>
                      <a:pt x="2845" y="1"/>
                    </a:moveTo>
                    <a:lnTo>
                      <a:pt x="2845" y="1"/>
                    </a:lnTo>
                    <a:cubicBezTo>
                      <a:pt x="3109" y="1175"/>
                      <a:pt x="2174" y="2070"/>
                      <a:pt x="1185" y="2070"/>
                    </a:cubicBezTo>
                    <a:cubicBezTo>
                      <a:pt x="771" y="2070"/>
                      <a:pt x="349" y="1913"/>
                      <a:pt x="1" y="1554"/>
                    </a:cubicBezTo>
                    <a:lnTo>
                      <a:pt x="1" y="1554"/>
                    </a:lnTo>
                    <a:cubicBezTo>
                      <a:pt x="180" y="2355"/>
                      <a:pt x="889" y="2860"/>
                      <a:pt x="1639" y="2860"/>
                    </a:cubicBezTo>
                    <a:cubicBezTo>
                      <a:pt x="1906" y="2860"/>
                      <a:pt x="2178" y="2796"/>
                      <a:pt x="2434" y="2658"/>
                    </a:cubicBezTo>
                    <a:cubicBezTo>
                      <a:pt x="3426" y="2134"/>
                      <a:pt x="3632" y="805"/>
                      <a:pt x="28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2" name="Google Shape;3082;p73"/>
              <p:cNvSpPr/>
              <p:nvPr/>
            </p:nvSpPr>
            <p:spPr>
              <a:xfrm>
                <a:off x="4246075" y="711650"/>
                <a:ext cx="37925" cy="37925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49" y="0"/>
                    </a:moveTo>
                    <a:cubicBezTo>
                      <a:pt x="338" y="0"/>
                      <a:pt x="1" y="337"/>
                      <a:pt x="1" y="767"/>
                    </a:cubicBezTo>
                    <a:cubicBezTo>
                      <a:pt x="1" y="1179"/>
                      <a:pt x="338" y="1516"/>
                      <a:pt x="749" y="1516"/>
                    </a:cubicBezTo>
                    <a:cubicBezTo>
                      <a:pt x="1180" y="1516"/>
                      <a:pt x="1517" y="1179"/>
                      <a:pt x="1517" y="767"/>
                    </a:cubicBezTo>
                    <a:cubicBezTo>
                      <a:pt x="1517" y="337"/>
                      <a:pt x="1180" y="0"/>
                      <a:pt x="7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3" name="Google Shape;3083;p73"/>
              <p:cNvSpPr/>
              <p:nvPr/>
            </p:nvSpPr>
            <p:spPr>
              <a:xfrm>
                <a:off x="3671025" y="1360175"/>
                <a:ext cx="84700" cy="84700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3388" extrusionOk="0">
                    <a:moveTo>
                      <a:pt x="1685" y="0"/>
                    </a:moveTo>
                    <a:cubicBezTo>
                      <a:pt x="768" y="0"/>
                      <a:pt x="0" y="768"/>
                      <a:pt x="0" y="1703"/>
                    </a:cubicBezTo>
                    <a:cubicBezTo>
                      <a:pt x="0" y="2620"/>
                      <a:pt x="768" y="3388"/>
                      <a:pt x="1685" y="3388"/>
                    </a:cubicBezTo>
                    <a:cubicBezTo>
                      <a:pt x="2621" y="3388"/>
                      <a:pt x="3388" y="2620"/>
                      <a:pt x="3388" y="1703"/>
                    </a:cubicBezTo>
                    <a:cubicBezTo>
                      <a:pt x="3388" y="768"/>
                      <a:pt x="2621" y="0"/>
                      <a:pt x="16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4" name="Google Shape;3084;p73"/>
              <p:cNvSpPr/>
              <p:nvPr/>
            </p:nvSpPr>
            <p:spPr>
              <a:xfrm>
                <a:off x="3672425" y="1373275"/>
                <a:ext cx="908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0" extrusionOk="0">
                    <a:moveTo>
                      <a:pt x="2864" y="0"/>
                    </a:moveTo>
                    <a:lnTo>
                      <a:pt x="2864" y="0"/>
                    </a:lnTo>
                    <a:cubicBezTo>
                      <a:pt x="3128" y="1174"/>
                      <a:pt x="2183" y="2070"/>
                      <a:pt x="1189" y="2070"/>
                    </a:cubicBezTo>
                    <a:cubicBezTo>
                      <a:pt x="773" y="2070"/>
                      <a:pt x="348" y="1913"/>
                      <a:pt x="0" y="1554"/>
                    </a:cubicBezTo>
                    <a:lnTo>
                      <a:pt x="0" y="1554"/>
                    </a:lnTo>
                    <a:cubicBezTo>
                      <a:pt x="180" y="2354"/>
                      <a:pt x="889" y="2860"/>
                      <a:pt x="1646" y="2860"/>
                    </a:cubicBezTo>
                    <a:cubicBezTo>
                      <a:pt x="1916" y="2860"/>
                      <a:pt x="2192" y="2796"/>
                      <a:pt x="2452" y="2658"/>
                    </a:cubicBezTo>
                    <a:cubicBezTo>
                      <a:pt x="3425" y="2134"/>
                      <a:pt x="3631" y="805"/>
                      <a:pt x="28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5" name="Google Shape;3085;p73"/>
              <p:cNvSpPr/>
              <p:nvPr/>
            </p:nvSpPr>
            <p:spPr>
              <a:xfrm>
                <a:off x="3686450" y="1365775"/>
                <a:ext cx="38400" cy="3792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517" extrusionOk="0">
                    <a:moveTo>
                      <a:pt x="768" y="1"/>
                    </a:moveTo>
                    <a:cubicBezTo>
                      <a:pt x="356" y="1"/>
                      <a:pt x="1" y="338"/>
                      <a:pt x="1" y="768"/>
                    </a:cubicBezTo>
                    <a:cubicBezTo>
                      <a:pt x="1" y="1180"/>
                      <a:pt x="356" y="1517"/>
                      <a:pt x="768" y="1517"/>
                    </a:cubicBezTo>
                    <a:cubicBezTo>
                      <a:pt x="1199" y="1517"/>
                      <a:pt x="1536" y="1180"/>
                      <a:pt x="1536" y="768"/>
                    </a:cubicBezTo>
                    <a:cubicBezTo>
                      <a:pt x="1536" y="338"/>
                      <a:pt x="1199" y="1"/>
                      <a:pt x="7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6" name="Google Shape;3086;p73"/>
              <p:cNvSpPr/>
              <p:nvPr/>
            </p:nvSpPr>
            <p:spPr>
              <a:xfrm>
                <a:off x="4261525" y="1880475"/>
                <a:ext cx="84250" cy="847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1"/>
                    </a:moveTo>
                    <a:cubicBezTo>
                      <a:pt x="749" y="1"/>
                      <a:pt x="0" y="768"/>
                      <a:pt x="0" y="1704"/>
                    </a:cubicBezTo>
                    <a:cubicBezTo>
                      <a:pt x="0" y="2621"/>
                      <a:pt x="749" y="3389"/>
                      <a:pt x="1685" y="3389"/>
                    </a:cubicBezTo>
                    <a:cubicBezTo>
                      <a:pt x="2621" y="3389"/>
                      <a:pt x="3369" y="2621"/>
                      <a:pt x="3369" y="1704"/>
                    </a:cubicBezTo>
                    <a:cubicBezTo>
                      <a:pt x="3369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7" name="Google Shape;3087;p73"/>
              <p:cNvSpPr/>
              <p:nvPr/>
            </p:nvSpPr>
            <p:spPr>
              <a:xfrm>
                <a:off x="4262450" y="1893600"/>
                <a:ext cx="908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0" extrusionOk="0">
                    <a:moveTo>
                      <a:pt x="2864" y="0"/>
                    </a:moveTo>
                    <a:lnTo>
                      <a:pt x="2864" y="0"/>
                    </a:lnTo>
                    <a:cubicBezTo>
                      <a:pt x="3127" y="1170"/>
                      <a:pt x="2199" y="2063"/>
                      <a:pt x="1209" y="2063"/>
                    </a:cubicBezTo>
                    <a:cubicBezTo>
                      <a:pt x="789" y="2063"/>
                      <a:pt x="357" y="1902"/>
                      <a:pt x="1" y="1535"/>
                    </a:cubicBezTo>
                    <a:lnTo>
                      <a:pt x="1" y="1535"/>
                    </a:lnTo>
                    <a:cubicBezTo>
                      <a:pt x="194" y="2350"/>
                      <a:pt x="908" y="2859"/>
                      <a:pt x="1660" y="2859"/>
                    </a:cubicBezTo>
                    <a:cubicBezTo>
                      <a:pt x="1926" y="2859"/>
                      <a:pt x="2198" y="2795"/>
                      <a:pt x="2453" y="2658"/>
                    </a:cubicBezTo>
                    <a:cubicBezTo>
                      <a:pt x="3445" y="2134"/>
                      <a:pt x="3632" y="805"/>
                      <a:pt x="28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8" name="Google Shape;3088;p73"/>
              <p:cNvSpPr/>
              <p:nvPr/>
            </p:nvSpPr>
            <p:spPr>
              <a:xfrm>
                <a:off x="4276975" y="1886100"/>
                <a:ext cx="37925" cy="37925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67" y="1"/>
                    </a:moveTo>
                    <a:cubicBezTo>
                      <a:pt x="337" y="1"/>
                      <a:pt x="0" y="337"/>
                      <a:pt x="0" y="768"/>
                    </a:cubicBezTo>
                    <a:cubicBezTo>
                      <a:pt x="0" y="1180"/>
                      <a:pt x="337" y="1517"/>
                      <a:pt x="767" y="1517"/>
                    </a:cubicBezTo>
                    <a:cubicBezTo>
                      <a:pt x="1179" y="1517"/>
                      <a:pt x="1516" y="1180"/>
                      <a:pt x="1516" y="768"/>
                    </a:cubicBezTo>
                    <a:cubicBezTo>
                      <a:pt x="1516" y="337"/>
                      <a:pt x="1179" y="1"/>
                      <a:pt x="76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9" name="Google Shape;3089;p73"/>
              <p:cNvSpPr/>
              <p:nvPr/>
            </p:nvSpPr>
            <p:spPr>
              <a:xfrm>
                <a:off x="4323750" y="2208950"/>
                <a:ext cx="8425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70" extrusionOk="0">
                    <a:moveTo>
                      <a:pt x="1685" y="1"/>
                    </a:moveTo>
                    <a:cubicBezTo>
                      <a:pt x="749" y="1"/>
                      <a:pt x="1" y="750"/>
                      <a:pt x="1" y="1685"/>
                    </a:cubicBezTo>
                    <a:cubicBezTo>
                      <a:pt x="1" y="2621"/>
                      <a:pt x="749" y="3370"/>
                      <a:pt x="1685" y="3370"/>
                    </a:cubicBezTo>
                    <a:cubicBezTo>
                      <a:pt x="2621" y="3370"/>
                      <a:pt x="3370" y="2621"/>
                      <a:pt x="3370" y="1685"/>
                    </a:cubicBezTo>
                    <a:cubicBezTo>
                      <a:pt x="3370" y="750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0" name="Google Shape;3090;p73"/>
              <p:cNvSpPr/>
              <p:nvPr/>
            </p:nvSpPr>
            <p:spPr>
              <a:xfrm>
                <a:off x="4324700" y="2222050"/>
                <a:ext cx="90800" cy="7145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8" extrusionOk="0">
                    <a:moveTo>
                      <a:pt x="2864" y="1"/>
                    </a:moveTo>
                    <a:cubicBezTo>
                      <a:pt x="3127" y="1171"/>
                      <a:pt x="2189" y="2064"/>
                      <a:pt x="1200" y="2064"/>
                    </a:cubicBezTo>
                    <a:cubicBezTo>
                      <a:pt x="780" y="2064"/>
                      <a:pt x="351" y="1903"/>
                      <a:pt x="0" y="1536"/>
                    </a:cubicBezTo>
                    <a:lnTo>
                      <a:pt x="0" y="1536"/>
                    </a:lnTo>
                    <a:cubicBezTo>
                      <a:pt x="181" y="2340"/>
                      <a:pt x="896" y="2857"/>
                      <a:pt x="1658" y="2857"/>
                    </a:cubicBezTo>
                    <a:cubicBezTo>
                      <a:pt x="1924" y="2857"/>
                      <a:pt x="2195" y="2794"/>
                      <a:pt x="2452" y="2659"/>
                    </a:cubicBezTo>
                    <a:cubicBezTo>
                      <a:pt x="3425" y="2116"/>
                      <a:pt x="3631" y="806"/>
                      <a:pt x="28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1" name="Google Shape;3091;p73"/>
              <p:cNvSpPr/>
              <p:nvPr/>
            </p:nvSpPr>
            <p:spPr>
              <a:xfrm>
                <a:off x="4339200" y="2214575"/>
                <a:ext cx="38400" cy="3792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517" extrusionOk="0">
                    <a:moveTo>
                      <a:pt x="768" y="1"/>
                    </a:moveTo>
                    <a:cubicBezTo>
                      <a:pt x="337" y="1"/>
                      <a:pt x="0" y="337"/>
                      <a:pt x="0" y="749"/>
                    </a:cubicBezTo>
                    <a:cubicBezTo>
                      <a:pt x="0" y="1180"/>
                      <a:pt x="337" y="1517"/>
                      <a:pt x="768" y="1517"/>
                    </a:cubicBezTo>
                    <a:cubicBezTo>
                      <a:pt x="1179" y="1517"/>
                      <a:pt x="1535" y="1180"/>
                      <a:pt x="1535" y="749"/>
                    </a:cubicBezTo>
                    <a:cubicBezTo>
                      <a:pt x="1535" y="337"/>
                      <a:pt x="1179" y="1"/>
                      <a:pt x="7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2" name="Google Shape;3092;p73"/>
              <p:cNvSpPr/>
              <p:nvPr/>
            </p:nvSpPr>
            <p:spPr>
              <a:xfrm>
                <a:off x="3713600" y="2746125"/>
                <a:ext cx="84250" cy="847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0"/>
                    </a:moveTo>
                    <a:cubicBezTo>
                      <a:pt x="749" y="0"/>
                      <a:pt x="0" y="768"/>
                      <a:pt x="0" y="1704"/>
                    </a:cubicBezTo>
                    <a:cubicBezTo>
                      <a:pt x="0" y="2621"/>
                      <a:pt x="749" y="3388"/>
                      <a:pt x="1685" y="3388"/>
                    </a:cubicBezTo>
                    <a:cubicBezTo>
                      <a:pt x="2602" y="3388"/>
                      <a:pt x="3369" y="2621"/>
                      <a:pt x="3369" y="1704"/>
                    </a:cubicBezTo>
                    <a:cubicBezTo>
                      <a:pt x="3369" y="768"/>
                      <a:pt x="2602" y="0"/>
                      <a:pt x="16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3093;p73"/>
              <p:cNvSpPr/>
              <p:nvPr/>
            </p:nvSpPr>
            <p:spPr>
              <a:xfrm>
                <a:off x="3714525" y="2759225"/>
                <a:ext cx="90800" cy="7150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0" extrusionOk="0">
                    <a:moveTo>
                      <a:pt x="2864" y="1"/>
                    </a:moveTo>
                    <a:lnTo>
                      <a:pt x="2864" y="1"/>
                    </a:lnTo>
                    <a:cubicBezTo>
                      <a:pt x="3128" y="1175"/>
                      <a:pt x="2183" y="2070"/>
                      <a:pt x="1189" y="2070"/>
                    </a:cubicBezTo>
                    <a:cubicBezTo>
                      <a:pt x="773" y="2070"/>
                      <a:pt x="349" y="1913"/>
                      <a:pt x="1" y="1554"/>
                    </a:cubicBezTo>
                    <a:lnTo>
                      <a:pt x="1" y="1554"/>
                    </a:lnTo>
                    <a:cubicBezTo>
                      <a:pt x="180" y="2355"/>
                      <a:pt x="889" y="2860"/>
                      <a:pt x="1647" y="2860"/>
                    </a:cubicBezTo>
                    <a:cubicBezTo>
                      <a:pt x="1916" y="2860"/>
                      <a:pt x="2192" y="2796"/>
                      <a:pt x="2453" y="2658"/>
                    </a:cubicBezTo>
                    <a:cubicBezTo>
                      <a:pt x="3426" y="2134"/>
                      <a:pt x="3632" y="805"/>
                      <a:pt x="28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3094;p73"/>
              <p:cNvSpPr/>
              <p:nvPr/>
            </p:nvSpPr>
            <p:spPr>
              <a:xfrm>
                <a:off x="3729050" y="2751750"/>
                <a:ext cx="37925" cy="37925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49" y="0"/>
                    </a:moveTo>
                    <a:cubicBezTo>
                      <a:pt x="337" y="0"/>
                      <a:pt x="0" y="337"/>
                      <a:pt x="0" y="767"/>
                    </a:cubicBezTo>
                    <a:cubicBezTo>
                      <a:pt x="0" y="1179"/>
                      <a:pt x="337" y="1516"/>
                      <a:pt x="749" y="1516"/>
                    </a:cubicBezTo>
                    <a:cubicBezTo>
                      <a:pt x="1179" y="1516"/>
                      <a:pt x="1516" y="1179"/>
                      <a:pt x="1516" y="767"/>
                    </a:cubicBezTo>
                    <a:cubicBezTo>
                      <a:pt x="1516" y="337"/>
                      <a:pt x="1179" y="0"/>
                      <a:pt x="7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5" name="Google Shape;3095;p73"/>
              <p:cNvSpPr/>
              <p:nvPr/>
            </p:nvSpPr>
            <p:spPr>
              <a:xfrm>
                <a:off x="4228775" y="3480750"/>
                <a:ext cx="8425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70" extrusionOk="0">
                    <a:moveTo>
                      <a:pt x="1685" y="0"/>
                    </a:moveTo>
                    <a:cubicBezTo>
                      <a:pt x="749" y="0"/>
                      <a:pt x="0" y="749"/>
                      <a:pt x="0" y="1685"/>
                    </a:cubicBezTo>
                    <a:cubicBezTo>
                      <a:pt x="0" y="2621"/>
                      <a:pt x="749" y="3369"/>
                      <a:pt x="1685" y="3369"/>
                    </a:cubicBezTo>
                    <a:cubicBezTo>
                      <a:pt x="2621" y="3369"/>
                      <a:pt x="3369" y="2621"/>
                      <a:pt x="3369" y="1685"/>
                    </a:cubicBezTo>
                    <a:cubicBezTo>
                      <a:pt x="3369" y="749"/>
                      <a:pt x="2621" y="0"/>
                      <a:pt x="16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6" name="Google Shape;3096;p73"/>
              <p:cNvSpPr/>
              <p:nvPr/>
            </p:nvSpPr>
            <p:spPr>
              <a:xfrm>
                <a:off x="4229700" y="3493850"/>
                <a:ext cx="90800" cy="7125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0" extrusionOk="0">
                    <a:moveTo>
                      <a:pt x="2864" y="0"/>
                    </a:moveTo>
                    <a:lnTo>
                      <a:pt x="2864" y="0"/>
                    </a:lnTo>
                    <a:cubicBezTo>
                      <a:pt x="3128" y="1160"/>
                      <a:pt x="2185" y="2060"/>
                      <a:pt x="1193" y="2060"/>
                    </a:cubicBezTo>
                    <a:cubicBezTo>
                      <a:pt x="776" y="2060"/>
                      <a:pt x="350" y="1901"/>
                      <a:pt x="1" y="1535"/>
                    </a:cubicBezTo>
                    <a:lnTo>
                      <a:pt x="1" y="1535"/>
                    </a:lnTo>
                    <a:cubicBezTo>
                      <a:pt x="180" y="2334"/>
                      <a:pt x="886" y="2849"/>
                      <a:pt x="1642" y="2849"/>
                    </a:cubicBezTo>
                    <a:cubicBezTo>
                      <a:pt x="1913" y="2849"/>
                      <a:pt x="2191" y="2783"/>
                      <a:pt x="2453" y="2639"/>
                    </a:cubicBezTo>
                    <a:cubicBezTo>
                      <a:pt x="3426" y="2115"/>
                      <a:pt x="3632" y="787"/>
                      <a:pt x="28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7" name="Google Shape;3097;p73"/>
              <p:cNvSpPr/>
              <p:nvPr/>
            </p:nvSpPr>
            <p:spPr>
              <a:xfrm>
                <a:off x="4244200" y="3485900"/>
                <a:ext cx="37925" cy="37925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50" y="0"/>
                    </a:moveTo>
                    <a:cubicBezTo>
                      <a:pt x="338" y="0"/>
                      <a:pt x="1" y="337"/>
                      <a:pt x="1" y="768"/>
                    </a:cubicBezTo>
                    <a:cubicBezTo>
                      <a:pt x="1" y="1179"/>
                      <a:pt x="338" y="1516"/>
                      <a:pt x="750" y="1516"/>
                    </a:cubicBezTo>
                    <a:cubicBezTo>
                      <a:pt x="1180" y="1516"/>
                      <a:pt x="1517" y="1179"/>
                      <a:pt x="1517" y="768"/>
                    </a:cubicBezTo>
                    <a:cubicBezTo>
                      <a:pt x="1517" y="337"/>
                      <a:pt x="1180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8" name="Google Shape;3098;p73"/>
              <p:cNvSpPr/>
              <p:nvPr/>
            </p:nvSpPr>
            <p:spPr>
              <a:xfrm>
                <a:off x="3639200" y="2883225"/>
                <a:ext cx="8425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70" extrusionOk="0">
                    <a:moveTo>
                      <a:pt x="1685" y="0"/>
                    </a:moveTo>
                    <a:cubicBezTo>
                      <a:pt x="749" y="0"/>
                      <a:pt x="0" y="749"/>
                      <a:pt x="0" y="1685"/>
                    </a:cubicBezTo>
                    <a:cubicBezTo>
                      <a:pt x="0" y="2621"/>
                      <a:pt x="749" y="3369"/>
                      <a:pt x="1685" y="3369"/>
                    </a:cubicBezTo>
                    <a:cubicBezTo>
                      <a:pt x="2621" y="3369"/>
                      <a:pt x="3369" y="2621"/>
                      <a:pt x="3369" y="1685"/>
                    </a:cubicBezTo>
                    <a:cubicBezTo>
                      <a:pt x="3369" y="749"/>
                      <a:pt x="2621" y="0"/>
                      <a:pt x="168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9" name="Google Shape;3099;p73"/>
              <p:cNvSpPr/>
              <p:nvPr/>
            </p:nvSpPr>
            <p:spPr>
              <a:xfrm>
                <a:off x="3640125" y="2896325"/>
                <a:ext cx="90800" cy="71425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7" extrusionOk="0">
                    <a:moveTo>
                      <a:pt x="2865" y="0"/>
                    </a:moveTo>
                    <a:lnTo>
                      <a:pt x="2865" y="0"/>
                    </a:lnTo>
                    <a:cubicBezTo>
                      <a:pt x="3127" y="1170"/>
                      <a:pt x="2190" y="2063"/>
                      <a:pt x="1200" y="2063"/>
                    </a:cubicBezTo>
                    <a:cubicBezTo>
                      <a:pt x="781" y="2063"/>
                      <a:pt x="352" y="1903"/>
                      <a:pt x="1" y="1535"/>
                    </a:cubicBezTo>
                    <a:lnTo>
                      <a:pt x="1" y="1535"/>
                    </a:lnTo>
                    <a:cubicBezTo>
                      <a:pt x="181" y="2340"/>
                      <a:pt x="897" y="2857"/>
                      <a:pt x="1659" y="2857"/>
                    </a:cubicBezTo>
                    <a:cubicBezTo>
                      <a:pt x="1925" y="2857"/>
                      <a:pt x="2196" y="2794"/>
                      <a:pt x="2453" y="2658"/>
                    </a:cubicBezTo>
                    <a:cubicBezTo>
                      <a:pt x="3426" y="2115"/>
                      <a:pt x="3632" y="805"/>
                      <a:pt x="28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0" name="Google Shape;3100;p73"/>
              <p:cNvSpPr/>
              <p:nvPr/>
            </p:nvSpPr>
            <p:spPr>
              <a:xfrm>
                <a:off x="3654650" y="2888375"/>
                <a:ext cx="37925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36" extrusionOk="0">
                    <a:moveTo>
                      <a:pt x="768" y="0"/>
                    </a:moveTo>
                    <a:cubicBezTo>
                      <a:pt x="337" y="0"/>
                      <a:pt x="0" y="356"/>
                      <a:pt x="0" y="768"/>
                    </a:cubicBezTo>
                    <a:cubicBezTo>
                      <a:pt x="0" y="1179"/>
                      <a:pt x="337" y="1535"/>
                      <a:pt x="768" y="1535"/>
                    </a:cubicBezTo>
                    <a:cubicBezTo>
                      <a:pt x="1179" y="1535"/>
                      <a:pt x="1516" y="1179"/>
                      <a:pt x="1516" y="768"/>
                    </a:cubicBezTo>
                    <a:cubicBezTo>
                      <a:pt x="1516" y="356"/>
                      <a:pt x="1179" y="0"/>
                      <a:pt x="7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1" name="Google Shape;3101;p73"/>
              <p:cNvSpPr/>
              <p:nvPr/>
            </p:nvSpPr>
            <p:spPr>
              <a:xfrm>
                <a:off x="3744475" y="3149925"/>
                <a:ext cx="84250" cy="8472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1"/>
                    </a:moveTo>
                    <a:cubicBezTo>
                      <a:pt x="749" y="1"/>
                      <a:pt x="1" y="768"/>
                      <a:pt x="1" y="1685"/>
                    </a:cubicBezTo>
                    <a:cubicBezTo>
                      <a:pt x="1" y="2621"/>
                      <a:pt x="749" y="3389"/>
                      <a:pt x="1685" y="3389"/>
                    </a:cubicBezTo>
                    <a:cubicBezTo>
                      <a:pt x="2621" y="3389"/>
                      <a:pt x="3370" y="2621"/>
                      <a:pt x="3370" y="1685"/>
                    </a:cubicBezTo>
                    <a:cubicBezTo>
                      <a:pt x="3370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2" name="Google Shape;3102;p73"/>
              <p:cNvSpPr/>
              <p:nvPr/>
            </p:nvSpPr>
            <p:spPr>
              <a:xfrm>
                <a:off x="3745425" y="3163025"/>
                <a:ext cx="90800" cy="7145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8" extrusionOk="0">
                    <a:moveTo>
                      <a:pt x="2864" y="1"/>
                    </a:moveTo>
                    <a:lnTo>
                      <a:pt x="2864" y="1"/>
                    </a:lnTo>
                    <a:cubicBezTo>
                      <a:pt x="3127" y="1171"/>
                      <a:pt x="2189" y="2064"/>
                      <a:pt x="1200" y="2064"/>
                    </a:cubicBezTo>
                    <a:cubicBezTo>
                      <a:pt x="780" y="2064"/>
                      <a:pt x="351" y="1903"/>
                      <a:pt x="0" y="1536"/>
                    </a:cubicBezTo>
                    <a:lnTo>
                      <a:pt x="0" y="1536"/>
                    </a:lnTo>
                    <a:cubicBezTo>
                      <a:pt x="181" y="2340"/>
                      <a:pt x="896" y="2857"/>
                      <a:pt x="1658" y="2857"/>
                    </a:cubicBezTo>
                    <a:cubicBezTo>
                      <a:pt x="1924" y="2857"/>
                      <a:pt x="2195" y="2794"/>
                      <a:pt x="2452" y="2659"/>
                    </a:cubicBezTo>
                    <a:cubicBezTo>
                      <a:pt x="3425" y="2116"/>
                      <a:pt x="3631" y="806"/>
                      <a:pt x="28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3" name="Google Shape;3103;p73"/>
              <p:cNvSpPr/>
              <p:nvPr/>
            </p:nvSpPr>
            <p:spPr>
              <a:xfrm>
                <a:off x="3759925" y="3155550"/>
                <a:ext cx="37925" cy="37925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68" y="0"/>
                    </a:moveTo>
                    <a:cubicBezTo>
                      <a:pt x="337" y="0"/>
                      <a:pt x="0" y="337"/>
                      <a:pt x="0" y="749"/>
                    </a:cubicBezTo>
                    <a:cubicBezTo>
                      <a:pt x="0" y="1180"/>
                      <a:pt x="337" y="1516"/>
                      <a:pt x="768" y="1516"/>
                    </a:cubicBezTo>
                    <a:cubicBezTo>
                      <a:pt x="1179" y="1516"/>
                      <a:pt x="1516" y="1180"/>
                      <a:pt x="1516" y="749"/>
                    </a:cubicBezTo>
                    <a:cubicBezTo>
                      <a:pt x="1516" y="337"/>
                      <a:pt x="1179" y="0"/>
                      <a:pt x="76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4" name="Google Shape;3104;p73"/>
              <p:cNvSpPr/>
              <p:nvPr/>
            </p:nvSpPr>
            <p:spPr>
              <a:xfrm>
                <a:off x="4510925" y="4229875"/>
                <a:ext cx="574625" cy="540000"/>
              </a:xfrm>
              <a:custGeom>
                <a:avLst/>
                <a:gdLst/>
                <a:ahLst/>
                <a:cxnLst/>
                <a:rect l="l" t="t" r="r" b="b"/>
                <a:pathLst>
                  <a:path w="22985" h="21600" extrusionOk="0">
                    <a:moveTo>
                      <a:pt x="22404" y="1"/>
                    </a:moveTo>
                    <a:lnTo>
                      <a:pt x="11043" y="656"/>
                    </a:lnTo>
                    <a:lnTo>
                      <a:pt x="0" y="15198"/>
                    </a:lnTo>
                    <a:lnTo>
                      <a:pt x="1703" y="21599"/>
                    </a:lnTo>
                    <a:cubicBezTo>
                      <a:pt x="1872" y="20233"/>
                      <a:pt x="19727" y="4642"/>
                      <a:pt x="21356" y="3332"/>
                    </a:cubicBezTo>
                    <a:cubicBezTo>
                      <a:pt x="22984" y="2041"/>
                      <a:pt x="22404" y="1"/>
                      <a:pt x="22404" y="1"/>
                    </a:cubicBezTo>
                    <a:close/>
                  </a:path>
                </a:pathLst>
              </a:custGeom>
              <a:solidFill>
                <a:srgbClr val="737A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5" name="Google Shape;3105;p73"/>
              <p:cNvSpPr/>
              <p:nvPr/>
            </p:nvSpPr>
            <p:spPr>
              <a:xfrm>
                <a:off x="4495950" y="4116175"/>
                <a:ext cx="1566600" cy="1359775"/>
              </a:xfrm>
              <a:custGeom>
                <a:avLst/>
                <a:gdLst/>
                <a:ahLst/>
                <a:cxnLst/>
                <a:rect l="l" t="t" r="r" b="b"/>
                <a:pathLst>
                  <a:path w="62664" h="54391" extrusionOk="0">
                    <a:moveTo>
                      <a:pt x="14468" y="0"/>
                    </a:moveTo>
                    <a:cubicBezTo>
                      <a:pt x="9284" y="6083"/>
                      <a:pt x="4679" y="12634"/>
                      <a:pt x="0" y="19129"/>
                    </a:cubicBezTo>
                    <a:cubicBezTo>
                      <a:pt x="6196" y="28955"/>
                      <a:pt x="22067" y="54391"/>
                      <a:pt x="22067" y="54391"/>
                    </a:cubicBezTo>
                    <a:lnTo>
                      <a:pt x="62663" y="45257"/>
                    </a:lnTo>
                    <a:cubicBezTo>
                      <a:pt x="62663" y="45257"/>
                      <a:pt x="32473" y="15329"/>
                      <a:pt x="14468" y="0"/>
                    </a:cubicBezTo>
                    <a:close/>
                  </a:path>
                </a:pathLst>
              </a:custGeom>
              <a:solidFill>
                <a:srgbClr val="FB9F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6" name="Google Shape;3106;p73"/>
              <p:cNvSpPr/>
              <p:nvPr/>
            </p:nvSpPr>
            <p:spPr>
              <a:xfrm>
                <a:off x="2515750" y="3032025"/>
                <a:ext cx="2555275" cy="1737850"/>
              </a:xfrm>
              <a:custGeom>
                <a:avLst/>
                <a:gdLst/>
                <a:ahLst/>
                <a:cxnLst/>
                <a:rect l="l" t="t" r="r" b="b"/>
                <a:pathLst>
                  <a:path w="102211" h="69514" extrusionOk="0">
                    <a:moveTo>
                      <a:pt x="28150" y="0"/>
                    </a:moveTo>
                    <a:lnTo>
                      <a:pt x="20495" y="22703"/>
                    </a:lnTo>
                    <a:cubicBezTo>
                      <a:pt x="20495" y="22703"/>
                      <a:pt x="20345" y="2808"/>
                      <a:pt x="14449" y="2059"/>
                    </a:cubicBezTo>
                    <a:lnTo>
                      <a:pt x="12971" y="30078"/>
                    </a:lnTo>
                    <a:cubicBezTo>
                      <a:pt x="12971" y="30078"/>
                      <a:pt x="7074" y="19938"/>
                      <a:pt x="1562" y="19938"/>
                    </a:cubicBezTo>
                    <a:cubicBezTo>
                      <a:pt x="1036" y="19938"/>
                      <a:pt x="514" y="20031"/>
                      <a:pt x="0" y="20233"/>
                    </a:cubicBezTo>
                    <a:lnTo>
                      <a:pt x="12971" y="44321"/>
                    </a:lnTo>
                    <a:cubicBezTo>
                      <a:pt x="12971" y="44321"/>
                      <a:pt x="35524" y="57797"/>
                      <a:pt x="37003" y="57797"/>
                    </a:cubicBezTo>
                    <a:cubicBezTo>
                      <a:pt x="38481" y="57797"/>
                      <a:pt x="76363" y="58096"/>
                      <a:pt x="76794" y="58677"/>
                    </a:cubicBezTo>
                    <a:cubicBezTo>
                      <a:pt x="76925" y="58845"/>
                      <a:pt x="79208" y="63674"/>
                      <a:pt x="81510" y="69513"/>
                    </a:cubicBezTo>
                    <a:cubicBezTo>
                      <a:pt x="81735" y="68746"/>
                      <a:pt x="82540" y="65471"/>
                      <a:pt x="82839" y="64703"/>
                    </a:cubicBezTo>
                    <a:cubicBezTo>
                      <a:pt x="84561" y="60267"/>
                      <a:pt x="87668" y="57029"/>
                      <a:pt x="91992" y="55046"/>
                    </a:cubicBezTo>
                    <a:cubicBezTo>
                      <a:pt x="94687" y="53810"/>
                      <a:pt x="100732" y="50816"/>
                      <a:pt x="102211" y="47915"/>
                    </a:cubicBezTo>
                    <a:cubicBezTo>
                      <a:pt x="93414" y="40054"/>
                      <a:pt x="83831" y="35000"/>
                      <a:pt x="81417" y="34532"/>
                    </a:cubicBezTo>
                    <a:cubicBezTo>
                      <a:pt x="78990" y="34071"/>
                      <a:pt x="73833" y="33917"/>
                      <a:pt x="68035" y="33917"/>
                    </a:cubicBezTo>
                    <a:cubicBezTo>
                      <a:pt x="56439" y="33917"/>
                      <a:pt x="42281" y="34532"/>
                      <a:pt x="42281" y="34532"/>
                    </a:cubicBezTo>
                    <a:lnTo>
                      <a:pt x="37508" y="25305"/>
                    </a:lnTo>
                    <a:cubicBezTo>
                      <a:pt x="37508" y="25305"/>
                      <a:pt x="44227" y="7225"/>
                      <a:pt x="37508" y="6364"/>
                    </a:cubicBezTo>
                    <a:lnTo>
                      <a:pt x="29179" y="27439"/>
                    </a:lnTo>
                    <a:lnTo>
                      <a:pt x="29179" y="14449"/>
                    </a:lnTo>
                    <a:cubicBezTo>
                      <a:pt x="29179" y="14449"/>
                      <a:pt x="33615" y="599"/>
                      <a:pt x="281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7" name="Google Shape;3107;p73"/>
              <p:cNvSpPr/>
              <p:nvPr/>
            </p:nvSpPr>
            <p:spPr>
              <a:xfrm>
                <a:off x="3242400" y="3715350"/>
                <a:ext cx="263925" cy="417700"/>
              </a:xfrm>
              <a:custGeom>
                <a:avLst/>
                <a:gdLst/>
                <a:ahLst/>
                <a:cxnLst/>
                <a:rect l="l" t="t" r="r" b="b"/>
                <a:pathLst>
                  <a:path w="10557" h="16708" extrusionOk="0">
                    <a:moveTo>
                      <a:pt x="123" y="1"/>
                    </a:moveTo>
                    <a:cubicBezTo>
                      <a:pt x="106" y="1"/>
                      <a:pt x="89" y="5"/>
                      <a:pt x="76" y="12"/>
                    </a:cubicBezTo>
                    <a:cubicBezTo>
                      <a:pt x="20" y="50"/>
                      <a:pt x="1" y="106"/>
                      <a:pt x="38" y="143"/>
                    </a:cubicBezTo>
                    <a:lnTo>
                      <a:pt x="10351" y="16651"/>
                    </a:lnTo>
                    <a:cubicBezTo>
                      <a:pt x="10370" y="16688"/>
                      <a:pt x="10407" y="16707"/>
                      <a:pt x="10445" y="16707"/>
                    </a:cubicBezTo>
                    <a:cubicBezTo>
                      <a:pt x="10520" y="16707"/>
                      <a:pt x="10557" y="16614"/>
                      <a:pt x="10520" y="16557"/>
                    </a:cubicBezTo>
                    <a:lnTo>
                      <a:pt x="207" y="50"/>
                    </a:lnTo>
                    <a:cubicBezTo>
                      <a:pt x="183" y="14"/>
                      <a:pt x="152" y="1"/>
                      <a:pt x="1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8" name="Google Shape;3108;p73"/>
              <p:cNvSpPr/>
              <p:nvPr/>
            </p:nvSpPr>
            <p:spPr>
              <a:xfrm>
                <a:off x="2988325" y="3597275"/>
                <a:ext cx="359850" cy="631225"/>
              </a:xfrm>
              <a:custGeom>
                <a:avLst/>
                <a:gdLst/>
                <a:ahLst/>
                <a:cxnLst/>
                <a:rect l="l" t="t" r="r" b="b"/>
                <a:pathLst>
                  <a:path w="14394" h="25249" extrusionOk="0">
                    <a:moveTo>
                      <a:pt x="1577" y="1"/>
                    </a:moveTo>
                    <a:cubicBezTo>
                      <a:pt x="1533" y="1"/>
                      <a:pt x="1488" y="25"/>
                      <a:pt x="1479" y="75"/>
                    </a:cubicBezTo>
                    <a:cubicBezTo>
                      <a:pt x="1423" y="412"/>
                      <a:pt x="1" y="8198"/>
                      <a:pt x="151" y="9395"/>
                    </a:cubicBezTo>
                    <a:cubicBezTo>
                      <a:pt x="319" y="10593"/>
                      <a:pt x="13626" y="24631"/>
                      <a:pt x="14188" y="25230"/>
                    </a:cubicBezTo>
                    <a:cubicBezTo>
                      <a:pt x="14207" y="25248"/>
                      <a:pt x="14244" y="25248"/>
                      <a:pt x="14263" y="25248"/>
                    </a:cubicBezTo>
                    <a:cubicBezTo>
                      <a:pt x="14338" y="25248"/>
                      <a:pt x="14394" y="25155"/>
                      <a:pt x="14319" y="25099"/>
                    </a:cubicBezTo>
                    <a:cubicBezTo>
                      <a:pt x="10482" y="21037"/>
                      <a:pt x="469" y="10313"/>
                      <a:pt x="356" y="9377"/>
                    </a:cubicBezTo>
                    <a:cubicBezTo>
                      <a:pt x="207" y="8216"/>
                      <a:pt x="1667" y="206"/>
                      <a:pt x="1667" y="112"/>
                    </a:cubicBezTo>
                    <a:cubicBezTo>
                      <a:pt x="1688" y="39"/>
                      <a:pt x="1633" y="1"/>
                      <a:pt x="15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9" name="Google Shape;3109;p73"/>
              <p:cNvSpPr/>
              <p:nvPr/>
            </p:nvSpPr>
            <p:spPr>
              <a:xfrm>
                <a:off x="2837675" y="3781500"/>
                <a:ext cx="386050" cy="524200"/>
              </a:xfrm>
              <a:custGeom>
                <a:avLst/>
                <a:gdLst/>
                <a:ahLst/>
                <a:cxnLst/>
                <a:rect l="l" t="t" r="r" b="b"/>
                <a:pathLst>
                  <a:path w="15442" h="20968" extrusionOk="0">
                    <a:moveTo>
                      <a:pt x="94" y="0"/>
                    </a:moveTo>
                    <a:cubicBezTo>
                      <a:pt x="47" y="0"/>
                      <a:pt x="0" y="33"/>
                      <a:pt x="0" y="99"/>
                    </a:cubicBezTo>
                    <a:lnTo>
                      <a:pt x="0" y="5714"/>
                    </a:lnTo>
                    <a:cubicBezTo>
                      <a:pt x="0" y="5732"/>
                      <a:pt x="0" y="5751"/>
                      <a:pt x="19" y="5770"/>
                    </a:cubicBezTo>
                    <a:lnTo>
                      <a:pt x="15254" y="20930"/>
                    </a:lnTo>
                    <a:cubicBezTo>
                      <a:pt x="15273" y="20949"/>
                      <a:pt x="15292" y="20968"/>
                      <a:pt x="15310" y="20968"/>
                    </a:cubicBezTo>
                    <a:cubicBezTo>
                      <a:pt x="15404" y="20968"/>
                      <a:pt x="15441" y="20855"/>
                      <a:pt x="15385" y="20799"/>
                    </a:cubicBezTo>
                    <a:lnTo>
                      <a:pt x="187" y="5657"/>
                    </a:lnTo>
                    <a:lnTo>
                      <a:pt x="187" y="99"/>
                    </a:lnTo>
                    <a:cubicBezTo>
                      <a:pt x="187" y="33"/>
                      <a:pt x="141" y="0"/>
                      <a:pt x="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0" name="Google Shape;3110;p73"/>
              <p:cNvSpPr/>
              <p:nvPr/>
            </p:nvSpPr>
            <p:spPr>
              <a:xfrm>
                <a:off x="3569600" y="3892650"/>
                <a:ext cx="251950" cy="116900"/>
              </a:xfrm>
              <a:custGeom>
                <a:avLst/>
                <a:gdLst/>
                <a:ahLst/>
                <a:cxnLst/>
                <a:rect l="l" t="t" r="r" b="b"/>
                <a:pathLst>
                  <a:path w="10078" h="4676" extrusionOk="0">
                    <a:moveTo>
                      <a:pt x="139" y="0"/>
                    </a:moveTo>
                    <a:cubicBezTo>
                      <a:pt x="71" y="0"/>
                      <a:pt x="1" y="68"/>
                      <a:pt x="52" y="145"/>
                    </a:cubicBezTo>
                    <a:lnTo>
                      <a:pt x="1587" y="3027"/>
                    </a:lnTo>
                    <a:cubicBezTo>
                      <a:pt x="1605" y="3064"/>
                      <a:pt x="1624" y="3083"/>
                      <a:pt x="1662" y="3083"/>
                    </a:cubicBezTo>
                    <a:lnTo>
                      <a:pt x="9915" y="4674"/>
                    </a:lnTo>
                    <a:lnTo>
                      <a:pt x="9934" y="4674"/>
                    </a:lnTo>
                    <a:cubicBezTo>
                      <a:pt x="9940" y="4675"/>
                      <a:pt x="9946" y="4675"/>
                      <a:pt x="9952" y="4675"/>
                    </a:cubicBezTo>
                    <a:cubicBezTo>
                      <a:pt x="10067" y="4675"/>
                      <a:pt x="10078" y="4505"/>
                      <a:pt x="9953" y="4487"/>
                    </a:cubicBezTo>
                    <a:lnTo>
                      <a:pt x="1736" y="2896"/>
                    </a:lnTo>
                    <a:lnTo>
                      <a:pt x="220" y="51"/>
                    </a:lnTo>
                    <a:cubicBezTo>
                      <a:pt x="202" y="15"/>
                      <a:pt x="171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1" name="Google Shape;3111;p73"/>
              <p:cNvSpPr/>
              <p:nvPr/>
            </p:nvSpPr>
            <p:spPr>
              <a:xfrm>
                <a:off x="2854500" y="1049950"/>
                <a:ext cx="279375" cy="674275"/>
              </a:xfrm>
              <a:custGeom>
                <a:avLst/>
                <a:gdLst/>
                <a:ahLst/>
                <a:cxnLst/>
                <a:rect l="l" t="t" r="r" b="b"/>
                <a:pathLst>
                  <a:path w="11175" h="26971" extrusionOk="0">
                    <a:moveTo>
                      <a:pt x="11175" y="0"/>
                    </a:moveTo>
                    <a:lnTo>
                      <a:pt x="4643" y="1554"/>
                    </a:lnTo>
                    <a:lnTo>
                      <a:pt x="1" y="13775"/>
                    </a:lnTo>
                    <a:lnTo>
                      <a:pt x="3464" y="26971"/>
                    </a:lnTo>
                    <a:cubicBezTo>
                      <a:pt x="3464" y="26971"/>
                      <a:pt x="10108" y="15797"/>
                      <a:pt x="10295" y="15086"/>
                    </a:cubicBezTo>
                    <a:cubicBezTo>
                      <a:pt x="10501" y="14374"/>
                      <a:pt x="11175" y="0"/>
                      <a:pt x="11175" y="0"/>
                    </a:cubicBezTo>
                    <a:close/>
                  </a:path>
                </a:pathLst>
              </a:custGeom>
              <a:solidFill>
                <a:srgbClr val="E28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2" name="Google Shape;3112;p73"/>
              <p:cNvSpPr/>
              <p:nvPr/>
            </p:nvSpPr>
            <p:spPr>
              <a:xfrm>
                <a:off x="2905975" y="824400"/>
                <a:ext cx="821225" cy="303250"/>
              </a:xfrm>
              <a:custGeom>
                <a:avLst/>
                <a:gdLst/>
                <a:ahLst/>
                <a:cxnLst/>
                <a:rect l="l" t="t" r="r" b="b"/>
                <a:pathLst>
                  <a:path w="32849" h="12130" extrusionOk="0">
                    <a:moveTo>
                      <a:pt x="31819" y="1"/>
                    </a:moveTo>
                    <a:lnTo>
                      <a:pt x="10763" y="6308"/>
                    </a:lnTo>
                    <a:lnTo>
                      <a:pt x="1" y="8105"/>
                    </a:lnTo>
                    <a:lnTo>
                      <a:pt x="1985" y="12129"/>
                    </a:lnTo>
                    <a:lnTo>
                      <a:pt x="10332" y="9022"/>
                    </a:lnTo>
                    <a:lnTo>
                      <a:pt x="32848" y="4193"/>
                    </a:lnTo>
                    <a:cubicBezTo>
                      <a:pt x="32734" y="3850"/>
                      <a:pt x="32122" y="3733"/>
                      <a:pt x="31346" y="3733"/>
                    </a:cubicBezTo>
                    <a:cubicBezTo>
                      <a:pt x="29711" y="3733"/>
                      <a:pt x="27346" y="4249"/>
                      <a:pt x="27346" y="4249"/>
                    </a:cubicBezTo>
                    <a:lnTo>
                      <a:pt x="11212" y="7637"/>
                    </a:lnTo>
                    <a:lnTo>
                      <a:pt x="28113" y="2396"/>
                    </a:lnTo>
                    <a:cubicBezTo>
                      <a:pt x="32025" y="1086"/>
                      <a:pt x="31819" y="1"/>
                      <a:pt x="3181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3" name="Google Shape;3113;p73"/>
              <p:cNvSpPr/>
              <p:nvPr/>
            </p:nvSpPr>
            <p:spPr>
              <a:xfrm>
                <a:off x="3644350" y="842650"/>
                <a:ext cx="84725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3370" extrusionOk="0">
                    <a:moveTo>
                      <a:pt x="1685" y="1"/>
                    </a:moveTo>
                    <a:cubicBezTo>
                      <a:pt x="768" y="1"/>
                      <a:pt x="0" y="768"/>
                      <a:pt x="0" y="1685"/>
                    </a:cubicBezTo>
                    <a:cubicBezTo>
                      <a:pt x="0" y="2621"/>
                      <a:pt x="768" y="3370"/>
                      <a:pt x="1685" y="3370"/>
                    </a:cubicBezTo>
                    <a:cubicBezTo>
                      <a:pt x="2621" y="3370"/>
                      <a:pt x="3388" y="2621"/>
                      <a:pt x="3388" y="1685"/>
                    </a:cubicBezTo>
                    <a:cubicBezTo>
                      <a:pt x="3388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4" name="Google Shape;3114;p73"/>
              <p:cNvSpPr/>
              <p:nvPr/>
            </p:nvSpPr>
            <p:spPr>
              <a:xfrm>
                <a:off x="3645750" y="855750"/>
                <a:ext cx="90800" cy="7145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8" extrusionOk="0">
                    <a:moveTo>
                      <a:pt x="2845" y="1"/>
                    </a:moveTo>
                    <a:lnTo>
                      <a:pt x="2845" y="1"/>
                    </a:lnTo>
                    <a:cubicBezTo>
                      <a:pt x="3121" y="1171"/>
                      <a:pt x="2188" y="2064"/>
                      <a:pt x="1199" y="2064"/>
                    </a:cubicBezTo>
                    <a:cubicBezTo>
                      <a:pt x="780" y="2064"/>
                      <a:pt x="352" y="1903"/>
                      <a:pt x="1" y="1536"/>
                    </a:cubicBezTo>
                    <a:lnTo>
                      <a:pt x="1" y="1536"/>
                    </a:lnTo>
                    <a:cubicBezTo>
                      <a:pt x="181" y="2340"/>
                      <a:pt x="896" y="2857"/>
                      <a:pt x="1651" y="2857"/>
                    </a:cubicBezTo>
                    <a:cubicBezTo>
                      <a:pt x="1914" y="2857"/>
                      <a:pt x="2182" y="2794"/>
                      <a:pt x="2434" y="2659"/>
                    </a:cubicBezTo>
                    <a:cubicBezTo>
                      <a:pt x="3426" y="2116"/>
                      <a:pt x="3632" y="806"/>
                      <a:pt x="28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5" name="Google Shape;3115;p73"/>
              <p:cNvSpPr/>
              <p:nvPr/>
            </p:nvSpPr>
            <p:spPr>
              <a:xfrm>
                <a:off x="3659800" y="848275"/>
                <a:ext cx="38375" cy="37925"/>
              </a:xfrm>
              <a:custGeom>
                <a:avLst/>
                <a:gdLst/>
                <a:ahLst/>
                <a:cxnLst/>
                <a:rect l="l" t="t" r="r" b="b"/>
                <a:pathLst>
                  <a:path w="1535" h="1517" extrusionOk="0">
                    <a:moveTo>
                      <a:pt x="767" y="0"/>
                    </a:moveTo>
                    <a:cubicBezTo>
                      <a:pt x="356" y="0"/>
                      <a:pt x="0" y="337"/>
                      <a:pt x="0" y="749"/>
                    </a:cubicBezTo>
                    <a:cubicBezTo>
                      <a:pt x="0" y="1179"/>
                      <a:pt x="356" y="1516"/>
                      <a:pt x="767" y="1516"/>
                    </a:cubicBezTo>
                    <a:cubicBezTo>
                      <a:pt x="1198" y="1516"/>
                      <a:pt x="1535" y="1179"/>
                      <a:pt x="1535" y="749"/>
                    </a:cubicBezTo>
                    <a:cubicBezTo>
                      <a:pt x="1535" y="337"/>
                      <a:pt x="1198" y="0"/>
                      <a:pt x="7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6" name="Google Shape;3116;p73"/>
              <p:cNvSpPr/>
              <p:nvPr/>
            </p:nvSpPr>
            <p:spPr>
              <a:xfrm>
                <a:off x="1035750" y="855275"/>
                <a:ext cx="2120125" cy="3244075"/>
              </a:xfrm>
              <a:custGeom>
                <a:avLst/>
                <a:gdLst/>
                <a:ahLst/>
                <a:cxnLst/>
                <a:rect l="l" t="t" r="r" b="b"/>
                <a:pathLst>
                  <a:path w="84805" h="129763" extrusionOk="0">
                    <a:moveTo>
                      <a:pt x="63908" y="1"/>
                    </a:moveTo>
                    <a:cubicBezTo>
                      <a:pt x="63898" y="1"/>
                      <a:pt x="63889" y="1"/>
                      <a:pt x="63879" y="1"/>
                    </a:cubicBezTo>
                    <a:cubicBezTo>
                      <a:pt x="61821" y="39"/>
                      <a:pt x="42954" y="14656"/>
                      <a:pt x="42393" y="16153"/>
                    </a:cubicBezTo>
                    <a:cubicBezTo>
                      <a:pt x="41850" y="17632"/>
                      <a:pt x="48345" y="43480"/>
                      <a:pt x="48158" y="45913"/>
                    </a:cubicBezTo>
                    <a:cubicBezTo>
                      <a:pt x="47970" y="48327"/>
                      <a:pt x="0" y="77151"/>
                      <a:pt x="0" y="77151"/>
                    </a:cubicBezTo>
                    <a:lnTo>
                      <a:pt x="14131" y="129763"/>
                    </a:lnTo>
                    <a:cubicBezTo>
                      <a:pt x="14131" y="129763"/>
                      <a:pt x="64160" y="53717"/>
                      <a:pt x="65077" y="52407"/>
                    </a:cubicBezTo>
                    <a:cubicBezTo>
                      <a:pt x="66013" y="51116"/>
                      <a:pt x="76794" y="33822"/>
                      <a:pt x="76794" y="33822"/>
                    </a:cubicBezTo>
                    <a:cubicBezTo>
                      <a:pt x="76607" y="30097"/>
                      <a:pt x="76045" y="23041"/>
                      <a:pt x="76045" y="23041"/>
                    </a:cubicBezTo>
                    <a:cubicBezTo>
                      <a:pt x="75858" y="22292"/>
                      <a:pt x="72526" y="15966"/>
                      <a:pt x="70468" y="15030"/>
                    </a:cubicBezTo>
                    <a:cubicBezTo>
                      <a:pt x="70253" y="14934"/>
                      <a:pt x="69961" y="14891"/>
                      <a:pt x="69612" y="14891"/>
                    </a:cubicBezTo>
                    <a:cubicBezTo>
                      <a:pt x="66645" y="14891"/>
                      <a:pt x="59500" y="18006"/>
                      <a:pt x="59500" y="18006"/>
                    </a:cubicBezTo>
                    <a:lnTo>
                      <a:pt x="66387" y="11867"/>
                    </a:lnTo>
                    <a:cubicBezTo>
                      <a:pt x="69186" y="12246"/>
                      <a:pt x="71538" y="12405"/>
                      <a:pt x="73515" y="12405"/>
                    </a:cubicBezTo>
                    <a:cubicBezTo>
                      <a:pt x="84151" y="12405"/>
                      <a:pt x="83925" y="7787"/>
                      <a:pt x="83925" y="7787"/>
                    </a:cubicBezTo>
                    <a:lnTo>
                      <a:pt x="78853" y="7413"/>
                    </a:lnTo>
                    <a:cubicBezTo>
                      <a:pt x="84804" y="7038"/>
                      <a:pt x="83869" y="4063"/>
                      <a:pt x="83869" y="4063"/>
                    </a:cubicBezTo>
                    <a:cubicBezTo>
                      <a:pt x="83869" y="4063"/>
                      <a:pt x="66082" y="1"/>
                      <a:pt x="63908" y="1"/>
                    </a:cubicBezTo>
                    <a:close/>
                  </a:path>
                </a:pathLst>
              </a:custGeom>
              <a:solidFill>
                <a:srgbClr val="FB9F9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7" name="Google Shape;3117;p73"/>
              <p:cNvSpPr/>
              <p:nvPr/>
            </p:nvSpPr>
            <p:spPr>
              <a:xfrm>
                <a:off x="2638150" y="862175"/>
                <a:ext cx="499950" cy="306175"/>
              </a:xfrm>
              <a:custGeom>
                <a:avLst/>
                <a:gdLst/>
                <a:ahLst/>
                <a:cxnLst/>
                <a:rect l="l" t="t" r="r" b="b"/>
                <a:pathLst>
                  <a:path w="19998" h="12247" extrusionOk="0">
                    <a:moveTo>
                      <a:pt x="2318" y="1"/>
                    </a:moveTo>
                    <a:cubicBezTo>
                      <a:pt x="2273" y="1"/>
                      <a:pt x="2235" y="34"/>
                      <a:pt x="2235" y="81"/>
                    </a:cubicBezTo>
                    <a:cubicBezTo>
                      <a:pt x="2216" y="118"/>
                      <a:pt x="2254" y="174"/>
                      <a:pt x="2310" y="193"/>
                    </a:cubicBezTo>
                    <a:cubicBezTo>
                      <a:pt x="7569" y="1129"/>
                      <a:pt x="18781" y="3674"/>
                      <a:pt x="19698" y="3880"/>
                    </a:cubicBezTo>
                    <a:cubicBezTo>
                      <a:pt x="19791" y="4385"/>
                      <a:pt x="19679" y="4910"/>
                      <a:pt x="19379" y="5321"/>
                    </a:cubicBezTo>
                    <a:cubicBezTo>
                      <a:pt x="18912" y="5995"/>
                      <a:pt x="17732" y="6856"/>
                      <a:pt x="14757" y="7043"/>
                    </a:cubicBezTo>
                    <a:cubicBezTo>
                      <a:pt x="14626" y="7043"/>
                      <a:pt x="14626" y="7230"/>
                      <a:pt x="14757" y="7230"/>
                    </a:cubicBezTo>
                    <a:lnTo>
                      <a:pt x="19716" y="7605"/>
                    </a:lnTo>
                    <a:cubicBezTo>
                      <a:pt x="19660" y="7904"/>
                      <a:pt x="19398" y="8952"/>
                      <a:pt x="18144" y="9944"/>
                    </a:cubicBezTo>
                    <a:cubicBezTo>
                      <a:pt x="16775" y="11018"/>
                      <a:pt x="14225" y="12051"/>
                      <a:pt x="9462" y="12051"/>
                    </a:cubicBezTo>
                    <a:cubicBezTo>
                      <a:pt x="6999" y="12051"/>
                      <a:pt x="3946" y="11775"/>
                      <a:pt x="158" y="11086"/>
                    </a:cubicBezTo>
                    <a:cubicBezTo>
                      <a:pt x="147" y="11083"/>
                      <a:pt x="137" y="11081"/>
                      <a:pt x="127" y="11081"/>
                    </a:cubicBezTo>
                    <a:cubicBezTo>
                      <a:pt x="22" y="11081"/>
                      <a:pt x="0" y="11256"/>
                      <a:pt x="120" y="11273"/>
                    </a:cubicBezTo>
                    <a:cubicBezTo>
                      <a:pt x="3920" y="11966"/>
                      <a:pt x="6989" y="12246"/>
                      <a:pt x="9478" y="12246"/>
                    </a:cubicBezTo>
                    <a:cubicBezTo>
                      <a:pt x="14307" y="12246"/>
                      <a:pt x="16890" y="11198"/>
                      <a:pt x="18294" y="10094"/>
                    </a:cubicBezTo>
                    <a:cubicBezTo>
                      <a:pt x="19847" y="8859"/>
                      <a:pt x="19922" y="7567"/>
                      <a:pt x="19922" y="7511"/>
                    </a:cubicBezTo>
                    <a:cubicBezTo>
                      <a:pt x="19922" y="7455"/>
                      <a:pt x="19885" y="7418"/>
                      <a:pt x="19829" y="7418"/>
                    </a:cubicBezTo>
                    <a:lnTo>
                      <a:pt x="15898" y="7118"/>
                    </a:lnTo>
                    <a:cubicBezTo>
                      <a:pt x="17714" y="6875"/>
                      <a:pt x="18930" y="6295"/>
                      <a:pt x="19548" y="5434"/>
                    </a:cubicBezTo>
                    <a:cubicBezTo>
                      <a:pt x="19885" y="4947"/>
                      <a:pt x="19997" y="4348"/>
                      <a:pt x="19866" y="3768"/>
                    </a:cubicBezTo>
                    <a:cubicBezTo>
                      <a:pt x="19847" y="3730"/>
                      <a:pt x="19829" y="3712"/>
                      <a:pt x="19791" y="3693"/>
                    </a:cubicBezTo>
                    <a:cubicBezTo>
                      <a:pt x="19679" y="3674"/>
                      <a:pt x="7794" y="960"/>
                      <a:pt x="2348" y="6"/>
                    </a:cubicBezTo>
                    <a:cubicBezTo>
                      <a:pt x="2338" y="3"/>
                      <a:pt x="2328" y="1"/>
                      <a:pt x="23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8" name="Google Shape;3118;p73"/>
              <p:cNvSpPr/>
              <p:nvPr/>
            </p:nvSpPr>
            <p:spPr>
              <a:xfrm>
                <a:off x="2632725" y="1563700"/>
                <a:ext cx="197475" cy="206375"/>
              </a:xfrm>
              <a:custGeom>
                <a:avLst/>
                <a:gdLst/>
                <a:ahLst/>
                <a:cxnLst/>
                <a:rect l="l" t="t" r="r" b="b"/>
                <a:pathLst>
                  <a:path w="7899" h="8255" extrusionOk="0">
                    <a:moveTo>
                      <a:pt x="6869" y="1"/>
                    </a:moveTo>
                    <a:lnTo>
                      <a:pt x="0" y="2397"/>
                    </a:lnTo>
                    <a:lnTo>
                      <a:pt x="1947" y="8255"/>
                    </a:lnTo>
                    <a:lnTo>
                      <a:pt x="7899" y="3782"/>
                    </a:lnTo>
                    <a:cubicBezTo>
                      <a:pt x="7393" y="2584"/>
                      <a:pt x="7038" y="1311"/>
                      <a:pt x="6869" y="1"/>
                    </a:cubicBezTo>
                    <a:close/>
                  </a:path>
                </a:pathLst>
              </a:custGeom>
              <a:solidFill>
                <a:srgbClr val="E2847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9" name="Google Shape;3119;p73"/>
              <p:cNvSpPr/>
              <p:nvPr/>
            </p:nvSpPr>
            <p:spPr>
              <a:xfrm>
                <a:off x="2591325" y="1561250"/>
                <a:ext cx="368600" cy="151325"/>
              </a:xfrm>
              <a:custGeom>
                <a:avLst/>
                <a:gdLst/>
                <a:ahLst/>
                <a:cxnLst/>
                <a:rect l="l" t="t" r="r" b="b"/>
                <a:pathLst>
                  <a:path w="14744" h="6053" extrusionOk="0">
                    <a:moveTo>
                      <a:pt x="8555" y="1"/>
                    </a:moveTo>
                    <a:cubicBezTo>
                      <a:pt x="8545" y="1"/>
                      <a:pt x="8535" y="2"/>
                      <a:pt x="8525" y="5"/>
                    </a:cubicBezTo>
                    <a:lnTo>
                      <a:pt x="103" y="2944"/>
                    </a:lnTo>
                    <a:cubicBezTo>
                      <a:pt x="1" y="2978"/>
                      <a:pt x="38" y="3136"/>
                      <a:pt x="130" y="3136"/>
                    </a:cubicBezTo>
                    <a:cubicBezTo>
                      <a:pt x="139" y="3136"/>
                      <a:pt x="149" y="3134"/>
                      <a:pt x="159" y="3131"/>
                    </a:cubicBezTo>
                    <a:lnTo>
                      <a:pt x="8469" y="230"/>
                    </a:lnTo>
                    <a:cubicBezTo>
                      <a:pt x="8750" y="3019"/>
                      <a:pt x="9611" y="4815"/>
                      <a:pt x="11033" y="5620"/>
                    </a:cubicBezTo>
                    <a:cubicBezTo>
                      <a:pt x="11546" y="5903"/>
                      <a:pt x="12108" y="6052"/>
                      <a:pt x="12690" y="6052"/>
                    </a:cubicBezTo>
                    <a:cubicBezTo>
                      <a:pt x="12724" y="6052"/>
                      <a:pt x="12758" y="6052"/>
                      <a:pt x="12793" y="6051"/>
                    </a:cubicBezTo>
                    <a:cubicBezTo>
                      <a:pt x="13429" y="6051"/>
                      <a:pt x="14047" y="5920"/>
                      <a:pt x="14646" y="5676"/>
                    </a:cubicBezTo>
                    <a:cubicBezTo>
                      <a:pt x="14744" y="5627"/>
                      <a:pt x="14685" y="5479"/>
                      <a:pt x="14594" y="5479"/>
                    </a:cubicBezTo>
                    <a:cubicBezTo>
                      <a:pt x="14580" y="5479"/>
                      <a:pt x="14566" y="5482"/>
                      <a:pt x="14552" y="5489"/>
                    </a:cubicBezTo>
                    <a:cubicBezTo>
                      <a:pt x="14540" y="5501"/>
                      <a:pt x="13776" y="5865"/>
                      <a:pt x="12799" y="5865"/>
                    </a:cubicBezTo>
                    <a:cubicBezTo>
                      <a:pt x="12281" y="5865"/>
                      <a:pt x="11703" y="5763"/>
                      <a:pt x="11146" y="5452"/>
                    </a:cubicBezTo>
                    <a:cubicBezTo>
                      <a:pt x="9779" y="4684"/>
                      <a:pt x="8937" y="2869"/>
                      <a:pt x="8656" y="99"/>
                    </a:cubicBezTo>
                    <a:cubicBezTo>
                      <a:pt x="8656" y="37"/>
                      <a:pt x="8605" y="1"/>
                      <a:pt x="85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0" name="Google Shape;3120;p73"/>
              <p:cNvSpPr/>
              <p:nvPr/>
            </p:nvSpPr>
            <p:spPr>
              <a:xfrm>
                <a:off x="2561750" y="1326400"/>
                <a:ext cx="337200" cy="103075"/>
              </a:xfrm>
              <a:custGeom>
                <a:avLst/>
                <a:gdLst/>
                <a:ahLst/>
                <a:cxnLst/>
                <a:rect l="l" t="t" r="r" b="b"/>
                <a:pathLst>
                  <a:path w="13488" h="4123" extrusionOk="0">
                    <a:moveTo>
                      <a:pt x="11725" y="0"/>
                    </a:moveTo>
                    <a:cubicBezTo>
                      <a:pt x="11712" y="0"/>
                      <a:pt x="11702" y="1"/>
                      <a:pt x="11692" y="4"/>
                    </a:cubicBezTo>
                    <a:cubicBezTo>
                      <a:pt x="11468" y="60"/>
                      <a:pt x="593" y="3784"/>
                      <a:pt x="125" y="3934"/>
                    </a:cubicBezTo>
                    <a:cubicBezTo>
                      <a:pt x="1" y="3952"/>
                      <a:pt x="29" y="4123"/>
                      <a:pt x="129" y="4123"/>
                    </a:cubicBezTo>
                    <a:cubicBezTo>
                      <a:pt x="134" y="4123"/>
                      <a:pt x="139" y="4122"/>
                      <a:pt x="144" y="4121"/>
                    </a:cubicBezTo>
                    <a:lnTo>
                      <a:pt x="182" y="4121"/>
                    </a:lnTo>
                    <a:cubicBezTo>
                      <a:pt x="4093" y="2774"/>
                      <a:pt x="11561" y="228"/>
                      <a:pt x="11748" y="191"/>
                    </a:cubicBezTo>
                    <a:cubicBezTo>
                      <a:pt x="11751" y="190"/>
                      <a:pt x="11753" y="190"/>
                      <a:pt x="11756" y="190"/>
                    </a:cubicBezTo>
                    <a:cubicBezTo>
                      <a:pt x="11894" y="190"/>
                      <a:pt x="12660" y="611"/>
                      <a:pt x="13283" y="1014"/>
                    </a:cubicBezTo>
                    <a:cubicBezTo>
                      <a:pt x="13303" y="1028"/>
                      <a:pt x="13323" y="1033"/>
                      <a:pt x="13341" y="1033"/>
                    </a:cubicBezTo>
                    <a:cubicBezTo>
                      <a:pt x="13428" y="1033"/>
                      <a:pt x="13488" y="911"/>
                      <a:pt x="13395" y="865"/>
                    </a:cubicBezTo>
                    <a:cubicBezTo>
                      <a:pt x="12983" y="596"/>
                      <a:pt x="12004" y="0"/>
                      <a:pt x="117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1" name="Google Shape;3121;p73"/>
              <p:cNvSpPr/>
              <p:nvPr/>
            </p:nvSpPr>
            <p:spPr>
              <a:xfrm>
                <a:off x="2413275" y="1001125"/>
                <a:ext cx="596925" cy="177525"/>
              </a:xfrm>
              <a:custGeom>
                <a:avLst/>
                <a:gdLst/>
                <a:ahLst/>
                <a:cxnLst/>
                <a:rect l="l" t="t" r="r" b="b"/>
                <a:pathLst>
                  <a:path w="23877" h="7101" extrusionOk="0">
                    <a:moveTo>
                      <a:pt x="9746" y="1"/>
                    </a:moveTo>
                    <a:cubicBezTo>
                      <a:pt x="9174" y="1"/>
                      <a:pt x="8799" y="42"/>
                      <a:pt x="8703" y="138"/>
                    </a:cubicBezTo>
                    <a:cubicBezTo>
                      <a:pt x="8067" y="774"/>
                      <a:pt x="169" y="6876"/>
                      <a:pt x="94" y="6932"/>
                    </a:cubicBezTo>
                    <a:cubicBezTo>
                      <a:pt x="0" y="6988"/>
                      <a:pt x="56" y="7100"/>
                      <a:pt x="150" y="7100"/>
                    </a:cubicBezTo>
                    <a:cubicBezTo>
                      <a:pt x="169" y="7100"/>
                      <a:pt x="187" y="7081"/>
                      <a:pt x="206" y="7063"/>
                    </a:cubicBezTo>
                    <a:cubicBezTo>
                      <a:pt x="524" y="6838"/>
                      <a:pt x="8198" y="924"/>
                      <a:pt x="8834" y="287"/>
                    </a:cubicBezTo>
                    <a:cubicBezTo>
                      <a:pt x="8908" y="214"/>
                      <a:pt x="9211" y="181"/>
                      <a:pt x="9690" y="181"/>
                    </a:cubicBezTo>
                    <a:cubicBezTo>
                      <a:pt x="12126" y="181"/>
                      <a:pt x="19119" y="1031"/>
                      <a:pt x="23733" y="1672"/>
                    </a:cubicBezTo>
                    <a:cubicBezTo>
                      <a:pt x="23739" y="1673"/>
                      <a:pt x="23744" y="1674"/>
                      <a:pt x="23749" y="1674"/>
                    </a:cubicBezTo>
                    <a:cubicBezTo>
                      <a:pt x="23865" y="1674"/>
                      <a:pt x="23877" y="1485"/>
                      <a:pt x="23752" y="1485"/>
                    </a:cubicBezTo>
                    <a:cubicBezTo>
                      <a:pt x="22511" y="1310"/>
                      <a:pt x="12978" y="1"/>
                      <a:pt x="97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2" name="Google Shape;3122;p73"/>
              <p:cNvSpPr/>
              <p:nvPr/>
            </p:nvSpPr>
            <p:spPr>
              <a:xfrm>
                <a:off x="1485875" y="2042375"/>
                <a:ext cx="1079500" cy="2056975"/>
              </a:xfrm>
              <a:custGeom>
                <a:avLst/>
                <a:gdLst/>
                <a:ahLst/>
                <a:cxnLst/>
                <a:rect l="l" t="t" r="r" b="b"/>
                <a:pathLst>
                  <a:path w="43180" h="82279" extrusionOk="0">
                    <a:moveTo>
                      <a:pt x="26072" y="1"/>
                    </a:moveTo>
                    <a:lnTo>
                      <a:pt x="0" y="15872"/>
                    </a:lnTo>
                    <a:lnTo>
                      <a:pt x="0" y="82279"/>
                    </a:lnTo>
                    <a:lnTo>
                      <a:pt x="43179" y="14113"/>
                    </a:lnTo>
                    <a:lnTo>
                      <a:pt x="34701" y="7974"/>
                    </a:lnTo>
                    <a:lnTo>
                      <a:pt x="26840" y="14113"/>
                    </a:lnTo>
                    <a:lnTo>
                      <a:pt x="32005" y="5747"/>
                    </a:lnTo>
                    <a:lnTo>
                      <a:pt x="260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3" name="Google Shape;3123;p73"/>
              <p:cNvSpPr/>
              <p:nvPr/>
            </p:nvSpPr>
            <p:spPr>
              <a:xfrm>
                <a:off x="2116200" y="2051000"/>
                <a:ext cx="163125" cy="152900"/>
              </a:xfrm>
              <a:custGeom>
                <a:avLst/>
                <a:gdLst/>
                <a:ahLst/>
                <a:cxnLst/>
                <a:rect l="l" t="t" r="r" b="b"/>
                <a:pathLst>
                  <a:path w="6525" h="6116" extrusionOk="0">
                    <a:moveTo>
                      <a:pt x="138" y="0"/>
                    </a:moveTo>
                    <a:cubicBezTo>
                      <a:pt x="63" y="0"/>
                      <a:pt x="1" y="103"/>
                      <a:pt x="73" y="161"/>
                    </a:cubicBezTo>
                    <a:lnTo>
                      <a:pt x="6343" y="6094"/>
                    </a:lnTo>
                    <a:cubicBezTo>
                      <a:pt x="6362" y="6113"/>
                      <a:pt x="6381" y="6113"/>
                      <a:pt x="6399" y="6113"/>
                    </a:cubicBezTo>
                    <a:cubicBezTo>
                      <a:pt x="6406" y="6114"/>
                      <a:pt x="6413" y="6115"/>
                      <a:pt x="6419" y="6115"/>
                    </a:cubicBezTo>
                    <a:cubicBezTo>
                      <a:pt x="6498" y="6115"/>
                      <a:pt x="6525" y="6014"/>
                      <a:pt x="6456" y="5945"/>
                    </a:cubicBezTo>
                    <a:lnTo>
                      <a:pt x="204" y="30"/>
                    </a:lnTo>
                    <a:cubicBezTo>
                      <a:pt x="183" y="9"/>
                      <a:pt x="160" y="0"/>
                      <a:pt x="1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4" name="Google Shape;3124;p73"/>
              <p:cNvSpPr/>
              <p:nvPr/>
            </p:nvSpPr>
            <p:spPr>
              <a:xfrm>
                <a:off x="2101750" y="2059825"/>
                <a:ext cx="162275" cy="168825"/>
              </a:xfrm>
              <a:custGeom>
                <a:avLst/>
                <a:gdLst/>
                <a:ahLst/>
                <a:cxnLst/>
                <a:rect l="l" t="t" r="r" b="b"/>
                <a:pathLst>
                  <a:path w="6491" h="6753" extrusionOk="0">
                    <a:moveTo>
                      <a:pt x="131" y="1"/>
                    </a:moveTo>
                    <a:cubicBezTo>
                      <a:pt x="58" y="1"/>
                      <a:pt x="0" y="93"/>
                      <a:pt x="71" y="164"/>
                    </a:cubicBezTo>
                    <a:lnTo>
                      <a:pt x="6304" y="6733"/>
                    </a:lnTo>
                    <a:cubicBezTo>
                      <a:pt x="6304" y="6752"/>
                      <a:pt x="6341" y="6752"/>
                      <a:pt x="6360" y="6752"/>
                    </a:cubicBezTo>
                    <a:cubicBezTo>
                      <a:pt x="6453" y="6752"/>
                      <a:pt x="6491" y="6658"/>
                      <a:pt x="6435" y="6602"/>
                    </a:cubicBezTo>
                    <a:lnTo>
                      <a:pt x="202" y="33"/>
                    </a:lnTo>
                    <a:cubicBezTo>
                      <a:pt x="179" y="10"/>
                      <a:pt x="154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5" name="Google Shape;3125;p73"/>
              <p:cNvSpPr/>
              <p:nvPr/>
            </p:nvSpPr>
            <p:spPr>
              <a:xfrm>
                <a:off x="2336000" y="2250125"/>
                <a:ext cx="224675" cy="160075"/>
              </a:xfrm>
              <a:custGeom>
                <a:avLst/>
                <a:gdLst/>
                <a:ahLst/>
                <a:cxnLst/>
                <a:rect l="l" t="t" r="r" b="b"/>
                <a:pathLst>
                  <a:path w="8987" h="6403" extrusionOk="0">
                    <a:moveTo>
                      <a:pt x="141" y="1"/>
                    </a:moveTo>
                    <a:cubicBezTo>
                      <a:pt x="64" y="1"/>
                      <a:pt x="1" y="126"/>
                      <a:pt x="78" y="188"/>
                    </a:cubicBezTo>
                    <a:lnTo>
                      <a:pt x="8800" y="6383"/>
                    </a:lnTo>
                    <a:cubicBezTo>
                      <a:pt x="8819" y="6402"/>
                      <a:pt x="8837" y="6402"/>
                      <a:pt x="8856" y="6402"/>
                    </a:cubicBezTo>
                    <a:cubicBezTo>
                      <a:pt x="8950" y="6402"/>
                      <a:pt x="8987" y="6290"/>
                      <a:pt x="8912" y="6234"/>
                    </a:cubicBezTo>
                    <a:lnTo>
                      <a:pt x="190" y="20"/>
                    </a:lnTo>
                    <a:cubicBezTo>
                      <a:pt x="174" y="7"/>
                      <a:pt x="157" y="1"/>
                      <a:pt x="1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6" name="Google Shape;3126;p73"/>
              <p:cNvSpPr/>
              <p:nvPr/>
            </p:nvSpPr>
            <p:spPr>
              <a:xfrm>
                <a:off x="2311700" y="2269275"/>
                <a:ext cx="231200" cy="183500"/>
              </a:xfrm>
              <a:custGeom>
                <a:avLst/>
                <a:gdLst/>
                <a:ahLst/>
                <a:cxnLst/>
                <a:rect l="l" t="t" r="r" b="b"/>
                <a:pathLst>
                  <a:path w="9248" h="7340" extrusionOk="0">
                    <a:moveTo>
                      <a:pt x="145" y="1"/>
                    </a:moveTo>
                    <a:cubicBezTo>
                      <a:pt x="60" y="1"/>
                      <a:pt x="1" y="110"/>
                      <a:pt x="77" y="171"/>
                    </a:cubicBezTo>
                    <a:lnTo>
                      <a:pt x="9061" y="7321"/>
                    </a:lnTo>
                    <a:cubicBezTo>
                      <a:pt x="9061" y="7321"/>
                      <a:pt x="9098" y="7339"/>
                      <a:pt x="9117" y="7339"/>
                    </a:cubicBezTo>
                    <a:cubicBezTo>
                      <a:pt x="9210" y="7339"/>
                      <a:pt x="9248" y="7208"/>
                      <a:pt x="9173" y="7152"/>
                    </a:cubicBezTo>
                    <a:lnTo>
                      <a:pt x="208" y="21"/>
                    </a:lnTo>
                    <a:cubicBezTo>
                      <a:pt x="186" y="7"/>
                      <a:pt x="165" y="1"/>
                      <a:pt x="1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7" name="Google Shape;3127;p73"/>
              <p:cNvSpPr/>
              <p:nvPr/>
            </p:nvSpPr>
            <p:spPr>
              <a:xfrm>
                <a:off x="1420350" y="2392525"/>
                <a:ext cx="739700" cy="803300"/>
              </a:xfrm>
              <a:custGeom>
                <a:avLst/>
                <a:gdLst/>
                <a:ahLst/>
                <a:cxnLst/>
                <a:rect l="l" t="t" r="r" b="b"/>
                <a:pathLst>
                  <a:path w="29588" h="32132" extrusionOk="0">
                    <a:moveTo>
                      <a:pt x="29449" y="0"/>
                    </a:moveTo>
                    <a:cubicBezTo>
                      <a:pt x="29427" y="0"/>
                      <a:pt x="29404" y="10"/>
                      <a:pt x="29386" y="32"/>
                    </a:cubicBezTo>
                    <a:lnTo>
                      <a:pt x="57" y="31981"/>
                    </a:lnTo>
                    <a:cubicBezTo>
                      <a:pt x="1" y="32037"/>
                      <a:pt x="38" y="32131"/>
                      <a:pt x="132" y="32131"/>
                    </a:cubicBezTo>
                    <a:cubicBezTo>
                      <a:pt x="151" y="32131"/>
                      <a:pt x="188" y="32112"/>
                      <a:pt x="188" y="32094"/>
                    </a:cubicBezTo>
                    <a:lnTo>
                      <a:pt x="29517" y="163"/>
                    </a:lnTo>
                    <a:cubicBezTo>
                      <a:pt x="29588" y="92"/>
                      <a:pt x="29519" y="0"/>
                      <a:pt x="294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128" name="Google Shape;3128;p73"/>
            <p:cNvSpPr/>
            <p:nvPr/>
          </p:nvSpPr>
          <p:spPr>
            <a:xfrm>
              <a:off x="2691029" y="2130807"/>
              <a:ext cx="82624" cy="83090"/>
            </a:xfrm>
            <a:custGeom>
              <a:avLst/>
              <a:gdLst/>
              <a:ahLst/>
              <a:cxnLst/>
              <a:rect l="l" t="t" r="r" b="b"/>
              <a:pathLst>
                <a:path w="3370" h="3389" extrusionOk="0">
                  <a:moveTo>
                    <a:pt x="1685" y="1"/>
                  </a:moveTo>
                  <a:cubicBezTo>
                    <a:pt x="749" y="1"/>
                    <a:pt x="0" y="768"/>
                    <a:pt x="0" y="1704"/>
                  </a:cubicBezTo>
                  <a:cubicBezTo>
                    <a:pt x="0" y="2621"/>
                    <a:pt x="749" y="3389"/>
                    <a:pt x="1685" y="3389"/>
                  </a:cubicBezTo>
                  <a:cubicBezTo>
                    <a:pt x="2621" y="3389"/>
                    <a:pt x="3369" y="2621"/>
                    <a:pt x="3369" y="1704"/>
                  </a:cubicBezTo>
                  <a:cubicBezTo>
                    <a:pt x="3369" y="768"/>
                    <a:pt x="2621" y="1"/>
                    <a:pt x="16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73"/>
            <p:cNvSpPr/>
            <p:nvPr/>
          </p:nvSpPr>
          <p:spPr>
            <a:xfrm>
              <a:off x="2691936" y="2143679"/>
              <a:ext cx="89048" cy="70120"/>
            </a:xfrm>
            <a:custGeom>
              <a:avLst/>
              <a:gdLst/>
              <a:ahLst/>
              <a:cxnLst/>
              <a:rect l="l" t="t" r="r" b="b"/>
              <a:pathLst>
                <a:path w="3632" h="2860" extrusionOk="0">
                  <a:moveTo>
                    <a:pt x="2864" y="0"/>
                  </a:moveTo>
                  <a:lnTo>
                    <a:pt x="2864" y="0"/>
                  </a:lnTo>
                  <a:cubicBezTo>
                    <a:pt x="3127" y="1170"/>
                    <a:pt x="2199" y="2063"/>
                    <a:pt x="1209" y="2063"/>
                  </a:cubicBezTo>
                  <a:cubicBezTo>
                    <a:pt x="789" y="2063"/>
                    <a:pt x="357" y="1902"/>
                    <a:pt x="1" y="1535"/>
                  </a:cubicBezTo>
                  <a:lnTo>
                    <a:pt x="1" y="1535"/>
                  </a:lnTo>
                  <a:cubicBezTo>
                    <a:pt x="194" y="2350"/>
                    <a:pt x="908" y="2859"/>
                    <a:pt x="1660" y="2859"/>
                  </a:cubicBezTo>
                  <a:cubicBezTo>
                    <a:pt x="1926" y="2859"/>
                    <a:pt x="2198" y="2795"/>
                    <a:pt x="2453" y="2658"/>
                  </a:cubicBezTo>
                  <a:cubicBezTo>
                    <a:pt x="3445" y="2134"/>
                    <a:pt x="3632" y="805"/>
                    <a:pt x="28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73"/>
            <p:cNvSpPr/>
            <p:nvPr/>
          </p:nvSpPr>
          <p:spPr>
            <a:xfrm>
              <a:off x="2706181" y="2136323"/>
              <a:ext cx="37193" cy="37193"/>
            </a:xfrm>
            <a:custGeom>
              <a:avLst/>
              <a:gdLst/>
              <a:ahLst/>
              <a:cxnLst/>
              <a:rect l="l" t="t" r="r" b="b"/>
              <a:pathLst>
                <a:path w="1517" h="1517" extrusionOk="0">
                  <a:moveTo>
                    <a:pt x="767" y="1"/>
                  </a:moveTo>
                  <a:cubicBezTo>
                    <a:pt x="337" y="1"/>
                    <a:pt x="0" y="337"/>
                    <a:pt x="0" y="768"/>
                  </a:cubicBezTo>
                  <a:cubicBezTo>
                    <a:pt x="0" y="1180"/>
                    <a:pt x="337" y="1517"/>
                    <a:pt x="767" y="1517"/>
                  </a:cubicBezTo>
                  <a:cubicBezTo>
                    <a:pt x="1179" y="1517"/>
                    <a:pt x="1516" y="1180"/>
                    <a:pt x="1516" y="768"/>
                  </a:cubicBezTo>
                  <a:cubicBezTo>
                    <a:pt x="1516" y="337"/>
                    <a:pt x="1179" y="1"/>
                    <a:pt x="7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31" name="Google Shape;3131;p73"/>
          <p:cNvGrpSpPr/>
          <p:nvPr/>
        </p:nvGrpSpPr>
        <p:grpSpPr>
          <a:xfrm rot="-3094973">
            <a:off x="382511" y="4069471"/>
            <a:ext cx="661442" cy="929051"/>
            <a:chOff x="2374700" y="1056350"/>
            <a:chExt cx="797300" cy="1119875"/>
          </a:xfrm>
        </p:grpSpPr>
        <p:sp>
          <p:nvSpPr>
            <p:cNvPr id="3132" name="Google Shape;3132;p73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73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73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73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73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73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73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22396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43"/>
          <p:cNvSpPr txBox="1">
            <a:spLocks noGrp="1"/>
          </p:cNvSpPr>
          <p:nvPr>
            <p:ph type="title"/>
          </p:nvPr>
        </p:nvSpPr>
        <p:spPr>
          <a:xfrm>
            <a:off x="720600" y="771525"/>
            <a:ext cx="5226300" cy="13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8800" dirty="0"/>
              <a:t>¡Hola! :D</a:t>
            </a:r>
            <a:endParaRPr sz="8800" dirty="0"/>
          </a:p>
        </p:txBody>
      </p:sp>
      <p:grpSp>
        <p:nvGrpSpPr>
          <p:cNvPr id="1369" name="Google Shape;1369;p43"/>
          <p:cNvGrpSpPr/>
          <p:nvPr/>
        </p:nvGrpSpPr>
        <p:grpSpPr>
          <a:xfrm rot="7937313" flipH="1">
            <a:off x="3798967" y="3387513"/>
            <a:ext cx="661430" cy="929034"/>
            <a:chOff x="2374700" y="1056350"/>
            <a:chExt cx="797300" cy="1119875"/>
          </a:xfrm>
        </p:grpSpPr>
        <p:sp>
          <p:nvSpPr>
            <p:cNvPr id="1370" name="Google Shape;1370;p43"/>
            <p:cNvSpPr/>
            <p:nvPr/>
          </p:nvSpPr>
          <p:spPr>
            <a:xfrm>
              <a:off x="2450775" y="1537550"/>
              <a:ext cx="233975" cy="53547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3"/>
            <p:cNvSpPr/>
            <p:nvPr/>
          </p:nvSpPr>
          <p:spPr>
            <a:xfrm>
              <a:off x="2450150" y="1109250"/>
              <a:ext cx="198025" cy="454125"/>
            </a:xfrm>
            <a:custGeom>
              <a:avLst/>
              <a:gdLst/>
              <a:ahLst/>
              <a:cxnLst/>
              <a:rect l="l" t="t" r="r" b="b"/>
              <a:pathLst>
                <a:path w="7921" h="18165" extrusionOk="0">
                  <a:moveTo>
                    <a:pt x="7266" y="1"/>
                  </a:moveTo>
                  <a:cubicBezTo>
                    <a:pt x="7044" y="1"/>
                    <a:pt x="6817" y="113"/>
                    <a:pt x="6720" y="373"/>
                  </a:cubicBezTo>
                  <a:lnTo>
                    <a:pt x="147" y="17522"/>
                  </a:lnTo>
                  <a:cubicBezTo>
                    <a:pt x="1" y="17912"/>
                    <a:pt x="322" y="18165"/>
                    <a:pt x="655" y="18165"/>
                  </a:cubicBezTo>
                  <a:cubicBezTo>
                    <a:pt x="877" y="18165"/>
                    <a:pt x="1104" y="18052"/>
                    <a:pt x="1202" y="17793"/>
                  </a:cubicBezTo>
                  <a:lnTo>
                    <a:pt x="7775" y="644"/>
                  </a:lnTo>
                  <a:cubicBezTo>
                    <a:pt x="7921" y="254"/>
                    <a:pt x="7599" y="1"/>
                    <a:pt x="7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3"/>
            <p:cNvSpPr/>
            <p:nvPr/>
          </p:nvSpPr>
          <p:spPr>
            <a:xfrm>
              <a:off x="2449975" y="1511450"/>
              <a:ext cx="623075" cy="52775"/>
            </a:xfrm>
            <a:custGeom>
              <a:avLst/>
              <a:gdLst/>
              <a:ahLst/>
              <a:cxnLst/>
              <a:rect l="l" t="t" r="r" b="b"/>
              <a:pathLst>
                <a:path w="24923" h="2111" extrusionOk="0">
                  <a:moveTo>
                    <a:pt x="24252" y="0"/>
                  </a:moveTo>
                  <a:cubicBezTo>
                    <a:pt x="24244" y="0"/>
                    <a:pt x="24236" y="0"/>
                    <a:pt x="24228" y="1"/>
                  </a:cubicBezTo>
                  <a:lnTo>
                    <a:pt x="695" y="1028"/>
                  </a:lnTo>
                  <a:cubicBezTo>
                    <a:pt x="0" y="1055"/>
                    <a:pt x="18" y="2111"/>
                    <a:pt x="670" y="2111"/>
                  </a:cubicBezTo>
                  <a:cubicBezTo>
                    <a:pt x="678" y="2111"/>
                    <a:pt x="687" y="2111"/>
                    <a:pt x="695" y="2110"/>
                  </a:cubicBezTo>
                  <a:lnTo>
                    <a:pt x="24228" y="1083"/>
                  </a:lnTo>
                  <a:cubicBezTo>
                    <a:pt x="24922" y="1056"/>
                    <a:pt x="24904" y="0"/>
                    <a:pt x="24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3"/>
            <p:cNvSpPr/>
            <p:nvPr/>
          </p:nvSpPr>
          <p:spPr>
            <a:xfrm>
              <a:off x="2374700" y="1458700"/>
              <a:ext cx="185300" cy="18397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3"/>
            <p:cNvSpPr/>
            <p:nvPr/>
          </p:nvSpPr>
          <p:spPr>
            <a:xfrm>
              <a:off x="2551175" y="1944225"/>
              <a:ext cx="233325" cy="232000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3"/>
            <p:cNvSpPr/>
            <p:nvPr/>
          </p:nvSpPr>
          <p:spPr>
            <a:xfrm>
              <a:off x="2938675" y="1409325"/>
              <a:ext cx="233325" cy="232025"/>
            </a:xfrm>
            <a:custGeom>
              <a:avLst/>
              <a:gdLst/>
              <a:ahLst/>
              <a:cxnLst/>
              <a:rect l="l" t="t" r="r" b="b"/>
              <a:pathLst>
                <a:path w="9333" h="9281" extrusionOk="0">
                  <a:moveTo>
                    <a:pt x="4649" y="1"/>
                  </a:moveTo>
                  <a:cubicBezTo>
                    <a:pt x="4632" y="1"/>
                    <a:pt x="4615" y="1"/>
                    <a:pt x="4598" y="1"/>
                  </a:cubicBezTo>
                  <a:cubicBezTo>
                    <a:pt x="2029" y="55"/>
                    <a:pt x="0" y="2165"/>
                    <a:pt x="27" y="4708"/>
                  </a:cubicBezTo>
                  <a:cubicBezTo>
                    <a:pt x="54" y="7244"/>
                    <a:pt x="2110" y="9280"/>
                    <a:pt x="4635" y="9280"/>
                  </a:cubicBezTo>
                  <a:cubicBezTo>
                    <a:pt x="4668" y="9280"/>
                    <a:pt x="4701" y="9280"/>
                    <a:pt x="4734" y="9279"/>
                  </a:cubicBezTo>
                  <a:cubicBezTo>
                    <a:pt x="7303" y="9252"/>
                    <a:pt x="9332" y="7142"/>
                    <a:pt x="9305" y="4600"/>
                  </a:cubicBezTo>
                  <a:cubicBezTo>
                    <a:pt x="9278" y="2047"/>
                    <a:pt x="7196" y="1"/>
                    <a:pt x="4649" y="1"/>
                  </a:cubicBezTo>
                  <a:close/>
                </a:path>
              </a:pathLst>
            </a:custGeom>
            <a:solidFill>
              <a:srgbClr val="788B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3"/>
            <p:cNvSpPr/>
            <p:nvPr/>
          </p:nvSpPr>
          <p:spPr>
            <a:xfrm>
              <a:off x="2565375" y="1056350"/>
              <a:ext cx="131900" cy="130550"/>
            </a:xfrm>
            <a:custGeom>
              <a:avLst/>
              <a:gdLst/>
              <a:ahLst/>
              <a:cxnLst/>
              <a:rect l="l" t="t" r="r" b="b"/>
              <a:pathLst>
                <a:path w="5276" h="5222" extrusionOk="0">
                  <a:moveTo>
                    <a:pt x="2647" y="0"/>
                  </a:moveTo>
                  <a:cubicBezTo>
                    <a:pt x="2630" y="0"/>
                    <a:pt x="2614" y="0"/>
                    <a:pt x="2598" y="1"/>
                  </a:cubicBezTo>
                  <a:cubicBezTo>
                    <a:pt x="1137" y="28"/>
                    <a:pt x="1" y="1191"/>
                    <a:pt x="1" y="2651"/>
                  </a:cubicBezTo>
                  <a:cubicBezTo>
                    <a:pt x="28" y="4069"/>
                    <a:pt x="1191" y="5221"/>
                    <a:pt x="2629" y="5221"/>
                  </a:cubicBezTo>
                  <a:cubicBezTo>
                    <a:pt x="2646" y="5221"/>
                    <a:pt x="2662" y="5221"/>
                    <a:pt x="2679" y="5221"/>
                  </a:cubicBezTo>
                  <a:cubicBezTo>
                    <a:pt x="4112" y="5221"/>
                    <a:pt x="5276" y="4031"/>
                    <a:pt x="5249" y="2570"/>
                  </a:cubicBezTo>
                  <a:cubicBezTo>
                    <a:pt x="5222" y="1153"/>
                    <a:pt x="4058" y="0"/>
                    <a:pt x="2647" y="0"/>
                  </a:cubicBezTo>
                  <a:close/>
                </a:path>
              </a:pathLst>
            </a:custGeom>
            <a:solidFill>
              <a:srgbClr val="E54E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" name="Google Shape;1602;p45">
            <a:extLst>
              <a:ext uri="{FF2B5EF4-FFF2-40B4-BE49-F238E27FC236}">
                <a16:creationId xmlns:a16="http://schemas.microsoft.com/office/drawing/2014/main" id="{DA7A878B-6C24-4EED-894B-3939DBE631E8}"/>
              </a:ext>
            </a:extLst>
          </p:cNvPr>
          <p:cNvGrpSpPr/>
          <p:nvPr/>
        </p:nvGrpSpPr>
        <p:grpSpPr>
          <a:xfrm>
            <a:off x="5827141" y="758177"/>
            <a:ext cx="3255746" cy="4393079"/>
            <a:chOff x="5747180" y="899945"/>
            <a:chExt cx="3031138" cy="4090009"/>
          </a:xfrm>
        </p:grpSpPr>
        <p:sp>
          <p:nvSpPr>
            <p:cNvPr id="140" name="Google Shape;1603;p45">
              <a:extLst>
                <a:ext uri="{FF2B5EF4-FFF2-40B4-BE49-F238E27FC236}">
                  <a16:creationId xmlns:a16="http://schemas.microsoft.com/office/drawing/2014/main" id="{5D092910-1D0E-4474-88F5-21C58E6764BA}"/>
                </a:ext>
              </a:extLst>
            </p:cNvPr>
            <p:cNvSpPr/>
            <p:nvPr/>
          </p:nvSpPr>
          <p:spPr>
            <a:xfrm>
              <a:off x="6771763" y="1813568"/>
              <a:ext cx="1784407" cy="1931941"/>
            </a:xfrm>
            <a:custGeom>
              <a:avLst/>
              <a:gdLst/>
              <a:ahLst/>
              <a:cxnLst/>
              <a:rect l="l" t="t" r="r" b="b"/>
              <a:pathLst>
                <a:path w="63232" h="68460" extrusionOk="0">
                  <a:moveTo>
                    <a:pt x="10078" y="1"/>
                  </a:moveTo>
                  <a:cubicBezTo>
                    <a:pt x="7986" y="1"/>
                    <a:pt x="5918" y="457"/>
                    <a:pt x="4022" y="1345"/>
                  </a:cubicBezTo>
                  <a:cubicBezTo>
                    <a:pt x="2755" y="1945"/>
                    <a:pt x="1654" y="2779"/>
                    <a:pt x="720" y="3780"/>
                  </a:cubicBezTo>
                  <a:cubicBezTo>
                    <a:pt x="1" y="4550"/>
                    <a:pt x="705" y="5597"/>
                    <a:pt x="1493" y="5597"/>
                  </a:cubicBezTo>
                  <a:cubicBezTo>
                    <a:pt x="1729" y="5597"/>
                    <a:pt x="1973" y="5504"/>
                    <a:pt x="2188" y="5281"/>
                  </a:cubicBezTo>
                  <a:cubicBezTo>
                    <a:pt x="2988" y="4414"/>
                    <a:pt x="3922" y="3713"/>
                    <a:pt x="4990" y="3213"/>
                  </a:cubicBezTo>
                  <a:lnTo>
                    <a:pt x="4990" y="3213"/>
                  </a:lnTo>
                  <a:cubicBezTo>
                    <a:pt x="4956" y="3580"/>
                    <a:pt x="5156" y="3947"/>
                    <a:pt x="5490" y="4113"/>
                  </a:cubicBezTo>
                  <a:cubicBezTo>
                    <a:pt x="11161" y="7149"/>
                    <a:pt x="13529" y="13587"/>
                    <a:pt x="14863" y="19491"/>
                  </a:cubicBezTo>
                  <a:cubicBezTo>
                    <a:pt x="15697" y="23127"/>
                    <a:pt x="16231" y="26796"/>
                    <a:pt x="17198" y="30332"/>
                  </a:cubicBezTo>
                  <a:cubicBezTo>
                    <a:pt x="18199" y="33935"/>
                    <a:pt x="19467" y="37437"/>
                    <a:pt x="20901" y="40873"/>
                  </a:cubicBezTo>
                  <a:cubicBezTo>
                    <a:pt x="23603" y="47411"/>
                    <a:pt x="26472" y="54049"/>
                    <a:pt x="30975" y="59620"/>
                  </a:cubicBezTo>
                  <a:cubicBezTo>
                    <a:pt x="34010" y="63389"/>
                    <a:pt x="38013" y="66758"/>
                    <a:pt x="42583" y="68460"/>
                  </a:cubicBezTo>
                  <a:lnTo>
                    <a:pt x="52924" y="57885"/>
                  </a:lnTo>
                  <a:cubicBezTo>
                    <a:pt x="55892" y="53115"/>
                    <a:pt x="52924" y="48079"/>
                    <a:pt x="52924" y="48078"/>
                  </a:cubicBezTo>
                  <a:lnTo>
                    <a:pt x="52924" y="48078"/>
                  </a:lnTo>
                  <a:cubicBezTo>
                    <a:pt x="56293" y="50380"/>
                    <a:pt x="55592" y="53682"/>
                    <a:pt x="55592" y="53682"/>
                  </a:cubicBezTo>
                  <a:lnTo>
                    <a:pt x="63231" y="45743"/>
                  </a:lnTo>
                  <a:cubicBezTo>
                    <a:pt x="62431" y="44009"/>
                    <a:pt x="61463" y="42307"/>
                    <a:pt x="60396" y="40706"/>
                  </a:cubicBezTo>
                  <a:cubicBezTo>
                    <a:pt x="58594" y="37971"/>
                    <a:pt x="56493" y="35469"/>
                    <a:pt x="54125" y="33201"/>
                  </a:cubicBezTo>
                  <a:cubicBezTo>
                    <a:pt x="51690" y="30933"/>
                    <a:pt x="48721" y="29231"/>
                    <a:pt x="45518" y="28264"/>
                  </a:cubicBezTo>
                  <a:cubicBezTo>
                    <a:pt x="39814" y="26563"/>
                    <a:pt x="31875" y="26563"/>
                    <a:pt x="28673" y="20559"/>
                  </a:cubicBezTo>
                  <a:cubicBezTo>
                    <a:pt x="27973" y="19124"/>
                    <a:pt x="27439" y="17590"/>
                    <a:pt x="27072" y="16055"/>
                  </a:cubicBezTo>
                  <a:cubicBezTo>
                    <a:pt x="26672" y="14521"/>
                    <a:pt x="26171" y="12986"/>
                    <a:pt x="25538" y="11519"/>
                  </a:cubicBezTo>
                  <a:cubicBezTo>
                    <a:pt x="24370" y="8717"/>
                    <a:pt x="22602" y="6215"/>
                    <a:pt x="20367" y="4147"/>
                  </a:cubicBezTo>
                  <a:cubicBezTo>
                    <a:pt x="18199" y="2112"/>
                    <a:pt x="15464" y="744"/>
                    <a:pt x="12528" y="211"/>
                  </a:cubicBezTo>
                  <a:cubicBezTo>
                    <a:pt x="11714" y="70"/>
                    <a:pt x="10894" y="1"/>
                    <a:pt x="10078" y="1"/>
                  </a:cubicBezTo>
                  <a:close/>
                </a:path>
              </a:pathLst>
            </a:custGeom>
            <a:solidFill>
              <a:srgbClr val="2B29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604;p45">
              <a:extLst>
                <a:ext uri="{FF2B5EF4-FFF2-40B4-BE49-F238E27FC236}">
                  <a16:creationId xmlns:a16="http://schemas.microsoft.com/office/drawing/2014/main" id="{3AA97376-F8C9-4998-98A6-E2ED77BD04E7}"/>
                </a:ext>
              </a:extLst>
            </p:cNvPr>
            <p:cNvSpPr/>
            <p:nvPr/>
          </p:nvSpPr>
          <p:spPr>
            <a:xfrm>
              <a:off x="6992556" y="2488788"/>
              <a:ext cx="345497" cy="366211"/>
            </a:xfrm>
            <a:custGeom>
              <a:avLst/>
              <a:gdLst/>
              <a:ahLst/>
              <a:cxnLst/>
              <a:rect l="l" t="t" r="r" b="b"/>
              <a:pathLst>
                <a:path w="12243" h="12977" extrusionOk="0">
                  <a:moveTo>
                    <a:pt x="9941" y="1"/>
                  </a:moveTo>
                  <a:cubicBezTo>
                    <a:pt x="6539" y="7039"/>
                    <a:pt x="1" y="7039"/>
                    <a:pt x="1" y="7039"/>
                  </a:cubicBezTo>
                  <a:cubicBezTo>
                    <a:pt x="1268" y="8874"/>
                    <a:pt x="2336" y="10875"/>
                    <a:pt x="3170" y="12977"/>
                  </a:cubicBezTo>
                  <a:cubicBezTo>
                    <a:pt x="4571" y="12143"/>
                    <a:pt x="5905" y="11209"/>
                    <a:pt x="7173" y="10141"/>
                  </a:cubicBezTo>
                  <a:cubicBezTo>
                    <a:pt x="8207" y="9207"/>
                    <a:pt x="9174" y="8207"/>
                    <a:pt x="10041" y="7106"/>
                  </a:cubicBezTo>
                  <a:cubicBezTo>
                    <a:pt x="10508" y="6505"/>
                    <a:pt x="10942" y="5872"/>
                    <a:pt x="11376" y="5271"/>
                  </a:cubicBezTo>
                  <a:cubicBezTo>
                    <a:pt x="11643" y="4904"/>
                    <a:pt x="11909" y="4504"/>
                    <a:pt x="12243" y="4170"/>
                  </a:cubicBezTo>
                  <a:cubicBezTo>
                    <a:pt x="11342" y="2836"/>
                    <a:pt x="10575" y="1435"/>
                    <a:pt x="9941" y="1"/>
                  </a:cubicBezTo>
                  <a:close/>
                </a:path>
              </a:pathLst>
            </a:custGeom>
            <a:solidFill>
              <a:srgbClr val="DB7D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605;p45">
              <a:extLst>
                <a:ext uri="{FF2B5EF4-FFF2-40B4-BE49-F238E27FC236}">
                  <a16:creationId xmlns:a16="http://schemas.microsoft.com/office/drawing/2014/main" id="{9004E521-DA30-44F4-A1E6-0F2D20EA4113}"/>
                </a:ext>
              </a:extLst>
            </p:cNvPr>
            <p:cNvSpPr/>
            <p:nvPr/>
          </p:nvSpPr>
          <p:spPr>
            <a:xfrm>
              <a:off x="6664922" y="1815176"/>
              <a:ext cx="739025" cy="911478"/>
            </a:xfrm>
            <a:custGeom>
              <a:avLst/>
              <a:gdLst/>
              <a:ahLst/>
              <a:cxnLst/>
              <a:rect l="l" t="t" r="r" b="b"/>
              <a:pathLst>
                <a:path w="26188" h="32299" extrusionOk="0">
                  <a:moveTo>
                    <a:pt x="12484" y="1"/>
                  </a:moveTo>
                  <a:cubicBezTo>
                    <a:pt x="6153" y="1"/>
                    <a:pt x="1" y="5230"/>
                    <a:pt x="536" y="13997"/>
                  </a:cubicBezTo>
                  <a:cubicBezTo>
                    <a:pt x="536" y="14130"/>
                    <a:pt x="570" y="14264"/>
                    <a:pt x="570" y="14431"/>
                  </a:cubicBezTo>
                  <a:cubicBezTo>
                    <a:pt x="1203" y="21469"/>
                    <a:pt x="3172" y="31509"/>
                    <a:pt x="7041" y="32210"/>
                  </a:cubicBezTo>
                  <a:cubicBezTo>
                    <a:pt x="7380" y="32268"/>
                    <a:pt x="7766" y="32299"/>
                    <a:pt x="8190" y="32299"/>
                  </a:cubicBezTo>
                  <a:cubicBezTo>
                    <a:pt x="12602" y="32299"/>
                    <a:pt x="21166" y="29021"/>
                    <a:pt x="24787" y="20135"/>
                  </a:cubicBezTo>
                  <a:cubicBezTo>
                    <a:pt x="26188" y="16766"/>
                    <a:pt x="25554" y="12096"/>
                    <a:pt x="23619" y="7826"/>
                  </a:cubicBezTo>
                  <a:cubicBezTo>
                    <a:pt x="21199" y="2431"/>
                    <a:pt x="16800" y="1"/>
                    <a:pt x="12484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" name="Google Shape;1606;p45">
              <a:extLst>
                <a:ext uri="{FF2B5EF4-FFF2-40B4-BE49-F238E27FC236}">
                  <a16:creationId xmlns:a16="http://schemas.microsoft.com/office/drawing/2014/main" id="{FBBCB57C-5D62-4DD4-B00C-F1CBFA96E4C8}"/>
                </a:ext>
              </a:extLst>
            </p:cNvPr>
            <p:cNvSpPr/>
            <p:nvPr/>
          </p:nvSpPr>
          <p:spPr>
            <a:xfrm>
              <a:off x="6815589" y="2085750"/>
              <a:ext cx="166639" cy="70522"/>
            </a:xfrm>
            <a:custGeom>
              <a:avLst/>
              <a:gdLst/>
              <a:ahLst/>
              <a:cxnLst/>
              <a:rect l="l" t="t" r="r" b="b"/>
              <a:pathLst>
                <a:path w="5905" h="2499" extrusionOk="0">
                  <a:moveTo>
                    <a:pt x="2889" y="1"/>
                  </a:moveTo>
                  <a:cubicBezTo>
                    <a:pt x="2233" y="1"/>
                    <a:pt x="1495" y="208"/>
                    <a:pt x="701" y="773"/>
                  </a:cubicBezTo>
                  <a:cubicBezTo>
                    <a:pt x="701" y="773"/>
                    <a:pt x="1" y="1307"/>
                    <a:pt x="835" y="2307"/>
                  </a:cubicBezTo>
                  <a:cubicBezTo>
                    <a:pt x="951" y="2442"/>
                    <a:pt x="1065" y="2498"/>
                    <a:pt x="1185" y="2498"/>
                  </a:cubicBezTo>
                  <a:cubicBezTo>
                    <a:pt x="1760" y="2498"/>
                    <a:pt x="2468" y="1221"/>
                    <a:pt x="4161" y="1221"/>
                  </a:cubicBezTo>
                  <a:cubicBezTo>
                    <a:pt x="4652" y="1221"/>
                    <a:pt x="5227" y="1329"/>
                    <a:pt x="5905" y="1607"/>
                  </a:cubicBezTo>
                  <a:cubicBezTo>
                    <a:pt x="5905" y="1607"/>
                    <a:pt x="4714" y="1"/>
                    <a:pt x="28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607;p45">
              <a:extLst>
                <a:ext uri="{FF2B5EF4-FFF2-40B4-BE49-F238E27FC236}">
                  <a16:creationId xmlns:a16="http://schemas.microsoft.com/office/drawing/2014/main" id="{32EC81C6-3EDB-4623-B265-D3668DD12F19}"/>
                </a:ext>
              </a:extLst>
            </p:cNvPr>
            <p:cNvSpPr/>
            <p:nvPr/>
          </p:nvSpPr>
          <p:spPr>
            <a:xfrm>
              <a:off x="6635799" y="2143234"/>
              <a:ext cx="99814" cy="70719"/>
            </a:xfrm>
            <a:custGeom>
              <a:avLst/>
              <a:gdLst/>
              <a:ahLst/>
              <a:cxnLst/>
              <a:rect l="l" t="t" r="r" b="b"/>
              <a:pathLst>
                <a:path w="3537" h="2506" extrusionOk="0">
                  <a:moveTo>
                    <a:pt x="2220" y="1"/>
                  </a:moveTo>
                  <a:cubicBezTo>
                    <a:pt x="297" y="1"/>
                    <a:pt x="1" y="2505"/>
                    <a:pt x="1" y="2505"/>
                  </a:cubicBezTo>
                  <a:cubicBezTo>
                    <a:pt x="639" y="1611"/>
                    <a:pt x="1254" y="1382"/>
                    <a:pt x="1780" y="1382"/>
                  </a:cubicBezTo>
                  <a:cubicBezTo>
                    <a:pt x="2331" y="1382"/>
                    <a:pt x="2786" y="1633"/>
                    <a:pt x="3070" y="1633"/>
                  </a:cubicBezTo>
                  <a:cubicBezTo>
                    <a:pt x="3223" y="1633"/>
                    <a:pt x="3326" y="1561"/>
                    <a:pt x="3370" y="1338"/>
                  </a:cubicBezTo>
                  <a:cubicBezTo>
                    <a:pt x="3536" y="304"/>
                    <a:pt x="2936" y="104"/>
                    <a:pt x="2936" y="104"/>
                  </a:cubicBezTo>
                  <a:cubicBezTo>
                    <a:pt x="2675" y="33"/>
                    <a:pt x="2437" y="1"/>
                    <a:pt x="2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608;p45">
              <a:extLst>
                <a:ext uri="{FF2B5EF4-FFF2-40B4-BE49-F238E27FC236}">
                  <a16:creationId xmlns:a16="http://schemas.microsoft.com/office/drawing/2014/main" id="{EB475648-E020-4D3F-9AB9-CD7441494B69}"/>
                </a:ext>
              </a:extLst>
            </p:cNvPr>
            <p:cNvSpPr/>
            <p:nvPr/>
          </p:nvSpPr>
          <p:spPr>
            <a:xfrm>
              <a:off x="6727119" y="2196965"/>
              <a:ext cx="94142" cy="239136"/>
            </a:xfrm>
            <a:custGeom>
              <a:avLst/>
              <a:gdLst/>
              <a:ahLst/>
              <a:cxnLst/>
              <a:rect l="l" t="t" r="r" b="b"/>
              <a:pathLst>
                <a:path w="3336" h="8474" fill="none" extrusionOk="0">
                  <a:moveTo>
                    <a:pt x="1368" y="1"/>
                  </a:moveTo>
                  <a:cubicBezTo>
                    <a:pt x="1368" y="1"/>
                    <a:pt x="0" y="7706"/>
                    <a:pt x="834" y="8107"/>
                  </a:cubicBezTo>
                  <a:cubicBezTo>
                    <a:pt x="1635" y="8474"/>
                    <a:pt x="3336" y="7807"/>
                    <a:pt x="3336" y="7807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609;p45">
              <a:extLst>
                <a:ext uri="{FF2B5EF4-FFF2-40B4-BE49-F238E27FC236}">
                  <a16:creationId xmlns:a16="http://schemas.microsoft.com/office/drawing/2014/main" id="{5235EE8E-75DD-4D68-8622-20DE4EE881A6}"/>
                </a:ext>
              </a:extLst>
            </p:cNvPr>
            <p:cNvSpPr/>
            <p:nvPr/>
          </p:nvSpPr>
          <p:spPr>
            <a:xfrm>
              <a:off x="6762874" y="2499144"/>
              <a:ext cx="125240" cy="64398"/>
            </a:xfrm>
            <a:custGeom>
              <a:avLst/>
              <a:gdLst/>
              <a:ahLst/>
              <a:cxnLst/>
              <a:rect l="l" t="t" r="r" b="b"/>
              <a:pathLst>
                <a:path w="4438" h="2282" extrusionOk="0">
                  <a:moveTo>
                    <a:pt x="2836" y="1"/>
                  </a:moveTo>
                  <a:cubicBezTo>
                    <a:pt x="2836" y="1"/>
                    <a:pt x="2469" y="768"/>
                    <a:pt x="2136" y="901"/>
                  </a:cubicBezTo>
                  <a:cubicBezTo>
                    <a:pt x="2095" y="916"/>
                    <a:pt x="2047" y="923"/>
                    <a:pt x="1994" y="923"/>
                  </a:cubicBezTo>
                  <a:cubicBezTo>
                    <a:pt x="1573" y="923"/>
                    <a:pt x="835" y="501"/>
                    <a:pt x="835" y="501"/>
                  </a:cubicBezTo>
                  <a:lnTo>
                    <a:pt x="1" y="1568"/>
                  </a:lnTo>
                  <a:cubicBezTo>
                    <a:pt x="682" y="2088"/>
                    <a:pt x="1304" y="2281"/>
                    <a:pt x="1854" y="2281"/>
                  </a:cubicBezTo>
                  <a:cubicBezTo>
                    <a:pt x="3457" y="2281"/>
                    <a:pt x="4437" y="634"/>
                    <a:pt x="4437" y="634"/>
                  </a:cubicBezTo>
                  <a:lnTo>
                    <a:pt x="2836" y="1"/>
                  </a:ln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610;p45">
              <a:extLst>
                <a:ext uri="{FF2B5EF4-FFF2-40B4-BE49-F238E27FC236}">
                  <a16:creationId xmlns:a16="http://schemas.microsoft.com/office/drawing/2014/main" id="{C06FBDF3-601F-4D39-B8C1-0806488C8062}"/>
                </a:ext>
              </a:extLst>
            </p:cNvPr>
            <p:cNvSpPr/>
            <p:nvPr/>
          </p:nvSpPr>
          <p:spPr>
            <a:xfrm>
              <a:off x="6759121" y="2513819"/>
              <a:ext cx="132211" cy="32199"/>
            </a:xfrm>
            <a:custGeom>
              <a:avLst/>
              <a:gdLst/>
              <a:ahLst/>
              <a:cxnLst/>
              <a:rect l="l" t="t" r="r" b="b"/>
              <a:pathLst>
                <a:path w="4685" h="1141" extrusionOk="0">
                  <a:moveTo>
                    <a:pt x="4545" y="1"/>
                  </a:moveTo>
                  <a:cubicBezTo>
                    <a:pt x="4532" y="1"/>
                    <a:pt x="4518" y="5"/>
                    <a:pt x="4504" y="14"/>
                  </a:cubicBezTo>
                  <a:cubicBezTo>
                    <a:pt x="4473" y="14"/>
                    <a:pt x="2611" y="972"/>
                    <a:pt x="627" y="972"/>
                  </a:cubicBezTo>
                  <a:cubicBezTo>
                    <a:pt x="452" y="972"/>
                    <a:pt x="276" y="965"/>
                    <a:pt x="100" y="948"/>
                  </a:cubicBezTo>
                  <a:cubicBezTo>
                    <a:pt x="0" y="948"/>
                    <a:pt x="0" y="1082"/>
                    <a:pt x="100" y="1115"/>
                  </a:cubicBezTo>
                  <a:cubicBezTo>
                    <a:pt x="307" y="1132"/>
                    <a:pt x="512" y="1141"/>
                    <a:pt x="714" y="1141"/>
                  </a:cubicBezTo>
                  <a:cubicBezTo>
                    <a:pt x="1295" y="1141"/>
                    <a:pt x="1858" y="1072"/>
                    <a:pt x="2402" y="948"/>
                  </a:cubicBezTo>
                  <a:cubicBezTo>
                    <a:pt x="3169" y="748"/>
                    <a:pt x="3903" y="515"/>
                    <a:pt x="4570" y="181"/>
                  </a:cubicBezTo>
                  <a:cubicBezTo>
                    <a:pt x="4685" y="152"/>
                    <a:pt x="4627" y="1"/>
                    <a:pt x="4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611;p45">
              <a:extLst>
                <a:ext uri="{FF2B5EF4-FFF2-40B4-BE49-F238E27FC236}">
                  <a16:creationId xmlns:a16="http://schemas.microsoft.com/office/drawing/2014/main" id="{0F4B93B5-5C7B-4BFF-870F-B1FF37A08AE4}"/>
                </a:ext>
              </a:extLst>
            </p:cNvPr>
            <p:cNvSpPr/>
            <p:nvPr/>
          </p:nvSpPr>
          <p:spPr>
            <a:xfrm>
              <a:off x="6683801" y="2244431"/>
              <a:ext cx="43346" cy="47240"/>
            </a:xfrm>
            <a:custGeom>
              <a:avLst/>
              <a:gdLst/>
              <a:ahLst/>
              <a:cxnLst/>
              <a:rect l="l" t="t" r="r" b="b"/>
              <a:pathLst>
                <a:path w="1536" h="1674" extrusionOk="0">
                  <a:moveTo>
                    <a:pt x="744" y="1"/>
                  </a:moveTo>
                  <a:cubicBezTo>
                    <a:pt x="697" y="1"/>
                    <a:pt x="649" y="7"/>
                    <a:pt x="601" y="20"/>
                  </a:cubicBezTo>
                  <a:cubicBezTo>
                    <a:pt x="234" y="87"/>
                    <a:pt x="1" y="520"/>
                    <a:pt x="101" y="987"/>
                  </a:cubicBezTo>
                  <a:cubicBezTo>
                    <a:pt x="217" y="1394"/>
                    <a:pt x="510" y="1674"/>
                    <a:pt x="826" y="1674"/>
                  </a:cubicBezTo>
                  <a:cubicBezTo>
                    <a:pt x="873" y="1674"/>
                    <a:pt x="920" y="1668"/>
                    <a:pt x="968" y="1655"/>
                  </a:cubicBezTo>
                  <a:cubicBezTo>
                    <a:pt x="1335" y="1588"/>
                    <a:pt x="1535" y="1154"/>
                    <a:pt x="1435" y="687"/>
                  </a:cubicBezTo>
                  <a:cubicBezTo>
                    <a:pt x="1348" y="281"/>
                    <a:pt x="1059" y="1"/>
                    <a:pt x="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612;p45">
              <a:extLst>
                <a:ext uri="{FF2B5EF4-FFF2-40B4-BE49-F238E27FC236}">
                  <a16:creationId xmlns:a16="http://schemas.microsoft.com/office/drawing/2014/main" id="{164EF522-11DD-4A11-B812-0C3970CF5CB7}"/>
                </a:ext>
              </a:extLst>
            </p:cNvPr>
            <p:cNvSpPr/>
            <p:nvPr/>
          </p:nvSpPr>
          <p:spPr>
            <a:xfrm>
              <a:off x="6893730" y="2196711"/>
              <a:ext cx="43318" cy="46958"/>
            </a:xfrm>
            <a:custGeom>
              <a:avLst/>
              <a:gdLst/>
              <a:ahLst/>
              <a:cxnLst/>
              <a:rect l="l" t="t" r="r" b="b"/>
              <a:pathLst>
                <a:path w="1535" h="1664" extrusionOk="0">
                  <a:moveTo>
                    <a:pt x="704" y="1"/>
                  </a:moveTo>
                  <a:cubicBezTo>
                    <a:pt x="670" y="1"/>
                    <a:pt x="635" y="4"/>
                    <a:pt x="601" y="10"/>
                  </a:cubicBezTo>
                  <a:cubicBezTo>
                    <a:pt x="234" y="110"/>
                    <a:pt x="0" y="544"/>
                    <a:pt x="100" y="977"/>
                  </a:cubicBezTo>
                  <a:cubicBezTo>
                    <a:pt x="188" y="1384"/>
                    <a:pt x="502" y="1664"/>
                    <a:pt x="824" y="1664"/>
                  </a:cubicBezTo>
                  <a:cubicBezTo>
                    <a:pt x="872" y="1664"/>
                    <a:pt x="920" y="1657"/>
                    <a:pt x="968" y="1644"/>
                  </a:cubicBezTo>
                  <a:cubicBezTo>
                    <a:pt x="1335" y="1578"/>
                    <a:pt x="1535" y="1144"/>
                    <a:pt x="1435" y="677"/>
                  </a:cubicBezTo>
                  <a:cubicBezTo>
                    <a:pt x="1344" y="284"/>
                    <a:pt x="1034" y="1"/>
                    <a:pt x="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613;p45">
              <a:extLst>
                <a:ext uri="{FF2B5EF4-FFF2-40B4-BE49-F238E27FC236}">
                  <a16:creationId xmlns:a16="http://schemas.microsoft.com/office/drawing/2014/main" id="{A2930234-B45D-4706-A1AB-6B7BDFE496C9}"/>
                </a:ext>
              </a:extLst>
            </p:cNvPr>
            <p:cNvSpPr/>
            <p:nvPr/>
          </p:nvSpPr>
          <p:spPr>
            <a:xfrm>
              <a:off x="6885264" y="2181556"/>
              <a:ext cx="106389" cy="27684"/>
            </a:xfrm>
            <a:custGeom>
              <a:avLst/>
              <a:gdLst/>
              <a:ahLst/>
              <a:cxnLst/>
              <a:rect l="l" t="t" r="r" b="b"/>
              <a:pathLst>
                <a:path w="3770" h="981" extrusionOk="0">
                  <a:moveTo>
                    <a:pt x="1279" y="0"/>
                  </a:moveTo>
                  <a:cubicBezTo>
                    <a:pt x="885" y="0"/>
                    <a:pt x="411" y="174"/>
                    <a:pt x="0" y="814"/>
                  </a:cubicBezTo>
                  <a:cubicBezTo>
                    <a:pt x="0" y="814"/>
                    <a:pt x="390" y="370"/>
                    <a:pt x="1007" y="370"/>
                  </a:cubicBezTo>
                  <a:cubicBezTo>
                    <a:pt x="1362" y="370"/>
                    <a:pt x="1793" y="517"/>
                    <a:pt x="2268" y="981"/>
                  </a:cubicBezTo>
                  <a:lnTo>
                    <a:pt x="3770" y="80"/>
                  </a:lnTo>
                  <a:lnTo>
                    <a:pt x="2102" y="247"/>
                  </a:lnTo>
                  <a:cubicBezTo>
                    <a:pt x="2102" y="247"/>
                    <a:pt x="1747" y="0"/>
                    <a:pt x="1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614;p45">
              <a:extLst>
                <a:ext uri="{FF2B5EF4-FFF2-40B4-BE49-F238E27FC236}">
                  <a16:creationId xmlns:a16="http://schemas.microsoft.com/office/drawing/2014/main" id="{C894EDC7-49DC-4445-B8B9-B446B83E9668}"/>
                </a:ext>
              </a:extLst>
            </p:cNvPr>
            <p:cNvSpPr/>
            <p:nvPr/>
          </p:nvSpPr>
          <p:spPr>
            <a:xfrm>
              <a:off x="6625442" y="2231167"/>
              <a:ext cx="105458" cy="40213"/>
            </a:xfrm>
            <a:custGeom>
              <a:avLst/>
              <a:gdLst/>
              <a:ahLst/>
              <a:cxnLst/>
              <a:rect l="l" t="t" r="r" b="b"/>
              <a:pathLst>
                <a:path w="3737" h="1425" extrusionOk="0">
                  <a:moveTo>
                    <a:pt x="2759" y="0"/>
                  </a:moveTo>
                  <a:cubicBezTo>
                    <a:pt x="1983" y="0"/>
                    <a:pt x="1602" y="690"/>
                    <a:pt x="1602" y="690"/>
                  </a:cubicBezTo>
                  <a:lnTo>
                    <a:pt x="1" y="1291"/>
                  </a:lnTo>
                  <a:lnTo>
                    <a:pt x="1769" y="1424"/>
                  </a:lnTo>
                  <a:cubicBezTo>
                    <a:pt x="2146" y="431"/>
                    <a:pt x="2771" y="230"/>
                    <a:pt x="3216" y="230"/>
                  </a:cubicBezTo>
                  <a:cubicBezTo>
                    <a:pt x="3518" y="230"/>
                    <a:pt x="3737" y="323"/>
                    <a:pt x="3737" y="323"/>
                  </a:cubicBezTo>
                  <a:cubicBezTo>
                    <a:pt x="3361" y="87"/>
                    <a:pt x="3035" y="0"/>
                    <a:pt x="27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615;p45">
              <a:extLst>
                <a:ext uri="{FF2B5EF4-FFF2-40B4-BE49-F238E27FC236}">
                  <a16:creationId xmlns:a16="http://schemas.microsoft.com/office/drawing/2014/main" id="{2E9AE646-3E19-4F8B-A9F0-86747DAA65F2}"/>
                </a:ext>
              </a:extLst>
            </p:cNvPr>
            <p:cNvSpPr/>
            <p:nvPr/>
          </p:nvSpPr>
          <p:spPr>
            <a:xfrm>
              <a:off x="6908799" y="2243556"/>
              <a:ext cx="201463" cy="116803"/>
            </a:xfrm>
            <a:custGeom>
              <a:avLst/>
              <a:gdLst/>
              <a:ahLst/>
              <a:cxnLst/>
              <a:rect l="l" t="t" r="r" b="b"/>
              <a:pathLst>
                <a:path w="7139" h="4139" extrusionOk="0">
                  <a:moveTo>
                    <a:pt x="4398" y="0"/>
                  </a:moveTo>
                  <a:cubicBezTo>
                    <a:pt x="3997" y="0"/>
                    <a:pt x="3570" y="49"/>
                    <a:pt x="3136" y="151"/>
                  </a:cubicBezTo>
                  <a:cubicBezTo>
                    <a:pt x="1301" y="551"/>
                    <a:pt x="0" y="1752"/>
                    <a:pt x="234" y="2820"/>
                  </a:cubicBezTo>
                  <a:cubicBezTo>
                    <a:pt x="437" y="3635"/>
                    <a:pt x="1457" y="4138"/>
                    <a:pt x="2745" y="4138"/>
                  </a:cubicBezTo>
                  <a:cubicBezTo>
                    <a:pt x="3144" y="4138"/>
                    <a:pt x="3569" y="4090"/>
                    <a:pt x="4003" y="3987"/>
                  </a:cubicBezTo>
                  <a:cubicBezTo>
                    <a:pt x="5838" y="3587"/>
                    <a:pt x="7139" y="2386"/>
                    <a:pt x="6905" y="1319"/>
                  </a:cubicBezTo>
                  <a:cubicBezTo>
                    <a:pt x="6727" y="504"/>
                    <a:pt x="5693" y="0"/>
                    <a:pt x="4398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616;p45">
              <a:extLst>
                <a:ext uri="{FF2B5EF4-FFF2-40B4-BE49-F238E27FC236}">
                  <a16:creationId xmlns:a16="http://schemas.microsoft.com/office/drawing/2014/main" id="{324DD632-8C6F-4A0B-9FC2-F874C1F314B7}"/>
                </a:ext>
              </a:extLst>
            </p:cNvPr>
            <p:cNvSpPr/>
            <p:nvPr/>
          </p:nvSpPr>
          <p:spPr>
            <a:xfrm>
              <a:off x="6691336" y="2314642"/>
              <a:ext cx="44277" cy="84745"/>
            </a:xfrm>
            <a:custGeom>
              <a:avLst/>
              <a:gdLst/>
              <a:ahLst/>
              <a:cxnLst/>
              <a:rect l="l" t="t" r="r" b="b"/>
              <a:pathLst>
                <a:path w="1569" h="3003" extrusionOk="0">
                  <a:moveTo>
                    <a:pt x="1" y="1"/>
                  </a:moveTo>
                  <a:cubicBezTo>
                    <a:pt x="234" y="968"/>
                    <a:pt x="267" y="2369"/>
                    <a:pt x="501" y="3003"/>
                  </a:cubicBezTo>
                  <a:cubicBezTo>
                    <a:pt x="1101" y="2469"/>
                    <a:pt x="1568" y="1802"/>
                    <a:pt x="1435" y="1201"/>
                  </a:cubicBezTo>
                  <a:cubicBezTo>
                    <a:pt x="1302" y="634"/>
                    <a:pt x="835" y="167"/>
                    <a:pt x="1" y="1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620;p45">
              <a:extLst>
                <a:ext uri="{FF2B5EF4-FFF2-40B4-BE49-F238E27FC236}">
                  <a16:creationId xmlns:a16="http://schemas.microsoft.com/office/drawing/2014/main" id="{F3A4C3D3-FB9D-41F6-8A46-DDE6C601A378}"/>
                </a:ext>
              </a:extLst>
            </p:cNvPr>
            <p:cNvSpPr/>
            <p:nvPr/>
          </p:nvSpPr>
          <p:spPr>
            <a:xfrm>
              <a:off x="6911621" y="2615862"/>
              <a:ext cx="1866697" cy="2374092"/>
            </a:xfrm>
            <a:custGeom>
              <a:avLst/>
              <a:gdLst/>
              <a:ahLst/>
              <a:cxnLst/>
              <a:rect l="l" t="t" r="r" b="b"/>
              <a:pathLst>
                <a:path w="66148" h="84128" extrusionOk="0">
                  <a:moveTo>
                    <a:pt x="15311" y="1"/>
                  </a:moveTo>
                  <a:cubicBezTo>
                    <a:pt x="15011" y="435"/>
                    <a:pt x="14711" y="868"/>
                    <a:pt x="14444" y="1302"/>
                  </a:cubicBezTo>
                  <a:cubicBezTo>
                    <a:pt x="13943" y="2036"/>
                    <a:pt x="13476" y="2736"/>
                    <a:pt x="12909" y="3437"/>
                  </a:cubicBezTo>
                  <a:cubicBezTo>
                    <a:pt x="11041" y="5672"/>
                    <a:pt x="8773" y="7573"/>
                    <a:pt x="6205" y="9007"/>
                  </a:cubicBezTo>
                  <a:cubicBezTo>
                    <a:pt x="8406" y="15445"/>
                    <a:pt x="7305" y="22283"/>
                    <a:pt x="2869" y="33391"/>
                  </a:cubicBezTo>
                  <a:cubicBezTo>
                    <a:pt x="0" y="40530"/>
                    <a:pt x="4870" y="47368"/>
                    <a:pt x="10674" y="52505"/>
                  </a:cubicBezTo>
                  <a:lnTo>
                    <a:pt x="12809" y="84094"/>
                  </a:lnTo>
                  <a:lnTo>
                    <a:pt x="66147" y="84128"/>
                  </a:lnTo>
                  <a:cubicBezTo>
                    <a:pt x="64480" y="75889"/>
                    <a:pt x="60110" y="61011"/>
                    <a:pt x="59409" y="59877"/>
                  </a:cubicBezTo>
                  <a:cubicBezTo>
                    <a:pt x="45232" y="20749"/>
                    <a:pt x="21716" y="5471"/>
                    <a:pt x="17546" y="3003"/>
                  </a:cubicBezTo>
                  <a:cubicBezTo>
                    <a:pt x="16679" y="1936"/>
                    <a:pt x="15945" y="935"/>
                    <a:pt x="153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621;p45">
              <a:extLst>
                <a:ext uri="{FF2B5EF4-FFF2-40B4-BE49-F238E27FC236}">
                  <a16:creationId xmlns:a16="http://schemas.microsoft.com/office/drawing/2014/main" id="{756C272C-1E8A-4A03-9F46-4F910B62714C}"/>
                </a:ext>
              </a:extLst>
            </p:cNvPr>
            <p:cNvSpPr/>
            <p:nvPr/>
          </p:nvSpPr>
          <p:spPr>
            <a:xfrm>
              <a:off x="7065985" y="2596560"/>
              <a:ext cx="345497" cy="434475"/>
            </a:xfrm>
            <a:custGeom>
              <a:avLst/>
              <a:gdLst/>
              <a:ahLst/>
              <a:cxnLst/>
              <a:rect l="l" t="t" r="r" b="b"/>
              <a:pathLst>
                <a:path w="12243" h="15396" extrusionOk="0">
                  <a:moveTo>
                    <a:pt x="10131" y="0"/>
                  </a:moveTo>
                  <a:cubicBezTo>
                    <a:pt x="9917" y="0"/>
                    <a:pt x="9697" y="55"/>
                    <a:pt x="9474" y="185"/>
                  </a:cubicBezTo>
                  <a:cubicBezTo>
                    <a:pt x="9474" y="185"/>
                    <a:pt x="3637" y="7423"/>
                    <a:pt x="1" y="8624"/>
                  </a:cubicBezTo>
                  <a:lnTo>
                    <a:pt x="868" y="15395"/>
                  </a:lnTo>
                  <a:cubicBezTo>
                    <a:pt x="868" y="15395"/>
                    <a:pt x="9975" y="8991"/>
                    <a:pt x="12243" y="1619"/>
                  </a:cubicBezTo>
                  <a:cubicBezTo>
                    <a:pt x="12243" y="1619"/>
                    <a:pt x="11291" y="0"/>
                    <a:pt x="10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622;p45">
              <a:extLst>
                <a:ext uri="{FF2B5EF4-FFF2-40B4-BE49-F238E27FC236}">
                  <a16:creationId xmlns:a16="http://schemas.microsoft.com/office/drawing/2014/main" id="{6D08E5CE-3597-491A-9D70-EDE65502BFFA}"/>
                </a:ext>
              </a:extLst>
            </p:cNvPr>
            <p:cNvSpPr/>
            <p:nvPr/>
          </p:nvSpPr>
          <p:spPr>
            <a:xfrm>
              <a:off x="5771646" y="969479"/>
              <a:ext cx="689104" cy="2869212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23;p45">
              <a:extLst>
                <a:ext uri="{FF2B5EF4-FFF2-40B4-BE49-F238E27FC236}">
                  <a16:creationId xmlns:a16="http://schemas.microsoft.com/office/drawing/2014/main" id="{A4C20A07-35B2-424D-AF17-A8F153DE6581}"/>
                </a:ext>
              </a:extLst>
            </p:cNvPr>
            <p:cNvSpPr/>
            <p:nvPr/>
          </p:nvSpPr>
          <p:spPr>
            <a:xfrm>
              <a:off x="5747180" y="899945"/>
              <a:ext cx="770039" cy="2919077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24;p45">
              <a:extLst>
                <a:ext uri="{FF2B5EF4-FFF2-40B4-BE49-F238E27FC236}">
                  <a16:creationId xmlns:a16="http://schemas.microsoft.com/office/drawing/2014/main" id="{36C9ACBE-90A2-4AAC-8E79-B21CEAA9F635}"/>
                </a:ext>
              </a:extLst>
            </p:cNvPr>
            <p:cNvSpPr/>
            <p:nvPr/>
          </p:nvSpPr>
          <p:spPr>
            <a:xfrm>
              <a:off x="5944861" y="2932773"/>
              <a:ext cx="444465" cy="225337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5;p45">
              <a:extLst>
                <a:ext uri="{FF2B5EF4-FFF2-40B4-BE49-F238E27FC236}">
                  <a16:creationId xmlns:a16="http://schemas.microsoft.com/office/drawing/2014/main" id="{D5FA7B55-003D-4B94-8BBF-A1CC7FB147CF}"/>
                </a:ext>
              </a:extLst>
            </p:cNvPr>
            <p:cNvSpPr/>
            <p:nvPr/>
          </p:nvSpPr>
          <p:spPr>
            <a:xfrm>
              <a:off x="5834718" y="2747367"/>
              <a:ext cx="561126" cy="275201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26;p45">
              <a:extLst>
                <a:ext uri="{FF2B5EF4-FFF2-40B4-BE49-F238E27FC236}">
                  <a16:creationId xmlns:a16="http://schemas.microsoft.com/office/drawing/2014/main" id="{F1D61434-7AC3-4369-90BD-F6C138AD0042}"/>
                </a:ext>
              </a:extLst>
            </p:cNvPr>
            <p:cNvSpPr/>
            <p:nvPr/>
          </p:nvSpPr>
          <p:spPr>
            <a:xfrm>
              <a:off x="5801785" y="2584482"/>
              <a:ext cx="518796" cy="264873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27;p45">
              <a:extLst>
                <a:ext uri="{FF2B5EF4-FFF2-40B4-BE49-F238E27FC236}">
                  <a16:creationId xmlns:a16="http://schemas.microsoft.com/office/drawing/2014/main" id="{3E6D539F-F2C8-4AA6-8F5F-9111D5E7FAB0}"/>
                </a:ext>
              </a:extLst>
            </p:cNvPr>
            <p:cNvSpPr/>
            <p:nvPr/>
          </p:nvSpPr>
          <p:spPr>
            <a:xfrm>
              <a:off x="5859185" y="2455178"/>
              <a:ext cx="335874" cy="176714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28;p45">
              <a:extLst>
                <a:ext uri="{FF2B5EF4-FFF2-40B4-BE49-F238E27FC236}">
                  <a16:creationId xmlns:a16="http://schemas.microsoft.com/office/drawing/2014/main" id="{B9E63A53-8153-4950-869F-F4AB6D04400C}"/>
                </a:ext>
              </a:extLst>
            </p:cNvPr>
            <p:cNvSpPr/>
            <p:nvPr/>
          </p:nvSpPr>
          <p:spPr>
            <a:xfrm>
              <a:off x="6112403" y="2739353"/>
              <a:ext cx="294899" cy="152360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29;p45">
              <a:extLst>
                <a:ext uri="{FF2B5EF4-FFF2-40B4-BE49-F238E27FC236}">
                  <a16:creationId xmlns:a16="http://schemas.microsoft.com/office/drawing/2014/main" id="{2B4C8376-48C7-4AAD-8402-30357DDE0C56}"/>
                </a:ext>
              </a:extLst>
            </p:cNvPr>
            <p:cNvSpPr/>
            <p:nvPr/>
          </p:nvSpPr>
          <p:spPr>
            <a:xfrm>
              <a:off x="6048400" y="2574266"/>
              <a:ext cx="286123" cy="152727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30;p45">
              <a:extLst>
                <a:ext uri="{FF2B5EF4-FFF2-40B4-BE49-F238E27FC236}">
                  <a16:creationId xmlns:a16="http://schemas.microsoft.com/office/drawing/2014/main" id="{8C5B3466-6675-4DFF-9365-0EEBB837B9D9}"/>
                </a:ext>
              </a:extLst>
            </p:cNvPr>
            <p:cNvSpPr/>
            <p:nvPr/>
          </p:nvSpPr>
          <p:spPr>
            <a:xfrm>
              <a:off x="6018289" y="2445921"/>
              <a:ext cx="189018" cy="105966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31;p45">
              <a:extLst>
                <a:ext uri="{FF2B5EF4-FFF2-40B4-BE49-F238E27FC236}">
                  <a16:creationId xmlns:a16="http://schemas.microsoft.com/office/drawing/2014/main" id="{EB6F4F82-06D8-4A38-95E8-49A13027CDF0}"/>
                </a:ext>
              </a:extLst>
            </p:cNvPr>
            <p:cNvSpPr/>
            <p:nvPr/>
          </p:nvSpPr>
          <p:spPr>
            <a:xfrm>
              <a:off x="6155720" y="2920723"/>
              <a:ext cx="249493" cy="132888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32;p45">
              <a:extLst>
                <a:ext uri="{FF2B5EF4-FFF2-40B4-BE49-F238E27FC236}">
                  <a16:creationId xmlns:a16="http://schemas.microsoft.com/office/drawing/2014/main" id="{3F2EC97D-FB04-49B5-9870-FBA6E32BA45A}"/>
                </a:ext>
              </a:extLst>
            </p:cNvPr>
            <p:cNvSpPr/>
            <p:nvPr/>
          </p:nvSpPr>
          <p:spPr>
            <a:xfrm>
              <a:off x="5842845" y="2064246"/>
              <a:ext cx="421155" cy="214641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633;p45">
              <a:extLst>
                <a:ext uri="{FF2B5EF4-FFF2-40B4-BE49-F238E27FC236}">
                  <a16:creationId xmlns:a16="http://schemas.microsoft.com/office/drawing/2014/main" id="{7A885EA9-7768-4251-98FF-804909F81D87}"/>
                </a:ext>
              </a:extLst>
            </p:cNvPr>
            <p:cNvSpPr/>
            <p:nvPr/>
          </p:nvSpPr>
          <p:spPr>
            <a:xfrm>
              <a:off x="5820890" y="1865944"/>
              <a:ext cx="557966" cy="284937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634;p45">
              <a:extLst>
                <a:ext uri="{FF2B5EF4-FFF2-40B4-BE49-F238E27FC236}">
                  <a16:creationId xmlns:a16="http://schemas.microsoft.com/office/drawing/2014/main" id="{99A842EC-B1E9-4A05-800D-5AA7E5CFBF96}"/>
                </a:ext>
              </a:extLst>
            </p:cNvPr>
            <p:cNvSpPr/>
            <p:nvPr/>
          </p:nvSpPr>
          <p:spPr>
            <a:xfrm>
              <a:off x="5896209" y="1696483"/>
              <a:ext cx="534402" cy="272718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635;p45">
              <a:extLst>
                <a:ext uri="{FF2B5EF4-FFF2-40B4-BE49-F238E27FC236}">
                  <a16:creationId xmlns:a16="http://schemas.microsoft.com/office/drawing/2014/main" id="{73292976-5B68-42F8-BA1A-4CAB99FAC1DF}"/>
                </a:ext>
              </a:extLst>
            </p:cNvPr>
            <p:cNvSpPr/>
            <p:nvPr/>
          </p:nvSpPr>
          <p:spPr>
            <a:xfrm>
              <a:off x="6016709" y="1570368"/>
              <a:ext cx="387489" cy="200221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636;p45">
              <a:extLst>
                <a:ext uri="{FF2B5EF4-FFF2-40B4-BE49-F238E27FC236}">
                  <a16:creationId xmlns:a16="http://schemas.microsoft.com/office/drawing/2014/main" id="{FC20F20F-90BF-4D7A-B6DA-EE37194DBBE9}"/>
                </a:ext>
              </a:extLst>
            </p:cNvPr>
            <p:cNvSpPr/>
            <p:nvPr/>
          </p:nvSpPr>
          <p:spPr>
            <a:xfrm>
              <a:off x="6001555" y="1561083"/>
              <a:ext cx="234198" cy="126651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637;p45">
              <a:extLst>
                <a:ext uri="{FF2B5EF4-FFF2-40B4-BE49-F238E27FC236}">
                  <a16:creationId xmlns:a16="http://schemas.microsoft.com/office/drawing/2014/main" id="{92E259F7-2299-48A4-A1EB-7308AE42B7E8}"/>
                </a:ext>
              </a:extLst>
            </p:cNvPr>
            <p:cNvSpPr/>
            <p:nvPr/>
          </p:nvSpPr>
          <p:spPr>
            <a:xfrm>
              <a:off x="5888364" y="1690387"/>
              <a:ext cx="279632" cy="149848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638;p45">
              <a:extLst>
                <a:ext uri="{FF2B5EF4-FFF2-40B4-BE49-F238E27FC236}">
                  <a16:creationId xmlns:a16="http://schemas.microsoft.com/office/drawing/2014/main" id="{C5308801-D2D2-4129-A840-CB189A0C3F08}"/>
                </a:ext>
              </a:extLst>
            </p:cNvPr>
            <p:cNvSpPr/>
            <p:nvPr/>
          </p:nvSpPr>
          <p:spPr>
            <a:xfrm>
              <a:off x="5810449" y="1860723"/>
              <a:ext cx="258693" cy="139548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639;p45">
              <a:extLst>
                <a:ext uri="{FF2B5EF4-FFF2-40B4-BE49-F238E27FC236}">
                  <a16:creationId xmlns:a16="http://schemas.microsoft.com/office/drawing/2014/main" id="{D658A961-E721-4F31-AD76-DC71DDDFE795}"/>
                </a:ext>
              </a:extLst>
            </p:cNvPr>
            <p:cNvSpPr/>
            <p:nvPr/>
          </p:nvSpPr>
          <p:spPr>
            <a:xfrm>
              <a:off x="5835649" y="2058461"/>
              <a:ext cx="227848" cy="123491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640;p45">
              <a:extLst>
                <a:ext uri="{FF2B5EF4-FFF2-40B4-BE49-F238E27FC236}">
                  <a16:creationId xmlns:a16="http://schemas.microsoft.com/office/drawing/2014/main" id="{783F6AFC-34C5-47EE-90AB-D1E17183EC87}"/>
                </a:ext>
              </a:extLst>
            </p:cNvPr>
            <p:cNvSpPr/>
            <p:nvPr/>
          </p:nvSpPr>
          <p:spPr>
            <a:xfrm>
              <a:off x="5925304" y="3433480"/>
              <a:ext cx="397394" cy="118214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641;p45">
              <a:extLst>
                <a:ext uri="{FF2B5EF4-FFF2-40B4-BE49-F238E27FC236}">
                  <a16:creationId xmlns:a16="http://schemas.microsoft.com/office/drawing/2014/main" id="{C5D7CB04-9FF4-4285-9FBF-1FE18B3B8FAA}"/>
                </a:ext>
              </a:extLst>
            </p:cNvPr>
            <p:cNvSpPr/>
            <p:nvPr/>
          </p:nvSpPr>
          <p:spPr>
            <a:xfrm>
              <a:off x="5807345" y="3606864"/>
              <a:ext cx="572810" cy="155690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642;p45">
              <a:extLst>
                <a:ext uri="{FF2B5EF4-FFF2-40B4-BE49-F238E27FC236}">
                  <a16:creationId xmlns:a16="http://schemas.microsoft.com/office/drawing/2014/main" id="{D956384B-54CB-4E0E-8785-86EF9301B66C}"/>
                </a:ext>
              </a:extLst>
            </p:cNvPr>
            <p:cNvSpPr/>
            <p:nvPr/>
          </p:nvSpPr>
          <p:spPr>
            <a:xfrm>
              <a:off x="5971500" y="1225265"/>
              <a:ext cx="422453" cy="9631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643;p45">
              <a:extLst>
                <a:ext uri="{FF2B5EF4-FFF2-40B4-BE49-F238E27FC236}">
                  <a16:creationId xmlns:a16="http://schemas.microsoft.com/office/drawing/2014/main" id="{E643D4BA-EDF6-4B30-B2F8-706176EFD2DA}"/>
                </a:ext>
              </a:extLst>
            </p:cNvPr>
            <p:cNvSpPr/>
            <p:nvPr/>
          </p:nvSpPr>
          <p:spPr>
            <a:xfrm>
              <a:off x="5865167" y="999364"/>
              <a:ext cx="596543" cy="134892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644;p45">
              <a:extLst>
                <a:ext uri="{FF2B5EF4-FFF2-40B4-BE49-F238E27FC236}">
                  <a16:creationId xmlns:a16="http://schemas.microsoft.com/office/drawing/2014/main" id="{C369B3F7-ABC9-46A8-B210-A629A939C676}"/>
                </a:ext>
              </a:extLst>
            </p:cNvPr>
            <p:cNvSpPr/>
            <p:nvPr/>
          </p:nvSpPr>
          <p:spPr>
            <a:xfrm>
              <a:off x="6211878" y="993777"/>
              <a:ext cx="257366" cy="76504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645;p45">
              <a:extLst>
                <a:ext uri="{FF2B5EF4-FFF2-40B4-BE49-F238E27FC236}">
                  <a16:creationId xmlns:a16="http://schemas.microsoft.com/office/drawing/2014/main" id="{AF6304F4-9787-4A6B-9E29-496BA9EEF9F0}"/>
                </a:ext>
              </a:extLst>
            </p:cNvPr>
            <p:cNvSpPr/>
            <p:nvPr/>
          </p:nvSpPr>
          <p:spPr>
            <a:xfrm>
              <a:off x="6174233" y="1218634"/>
              <a:ext cx="227933" cy="69111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646;p45">
              <a:extLst>
                <a:ext uri="{FF2B5EF4-FFF2-40B4-BE49-F238E27FC236}">
                  <a16:creationId xmlns:a16="http://schemas.microsoft.com/office/drawing/2014/main" id="{B83B0931-EA1C-4152-A7F7-4A1C5BED3C2D}"/>
                </a:ext>
              </a:extLst>
            </p:cNvPr>
            <p:cNvSpPr/>
            <p:nvPr/>
          </p:nvSpPr>
          <p:spPr>
            <a:xfrm>
              <a:off x="5907046" y="3423857"/>
              <a:ext cx="226155" cy="79891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647;p45">
              <a:extLst>
                <a:ext uri="{FF2B5EF4-FFF2-40B4-BE49-F238E27FC236}">
                  <a16:creationId xmlns:a16="http://schemas.microsoft.com/office/drawing/2014/main" id="{05F8F7C5-FCCF-4F88-8428-D77A2E6688F0}"/>
                </a:ext>
              </a:extLst>
            </p:cNvPr>
            <p:cNvSpPr/>
            <p:nvPr/>
          </p:nvSpPr>
          <p:spPr>
            <a:xfrm>
              <a:off x="5794053" y="3599894"/>
              <a:ext cx="310900" cy="101536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648;p45">
              <a:extLst>
                <a:ext uri="{FF2B5EF4-FFF2-40B4-BE49-F238E27FC236}">
                  <a16:creationId xmlns:a16="http://schemas.microsoft.com/office/drawing/2014/main" id="{B23083F7-32F5-4F5D-8B78-FD69E3E1BCEE}"/>
                </a:ext>
              </a:extLst>
            </p:cNvPr>
            <p:cNvSpPr/>
            <p:nvPr/>
          </p:nvSpPr>
          <p:spPr>
            <a:xfrm>
              <a:off x="6381650" y="3554403"/>
              <a:ext cx="87567" cy="65922"/>
            </a:xfrm>
            <a:custGeom>
              <a:avLst/>
              <a:gdLst/>
              <a:ahLst/>
              <a:cxnLst/>
              <a:rect l="l" t="t" r="r" b="b"/>
              <a:pathLst>
                <a:path w="3103" h="2336" extrusionOk="0">
                  <a:moveTo>
                    <a:pt x="0" y="0"/>
                  </a:moveTo>
                  <a:lnTo>
                    <a:pt x="1935" y="2335"/>
                  </a:lnTo>
                  <a:cubicBezTo>
                    <a:pt x="1935" y="2335"/>
                    <a:pt x="3102" y="1534"/>
                    <a:pt x="3036" y="1168"/>
                  </a:cubicBezTo>
                  <a:cubicBezTo>
                    <a:pt x="2969" y="80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B7D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649;p45">
              <a:extLst>
                <a:ext uri="{FF2B5EF4-FFF2-40B4-BE49-F238E27FC236}">
                  <a16:creationId xmlns:a16="http://schemas.microsoft.com/office/drawing/2014/main" id="{81E86883-D7B6-481D-8A53-0FFCEAE33153}"/>
                </a:ext>
              </a:extLst>
            </p:cNvPr>
            <p:cNvSpPr/>
            <p:nvPr/>
          </p:nvSpPr>
          <p:spPr>
            <a:xfrm>
              <a:off x="6257369" y="3452331"/>
              <a:ext cx="494245" cy="504037"/>
            </a:xfrm>
            <a:custGeom>
              <a:avLst/>
              <a:gdLst/>
              <a:ahLst/>
              <a:cxnLst/>
              <a:rect l="l" t="t" r="r" b="b"/>
              <a:pathLst>
                <a:path w="17514" h="17861" extrusionOk="0">
                  <a:moveTo>
                    <a:pt x="1269" y="0"/>
                  </a:moveTo>
                  <a:cubicBezTo>
                    <a:pt x="1123" y="0"/>
                    <a:pt x="984" y="43"/>
                    <a:pt x="868" y="148"/>
                  </a:cubicBezTo>
                  <a:cubicBezTo>
                    <a:pt x="568" y="448"/>
                    <a:pt x="735" y="882"/>
                    <a:pt x="835" y="1182"/>
                  </a:cubicBezTo>
                  <a:cubicBezTo>
                    <a:pt x="1235" y="2116"/>
                    <a:pt x="1736" y="3017"/>
                    <a:pt x="2269" y="3884"/>
                  </a:cubicBezTo>
                  <a:cubicBezTo>
                    <a:pt x="2136" y="3917"/>
                    <a:pt x="2002" y="4017"/>
                    <a:pt x="1902" y="4151"/>
                  </a:cubicBezTo>
                  <a:cubicBezTo>
                    <a:pt x="1836" y="4351"/>
                    <a:pt x="1802" y="4551"/>
                    <a:pt x="1869" y="4751"/>
                  </a:cubicBezTo>
                  <a:cubicBezTo>
                    <a:pt x="1769" y="4785"/>
                    <a:pt x="1635" y="4818"/>
                    <a:pt x="1502" y="4885"/>
                  </a:cubicBezTo>
                  <a:cubicBezTo>
                    <a:pt x="1202" y="5051"/>
                    <a:pt x="1002" y="5352"/>
                    <a:pt x="902" y="5685"/>
                  </a:cubicBezTo>
                  <a:cubicBezTo>
                    <a:pt x="868" y="5885"/>
                    <a:pt x="868" y="6052"/>
                    <a:pt x="868" y="6252"/>
                  </a:cubicBezTo>
                  <a:cubicBezTo>
                    <a:pt x="902" y="6319"/>
                    <a:pt x="902" y="6419"/>
                    <a:pt x="868" y="6519"/>
                  </a:cubicBezTo>
                  <a:cubicBezTo>
                    <a:pt x="802" y="6552"/>
                    <a:pt x="735" y="6586"/>
                    <a:pt x="635" y="6619"/>
                  </a:cubicBezTo>
                  <a:cubicBezTo>
                    <a:pt x="368" y="6753"/>
                    <a:pt x="134" y="7019"/>
                    <a:pt x="68" y="7353"/>
                  </a:cubicBezTo>
                  <a:cubicBezTo>
                    <a:pt x="1" y="7687"/>
                    <a:pt x="68" y="8054"/>
                    <a:pt x="234" y="8387"/>
                  </a:cubicBezTo>
                  <a:cubicBezTo>
                    <a:pt x="535" y="9021"/>
                    <a:pt x="968" y="9621"/>
                    <a:pt x="1469" y="10088"/>
                  </a:cubicBezTo>
                  <a:cubicBezTo>
                    <a:pt x="1969" y="10589"/>
                    <a:pt x="2536" y="11056"/>
                    <a:pt x="3103" y="11456"/>
                  </a:cubicBezTo>
                  <a:cubicBezTo>
                    <a:pt x="4404" y="12290"/>
                    <a:pt x="5772" y="13057"/>
                    <a:pt x="7173" y="13691"/>
                  </a:cubicBezTo>
                  <a:cubicBezTo>
                    <a:pt x="7440" y="13824"/>
                    <a:pt x="7706" y="13958"/>
                    <a:pt x="8007" y="14091"/>
                  </a:cubicBezTo>
                  <a:cubicBezTo>
                    <a:pt x="10208" y="15792"/>
                    <a:pt x="13177" y="17861"/>
                    <a:pt x="13177" y="17861"/>
                  </a:cubicBezTo>
                  <a:lnTo>
                    <a:pt x="17513" y="13090"/>
                  </a:lnTo>
                  <a:lnTo>
                    <a:pt x="11643" y="10822"/>
                  </a:lnTo>
                  <a:cubicBezTo>
                    <a:pt x="11643" y="10689"/>
                    <a:pt x="11609" y="10555"/>
                    <a:pt x="11609" y="10389"/>
                  </a:cubicBezTo>
                  <a:cubicBezTo>
                    <a:pt x="11576" y="9855"/>
                    <a:pt x="11509" y="9288"/>
                    <a:pt x="11442" y="8721"/>
                  </a:cubicBezTo>
                  <a:cubicBezTo>
                    <a:pt x="11342" y="7620"/>
                    <a:pt x="11209" y="6519"/>
                    <a:pt x="11042" y="5385"/>
                  </a:cubicBezTo>
                  <a:cubicBezTo>
                    <a:pt x="10942" y="4851"/>
                    <a:pt x="10875" y="4284"/>
                    <a:pt x="10775" y="3717"/>
                  </a:cubicBezTo>
                  <a:cubicBezTo>
                    <a:pt x="10709" y="3450"/>
                    <a:pt x="10675" y="3183"/>
                    <a:pt x="10642" y="2883"/>
                  </a:cubicBezTo>
                  <a:cubicBezTo>
                    <a:pt x="10609" y="2750"/>
                    <a:pt x="10575" y="2616"/>
                    <a:pt x="10542" y="2483"/>
                  </a:cubicBezTo>
                  <a:cubicBezTo>
                    <a:pt x="10542" y="2383"/>
                    <a:pt x="10475" y="2316"/>
                    <a:pt x="10408" y="2249"/>
                  </a:cubicBezTo>
                  <a:cubicBezTo>
                    <a:pt x="10338" y="2226"/>
                    <a:pt x="10267" y="2215"/>
                    <a:pt x="10197" y="2215"/>
                  </a:cubicBezTo>
                  <a:cubicBezTo>
                    <a:pt x="10071" y="2215"/>
                    <a:pt x="9949" y="2251"/>
                    <a:pt x="9841" y="2316"/>
                  </a:cubicBezTo>
                  <a:cubicBezTo>
                    <a:pt x="9641" y="2416"/>
                    <a:pt x="9508" y="2583"/>
                    <a:pt x="9408" y="2783"/>
                  </a:cubicBezTo>
                  <a:cubicBezTo>
                    <a:pt x="9174" y="3217"/>
                    <a:pt x="9007" y="3684"/>
                    <a:pt x="8941" y="4151"/>
                  </a:cubicBezTo>
                  <a:cubicBezTo>
                    <a:pt x="8741" y="5218"/>
                    <a:pt x="8607" y="6286"/>
                    <a:pt x="8474" y="7353"/>
                  </a:cubicBezTo>
                  <a:lnTo>
                    <a:pt x="8274" y="7253"/>
                  </a:lnTo>
                  <a:cubicBezTo>
                    <a:pt x="7406" y="6719"/>
                    <a:pt x="6606" y="6085"/>
                    <a:pt x="5939" y="5352"/>
                  </a:cubicBezTo>
                  <a:cubicBezTo>
                    <a:pt x="5238" y="4551"/>
                    <a:pt x="4571" y="3717"/>
                    <a:pt x="4004" y="2850"/>
                  </a:cubicBezTo>
                  <a:cubicBezTo>
                    <a:pt x="3670" y="2416"/>
                    <a:pt x="3370" y="1949"/>
                    <a:pt x="3070" y="1516"/>
                  </a:cubicBezTo>
                  <a:cubicBezTo>
                    <a:pt x="2803" y="1082"/>
                    <a:pt x="2503" y="715"/>
                    <a:pt x="2136" y="381"/>
                  </a:cubicBezTo>
                  <a:cubicBezTo>
                    <a:pt x="1930" y="199"/>
                    <a:pt x="1584" y="0"/>
                    <a:pt x="1269" y="0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650;p45">
              <a:extLst>
                <a:ext uri="{FF2B5EF4-FFF2-40B4-BE49-F238E27FC236}">
                  <a16:creationId xmlns:a16="http://schemas.microsoft.com/office/drawing/2014/main" id="{571D17F6-43EC-4188-8F74-1E22BD74D9C2}"/>
                </a:ext>
              </a:extLst>
            </p:cNvPr>
            <p:cNvSpPr/>
            <p:nvPr/>
          </p:nvSpPr>
          <p:spPr>
            <a:xfrm>
              <a:off x="6322331" y="3562869"/>
              <a:ext cx="47099" cy="79101"/>
            </a:xfrm>
            <a:custGeom>
              <a:avLst/>
              <a:gdLst/>
              <a:ahLst/>
              <a:cxnLst/>
              <a:rect l="l" t="t" r="r" b="b"/>
              <a:pathLst>
                <a:path w="1669" h="2803" fill="none" extrusionOk="0">
                  <a:moveTo>
                    <a:pt x="1" y="0"/>
                  </a:moveTo>
                  <a:lnTo>
                    <a:pt x="1668" y="2802"/>
                  </a:lnTo>
                </a:path>
              </a:pathLst>
            </a:custGeom>
            <a:solidFill>
              <a:schemeClr val="dk1"/>
            </a:solidFill>
            <a:ln w="50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651;p45">
              <a:extLst>
                <a:ext uri="{FF2B5EF4-FFF2-40B4-BE49-F238E27FC236}">
                  <a16:creationId xmlns:a16="http://schemas.microsoft.com/office/drawing/2014/main" id="{47934696-E171-4324-BB02-F1191CA6CB5F}"/>
                </a:ext>
              </a:extLst>
            </p:cNvPr>
            <p:cNvSpPr/>
            <p:nvPr/>
          </p:nvSpPr>
          <p:spPr>
            <a:xfrm>
              <a:off x="6311043" y="3587336"/>
              <a:ext cx="21673" cy="79101"/>
            </a:xfrm>
            <a:custGeom>
              <a:avLst/>
              <a:gdLst/>
              <a:ahLst/>
              <a:cxnLst/>
              <a:rect l="l" t="t" r="r" b="b"/>
              <a:pathLst>
                <a:path w="768" h="2803" fill="none" extrusionOk="0">
                  <a:moveTo>
                    <a:pt x="0" y="1"/>
                  </a:moveTo>
                  <a:cubicBezTo>
                    <a:pt x="0" y="968"/>
                    <a:pt x="267" y="1935"/>
                    <a:pt x="768" y="2803"/>
                  </a:cubicBezTo>
                </a:path>
              </a:pathLst>
            </a:custGeom>
            <a:solidFill>
              <a:schemeClr val="dk1"/>
            </a:solidFill>
            <a:ln w="50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652;p45">
              <a:extLst>
                <a:ext uri="{FF2B5EF4-FFF2-40B4-BE49-F238E27FC236}">
                  <a16:creationId xmlns:a16="http://schemas.microsoft.com/office/drawing/2014/main" id="{6D67C03B-833A-4948-8EB0-1FAA77015040}"/>
                </a:ext>
              </a:extLst>
            </p:cNvPr>
            <p:cNvSpPr/>
            <p:nvPr/>
          </p:nvSpPr>
          <p:spPr>
            <a:xfrm>
              <a:off x="6281864" y="3636297"/>
              <a:ext cx="27317" cy="64031"/>
            </a:xfrm>
            <a:custGeom>
              <a:avLst/>
              <a:gdLst/>
              <a:ahLst/>
              <a:cxnLst/>
              <a:rect l="l" t="t" r="r" b="b"/>
              <a:pathLst>
                <a:path w="968" h="2269" fill="none" extrusionOk="0">
                  <a:moveTo>
                    <a:pt x="0" y="0"/>
                  </a:moveTo>
                  <a:cubicBezTo>
                    <a:pt x="0" y="0"/>
                    <a:pt x="234" y="1568"/>
                    <a:pt x="968" y="2268"/>
                  </a:cubicBezTo>
                </a:path>
              </a:pathLst>
            </a:custGeom>
            <a:solidFill>
              <a:schemeClr val="dk1"/>
            </a:solidFill>
            <a:ln w="50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653;p45">
              <a:extLst>
                <a:ext uri="{FF2B5EF4-FFF2-40B4-BE49-F238E27FC236}">
                  <a16:creationId xmlns:a16="http://schemas.microsoft.com/office/drawing/2014/main" id="{44E1BA3C-38D6-4B7C-863E-EB3AEEA89A42}"/>
                </a:ext>
              </a:extLst>
            </p:cNvPr>
            <p:cNvSpPr/>
            <p:nvPr/>
          </p:nvSpPr>
          <p:spPr>
            <a:xfrm>
              <a:off x="6539795" y="2939405"/>
              <a:ext cx="1589350" cy="1693087"/>
            </a:xfrm>
            <a:custGeom>
              <a:avLst/>
              <a:gdLst/>
              <a:ahLst/>
              <a:cxnLst/>
              <a:rect l="l" t="t" r="r" b="b"/>
              <a:pathLst>
                <a:path w="56320" h="59996" extrusionOk="0">
                  <a:moveTo>
                    <a:pt x="35028" y="0"/>
                  </a:moveTo>
                  <a:cubicBezTo>
                    <a:pt x="31957" y="0"/>
                    <a:pt x="28914" y="1895"/>
                    <a:pt x="28154" y="5481"/>
                  </a:cubicBezTo>
                  <a:cubicBezTo>
                    <a:pt x="27820" y="7283"/>
                    <a:pt x="27753" y="9151"/>
                    <a:pt x="28053" y="10952"/>
                  </a:cubicBezTo>
                  <a:cubicBezTo>
                    <a:pt x="29755" y="24362"/>
                    <a:pt x="35959" y="45577"/>
                    <a:pt x="35959" y="45577"/>
                  </a:cubicBezTo>
                  <a:lnTo>
                    <a:pt x="4003" y="29632"/>
                  </a:lnTo>
                  <a:lnTo>
                    <a:pt x="0" y="34636"/>
                  </a:lnTo>
                  <a:cubicBezTo>
                    <a:pt x="0" y="34636"/>
                    <a:pt x="33591" y="59787"/>
                    <a:pt x="36726" y="59787"/>
                  </a:cubicBezTo>
                  <a:cubicBezTo>
                    <a:pt x="37052" y="59787"/>
                    <a:pt x="38438" y="59996"/>
                    <a:pt x="40296" y="59996"/>
                  </a:cubicBezTo>
                  <a:cubicBezTo>
                    <a:pt x="46047" y="59996"/>
                    <a:pt x="56319" y="57995"/>
                    <a:pt x="53672" y="41607"/>
                  </a:cubicBezTo>
                  <a:cubicBezTo>
                    <a:pt x="51370" y="27030"/>
                    <a:pt x="45232" y="12220"/>
                    <a:pt x="41496" y="4147"/>
                  </a:cubicBezTo>
                  <a:cubicBezTo>
                    <a:pt x="40216" y="1342"/>
                    <a:pt x="37612" y="0"/>
                    <a:pt x="350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654;p45">
              <a:extLst>
                <a:ext uri="{FF2B5EF4-FFF2-40B4-BE49-F238E27FC236}">
                  <a16:creationId xmlns:a16="http://schemas.microsoft.com/office/drawing/2014/main" id="{4457B80D-9CAF-4700-8B50-CD430994603D}"/>
                </a:ext>
              </a:extLst>
            </p:cNvPr>
            <p:cNvSpPr/>
            <p:nvPr/>
          </p:nvSpPr>
          <p:spPr>
            <a:xfrm>
              <a:off x="7096124" y="2883219"/>
              <a:ext cx="1014791" cy="1764089"/>
            </a:xfrm>
            <a:custGeom>
              <a:avLst/>
              <a:gdLst/>
              <a:ahLst/>
              <a:cxnLst/>
              <a:rect l="l" t="t" r="r" b="b"/>
              <a:pathLst>
                <a:path w="35960" h="62512" fill="none" extrusionOk="0">
                  <a:moveTo>
                    <a:pt x="0" y="39462"/>
                  </a:moveTo>
                  <a:lnTo>
                    <a:pt x="16245" y="47568"/>
                  </a:lnTo>
                  <a:cubicBezTo>
                    <a:pt x="16245" y="47568"/>
                    <a:pt x="10041" y="26353"/>
                    <a:pt x="8339" y="12976"/>
                  </a:cubicBezTo>
                  <a:cubicBezTo>
                    <a:pt x="8073" y="11142"/>
                    <a:pt x="8106" y="9307"/>
                    <a:pt x="8473" y="7506"/>
                  </a:cubicBezTo>
                  <a:cubicBezTo>
                    <a:pt x="9874" y="901"/>
                    <a:pt x="18980" y="0"/>
                    <a:pt x="21816" y="6138"/>
                  </a:cubicBezTo>
                  <a:cubicBezTo>
                    <a:pt x="25518" y="14244"/>
                    <a:pt x="31656" y="29054"/>
                    <a:pt x="33991" y="43665"/>
                  </a:cubicBezTo>
                  <a:cubicBezTo>
                    <a:pt x="35959" y="55840"/>
                    <a:pt x="30789" y="60077"/>
                    <a:pt x="25618" y="61444"/>
                  </a:cubicBezTo>
                  <a:cubicBezTo>
                    <a:pt x="21415" y="62512"/>
                    <a:pt x="16946" y="61811"/>
                    <a:pt x="13243" y="59510"/>
                  </a:cubicBezTo>
                  <a:lnTo>
                    <a:pt x="4570" y="54172"/>
                  </a:lnTo>
                </a:path>
              </a:pathLst>
            </a:custGeom>
            <a:solidFill>
              <a:schemeClr val="dk1"/>
            </a:solidFill>
            <a:ln w="108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" name="Google Shape;1600;p45">
            <a:extLst>
              <a:ext uri="{FF2B5EF4-FFF2-40B4-BE49-F238E27FC236}">
                <a16:creationId xmlns:a16="http://schemas.microsoft.com/office/drawing/2014/main" id="{3EA96A21-67CD-4F56-864C-9061FC56D664}"/>
              </a:ext>
            </a:extLst>
          </p:cNvPr>
          <p:cNvSpPr txBox="1">
            <a:spLocks/>
          </p:cNvSpPr>
          <p:nvPr/>
        </p:nvSpPr>
        <p:spPr>
          <a:xfrm>
            <a:off x="656207" y="2038505"/>
            <a:ext cx="5005099" cy="1185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xygen"/>
              <a:buNone/>
              <a:defRPr sz="1600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None/>
              <a:defRPr sz="1400" b="0" i="0" u="none" strike="noStrike" cap="none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indent="-330200">
              <a:buClr>
                <a:schemeClr val="bg2"/>
              </a:buClr>
              <a:buSzPts val="1600"/>
              <a:buFont typeface="Oxygen"/>
              <a:buChar char="●"/>
            </a:pPr>
            <a:r>
              <a:rPr lang="es-ES" sz="1800" dirty="0"/>
              <a:t>Ingeniera biomédica y máster en </a:t>
            </a:r>
            <a:r>
              <a:rPr lang="es-ES" sz="1800" dirty="0" err="1"/>
              <a:t>biocosas</a:t>
            </a:r>
            <a:r>
              <a:rPr lang="es-ES" sz="1800" dirty="0"/>
              <a:t> </a:t>
            </a:r>
          </a:p>
          <a:p>
            <a:pPr indent="-330200">
              <a:buClr>
                <a:schemeClr val="bg2"/>
              </a:buClr>
              <a:buSzPts val="1600"/>
              <a:buFont typeface="Oxygen"/>
              <a:buChar char="●"/>
            </a:pPr>
            <a:r>
              <a:rPr lang="es-ES" sz="1800" dirty="0"/>
              <a:t>Futura doctora en biomedicina</a:t>
            </a:r>
          </a:p>
          <a:p>
            <a:pPr indent="-330200">
              <a:buClr>
                <a:schemeClr val="bg2"/>
              </a:buClr>
              <a:buSzPts val="1600"/>
              <a:buFont typeface="Oxygen"/>
              <a:buChar char="●"/>
            </a:pPr>
            <a:r>
              <a:rPr lang="es-ES" sz="1800" dirty="0"/>
              <a:t>‘Programadora’ a nivel científico</a:t>
            </a:r>
          </a:p>
        </p:txBody>
      </p:sp>
      <p:sp>
        <p:nvSpPr>
          <p:cNvPr id="63" name="Google Shape;1619;p45">
            <a:extLst>
              <a:ext uri="{FF2B5EF4-FFF2-40B4-BE49-F238E27FC236}">
                <a16:creationId xmlns:a16="http://schemas.microsoft.com/office/drawing/2014/main" id="{A613FECC-DF2D-4DBB-B6C8-AFE9EAE3AFC2}"/>
              </a:ext>
            </a:extLst>
          </p:cNvPr>
          <p:cNvSpPr/>
          <p:nvPr/>
        </p:nvSpPr>
        <p:spPr>
          <a:xfrm>
            <a:off x="6837228" y="1728618"/>
            <a:ext cx="780571" cy="809609"/>
          </a:xfrm>
          <a:custGeom>
            <a:avLst/>
            <a:gdLst/>
            <a:ahLst/>
            <a:cxnLst/>
            <a:rect l="l" t="t" r="r" b="b"/>
            <a:pathLst>
              <a:path w="25752" h="26710" extrusionOk="0">
                <a:moveTo>
                  <a:pt x="12234" y="1"/>
                </a:moveTo>
                <a:cubicBezTo>
                  <a:pt x="6728" y="1"/>
                  <a:pt x="1246" y="3919"/>
                  <a:pt x="0" y="10410"/>
                </a:cubicBezTo>
                <a:cubicBezTo>
                  <a:pt x="534" y="10243"/>
                  <a:pt x="3403" y="9176"/>
                  <a:pt x="4370" y="6040"/>
                </a:cubicBezTo>
                <a:cubicBezTo>
                  <a:pt x="4370" y="6040"/>
                  <a:pt x="10174" y="11878"/>
                  <a:pt x="18146" y="12078"/>
                </a:cubicBezTo>
                <a:lnTo>
                  <a:pt x="18146" y="12111"/>
                </a:lnTo>
                <a:lnTo>
                  <a:pt x="21249" y="25021"/>
                </a:lnTo>
                <a:cubicBezTo>
                  <a:pt x="21479" y="26026"/>
                  <a:pt x="22376" y="26710"/>
                  <a:pt x="23388" y="26710"/>
                </a:cubicBezTo>
                <a:cubicBezTo>
                  <a:pt x="23551" y="26710"/>
                  <a:pt x="23717" y="26692"/>
                  <a:pt x="23884" y="26655"/>
                </a:cubicBezTo>
                <a:cubicBezTo>
                  <a:pt x="25051" y="26355"/>
                  <a:pt x="25752" y="25187"/>
                  <a:pt x="25452" y="24020"/>
                </a:cubicBezTo>
                <a:lnTo>
                  <a:pt x="22483" y="11644"/>
                </a:lnTo>
                <a:cubicBezTo>
                  <a:pt x="23083" y="11477"/>
                  <a:pt x="23717" y="11311"/>
                  <a:pt x="24284" y="11077"/>
                </a:cubicBezTo>
                <a:cubicBezTo>
                  <a:pt x="23951" y="9876"/>
                  <a:pt x="23550" y="8675"/>
                  <a:pt x="23050" y="7541"/>
                </a:cubicBezTo>
                <a:cubicBezTo>
                  <a:pt x="20703" y="2311"/>
                  <a:pt x="16462" y="1"/>
                  <a:pt x="1223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436001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7AF2A1-B1BB-4307-8C5C-B043B99F1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CRISPR</a:t>
            </a:r>
            <a:endParaRPr lang="en-US" dirty="0"/>
          </a:p>
        </p:txBody>
      </p:sp>
      <p:grpSp>
        <p:nvGrpSpPr>
          <p:cNvPr id="597" name="Grupo 596">
            <a:extLst>
              <a:ext uri="{FF2B5EF4-FFF2-40B4-BE49-F238E27FC236}">
                <a16:creationId xmlns:a16="http://schemas.microsoft.com/office/drawing/2014/main" id="{A9FB10DD-1886-4D8B-83C4-80BFF388DCBF}"/>
              </a:ext>
            </a:extLst>
          </p:cNvPr>
          <p:cNvGrpSpPr/>
          <p:nvPr/>
        </p:nvGrpSpPr>
        <p:grpSpPr>
          <a:xfrm>
            <a:off x="-147074" y="1688526"/>
            <a:ext cx="3912050" cy="3258203"/>
            <a:chOff x="-147074" y="1688526"/>
            <a:chExt cx="3912050" cy="3258203"/>
          </a:xfrm>
        </p:grpSpPr>
        <p:grpSp>
          <p:nvGrpSpPr>
            <p:cNvPr id="568" name="Grupo 567">
              <a:extLst>
                <a:ext uri="{FF2B5EF4-FFF2-40B4-BE49-F238E27FC236}">
                  <a16:creationId xmlns:a16="http://schemas.microsoft.com/office/drawing/2014/main" id="{B9E6C23F-0512-4D2B-BC39-D37CD8F6247E}"/>
                </a:ext>
              </a:extLst>
            </p:cNvPr>
            <p:cNvGrpSpPr>
              <a:grpSpLocks noChangeAspect="1"/>
            </p:cNvGrpSpPr>
            <p:nvPr/>
          </p:nvGrpSpPr>
          <p:grpSpPr>
            <a:xfrm rot="18675663">
              <a:off x="1644849" y="3086957"/>
              <a:ext cx="2819545" cy="900000"/>
              <a:chOff x="4540804" y="3651561"/>
              <a:chExt cx="4315905" cy="1377639"/>
            </a:xfrm>
          </p:grpSpPr>
          <p:sp>
            <p:nvSpPr>
              <p:cNvPr id="569" name="Google Shape;3044;p73">
                <a:extLst>
                  <a:ext uri="{FF2B5EF4-FFF2-40B4-BE49-F238E27FC236}">
                    <a16:creationId xmlns:a16="http://schemas.microsoft.com/office/drawing/2014/main" id="{B6F27089-D036-4308-93D3-6DCB82D9BCC6}"/>
                  </a:ext>
                </a:extLst>
              </p:cNvPr>
              <p:cNvSpPr/>
              <p:nvPr/>
            </p:nvSpPr>
            <p:spPr>
              <a:xfrm rot="5400000">
                <a:off x="6286039" y="4253538"/>
                <a:ext cx="904539" cy="36300"/>
              </a:xfrm>
              <a:custGeom>
                <a:avLst/>
                <a:gdLst/>
                <a:ahLst/>
                <a:cxnLst/>
                <a:rect l="l" t="t" r="r" b="b"/>
                <a:pathLst>
                  <a:path w="24238" h="1161" extrusionOk="0">
                    <a:moveTo>
                      <a:pt x="786" y="1"/>
                    </a:moveTo>
                    <a:cubicBezTo>
                      <a:pt x="0" y="1"/>
                      <a:pt x="0" y="1161"/>
                      <a:pt x="786" y="1161"/>
                    </a:cubicBezTo>
                    <a:lnTo>
                      <a:pt x="23452" y="1161"/>
                    </a:lnTo>
                    <a:cubicBezTo>
                      <a:pt x="24238" y="1161"/>
                      <a:pt x="24238" y="1"/>
                      <a:pt x="234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3046;p73">
                <a:extLst>
                  <a:ext uri="{FF2B5EF4-FFF2-40B4-BE49-F238E27FC236}">
                    <a16:creationId xmlns:a16="http://schemas.microsoft.com/office/drawing/2014/main" id="{F2DEBCC2-1346-40E7-9642-7DDF937E24FB}"/>
                  </a:ext>
                </a:extLst>
              </p:cNvPr>
              <p:cNvSpPr/>
              <p:nvPr/>
            </p:nvSpPr>
            <p:spPr>
              <a:xfrm rot="5400000">
                <a:off x="6220974" y="2196991"/>
                <a:ext cx="953215" cy="4159966"/>
              </a:xfrm>
              <a:custGeom>
                <a:avLst/>
                <a:gdLst/>
                <a:ahLst/>
                <a:cxnLst/>
                <a:rect l="l" t="t" r="r" b="b"/>
                <a:pathLst>
                  <a:path w="30472" h="132984" extrusionOk="0">
                    <a:moveTo>
                      <a:pt x="28580" y="1"/>
                    </a:moveTo>
                    <a:cubicBezTo>
                      <a:pt x="28268" y="1"/>
                      <a:pt x="27950" y="233"/>
                      <a:pt x="27982" y="639"/>
                    </a:cubicBezTo>
                    <a:cubicBezTo>
                      <a:pt x="28000" y="733"/>
                      <a:pt x="29142" y="10035"/>
                      <a:pt x="14337" y="17297"/>
                    </a:cubicBezTo>
                    <a:cubicBezTo>
                      <a:pt x="1124" y="23754"/>
                      <a:pt x="19" y="31335"/>
                      <a:pt x="1" y="33506"/>
                    </a:cubicBezTo>
                    <a:cubicBezTo>
                      <a:pt x="19" y="35677"/>
                      <a:pt x="1124" y="43257"/>
                      <a:pt x="14337" y="49714"/>
                    </a:cubicBezTo>
                    <a:cubicBezTo>
                      <a:pt x="29142" y="56976"/>
                      <a:pt x="28000" y="66278"/>
                      <a:pt x="27982" y="66372"/>
                    </a:cubicBezTo>
                    <a:cubicBezTo>
                      <a:pt x="27982" y="66391"/>
                      <a:pt x="27982" y="66428"/>
                      <a:pt x="27982" y="66465"/>
                    </a:cubicBezTo>
                    <a:lnTo>
                      <a:pt x="27982" y="66522"/>
                    </a:lnTo>
                    <a:cubicBezTo>
                      <a:pt x="27982" y="66540"/>
                      <a:pt x="27982" y="66578"/>
                      <a:pt x="27982" y="66596"/>
                    </a:cubicBezTo>
                    <a:cubicBezTo>
                      <a:pt x="28000" y="66690"/>
                      <a:pt x="29142" y="75992"/>
                      <a:pt x="14337" y="83254"/>
                    </a:cubicBezTo>
                    <a:cubicBezTo>
                      <a:pt x="1124" y="89711"/>
                      <a:pt x="19" y="97292"/>
                      <a:pt x="1" y="99463"/>
                    </a:cubicBezTo>
                    <a:cubicBezTo>
                      <a:pt x="19" y="101634"/>
                      <a:pt x="1124" y="109214"/>
                      <a:pt x="14337" y="115671"/>
                    </a:cubicBezTo>
                    <a:cubicBezTo>
                      <a:pt x="29142" y="122933"/>
                      <a:pt x="28000" y="132235"/>
                      <a:pt x="27982" y="132329"/>
                    </a:cubicBezTo>
                    <a:cubicBezTo>
                      <a:pt x="27944" y="132647"/>
                      <a:pt x="28169" y="132946"/>
                      <a:pt x="28487" y="132984"/>
                    </a:cubicBezTo>
                    <a:lnTo>
                      <a:pt x="28562" y="132984"/>
                    </a:lnTo>
                    <a:cubicBezTo>
                      <a:pt x="28861" y="132984"/>
                      <a:pt x="29086" y="132778"/>
                      <a:pt x="29142" y="132497"/>
                    </a:cubicBezTo>
                    <a:cubicBezTo>
                      <a:pt x="29198" y="132086"/>
                      <a:pt x="30471" y="122278"/>
                      <a:pt x="14843" y="114623"/>
                    </a:cubicBezTo>
                    <a:cubicBezTo>
                      <a:pt x="2228" y="108447"/>
                      <a:pt x="1180" y="101447"/>
                      <a:pt x="1161" y="99463"/>
                    </a:cubicBezTo>
                    <a:cubicBezTo>
                      <a:pt x="1180" y="97460"/>
                      <a:pt x="2228" y="90479"/>
                      <a:pt x="14843" y="84284"/>
                    </a:cubicBezTo>
                    <a:cubicBezTo>
                      <a:pt x="30041" y="76853"/>
                      <a:pt x="29254" y="67383"/>
                      <a:pt x="29142" y="66484"/>
                    </a:cubicBezTo>
                    <a:cubicBezTo>
                      <a:pt x="29254" y="65567"/>
                      <a:pt x="30041" y="56115"/>
                      <a:pt x="14843" y="48666"/>
                    </a:cubicBezTo>
                    <a:cubicBezTo>
                      <a:pt x="2228" y="42508"/>
                      <a:pt x="1180" y="35490"/>
                      <a:pt x="1161" y="33506"/>
                    </a:cubicBezTo>
                    <a:cubicBezTo>
                      <a:pt x="1180" y="31522"/>
                      <a:pt x="2228" y="24503"/>
                      <a:pt x="14843" y="18345"/>
                    </a:cubicBezTo>
                    <a:cubicBezTo>
                      <a:pt x="30471" y="10690"/>
                      <a:pt x="29198" y="883"/>
                      <a:pt x="29142" y="471"/>
                    </a:cubicBezTo>
                    <a:cubicBezTo>
                      <a:pt x="29076" y="148"/>
                      <a:pt x="28829" y="1"/>
                      <a:pt x="285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3058;p73">
                <a:extLst>
                  <a:ext uri="{FF2B5EF4-FFF2-40B4-BE49-F238E27FC236}">
                    <a16:creationId xmlns:a16="http://schemas.microsoft.com/office/drawing/2014/main" id="{FB32194C-8323-49E6-818C-BB50619ADB27}"/>
                  </a:ext>
                </a:extLst>
              </p:cNvPr>
              <p:cNvSpPr/>
              <p:nvPr/>
            </p:nvSpPr>
            <p:spPr>
              <a:xfrm rot="5400000">
                <a:off x="6055526" y="4240062"/>
                <a:ext cx="636457" cy="36913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80" extrusionOk="0">
                    <a:moveTo>
                      <a:pt x="787" y="0"/>
                    </a:moveTo>
                    <a:cubicBezTo>
                      <a:pt x="1" y="0"/>
                      <a:pt x="1" y="1179"/>
                      <a:pt x="787" y="1179"/>
                    </a:cubicBezTo>
                    <a:lnTo>
                      <a:pt x="19560" y="1179"/>
                    </a:lnTo>
                    <a:cubicBezTo>
                      <a:pt x="20346" y="1179"/>
                      <a:pt x="20346" y="0"/>
                      <a:pt x="19560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3059;p73">
                <a:extLst>
                  <a:ext uri="{FF2B5EF4-FFF2-40B4-BE49-F238E27FC236}">
                    <a16:creationId xmlns:a16="http://schemas.microsoft.com/office/drawing/2014/main" id="{16A3DA1E-AA94-481D-9D22-DB31FE944F77}"/>
                  </a:ext>
                </a:extLst>
              </p:cNvPr>
              <p:cNvSpPr/>
              <p:nvPr/>
            </p:nvSpPr>
            <p:spPr>
              <a:xfrm rot="5400000">
                <a:off x="6108533" y="4238608"/>
                <a:ext cx="870632" cy="36318"/>
              </a:xfrm>
              <a:custGeom>
                <a:avLst/>
                <a:gdLst/>
                <a:ahLst/>
                <a:cxnLst/>
                <a:rect l="l" t="t" r="r" b="b"/>
                <a:pathLst>
                  <a:path w="27832" h="1161" extrusionOk="0">
                    <a:moveTo>
                      <a:pt x="786" y="0"/>
                    </a:moveTo>
                    <a:cubicBezTo>
                      <a:pt x="0" y="0"/>
                      <a:pt x="0" y="1161"/>
                      <a:pt x="786" y="1161"/>
                    </a:cubicBezTo>
                    <a:lnTo>
                      <a:pt x="27046" y="1161"/>
                    </a:lnTo>
                    <a:cubicBezTo>
                      <a:pt x="27832" y="1161"/>
                      <a:pt x="27832" y="0"/>
                      <a:pt x="27046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3060;p73">
                <a:extLst>
                  <a:ext uri="{FF2B5EF4-FFF2-40B4-BE49-F238E27FC236}">
                    <a16:creationId xmlns:a16="http://schemas.microsoft.com/office/drawing/2014/main" id="{0B6167C9-45F7-4CAB-A87D-EB9237B8ACF6}"/>
                  </a:ext>
                </a:extLst>
              </p:cNvPr>
              <p:cNvSpPr/>
              <p:nvPr/>
            </p:nvSpPr>
            <p:spPr>
              <a:xfrm rot="5400000">
                <a:off x="6565809" y="4238608"/>
                <a:ext cx="758205" cy="36318"/>
              </a:xfrm>
              <a:custGeom>
                <a:avLst/>
                <a:gdLst/>
                <a:ahLst/>
                <a:cxnLst/>
                <a:rect l="l" t="t" r="r" b="b"/>
                <a:pathLst>
                  <a:path w="24238" h="1161" extrusionOk="0">
                    <a:moveTo>
                      <a:pt x="786" y="1"/>
                    </a:moveTo>
                    <a:cubicBezTo>
                      <a:pt x="0" y="1"/>
                      <a:pt x="0" y="1161"/>
                      <a:pt x="786" y="1161"/>
                    </a:cubicBezTo>
                    <a:lnTo>
                      <a:pt x="23452" y="1161"/>
                    </a:lnTo>
                    <a:cubicBezTo>
                      <a:pt x="24238" y="1161"/>
                      <a:pt x="24238" y="1"/>
                      <a:pt x="234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3061;p73">
                <a:extLst>
                  <a:ext uri="{FF2B5EF4-FFF2-40B4-BE49-F238E27FC236}">
                    <a16:creationId xmlns:a16="http://schemas.microsoft.com/office/drawing/2014/main" id="{94433FFC-32BE-4427-8747-1360E8CF5CA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6220991" y="2156591"/>
                <a:ext cx="953185" cy="4159966"/>
              </a:xfrm>
              <a:custGeom>
                <a:avLst/>
                <a:gdLst/>
                <a:ahLst/>
                <a:cxnLst/>
                <a:rect l="l" t="t" r="r" b="b"/>
                <a:pathLst>
                  <a:path w="30471" h="132984" extrusionOk="0">
                    <a:moveTo>
                      <a:pt x="1897" y="1"/>
                    </a:moveTo>
                    <a:cubicBezTo>
                      <a:pt x="1645" y="1"/>
                      <a:pt x="1395" y="148"/>
                      <a:pt x="1329" y="471"/>
                    </a:cubicBezTo>
                    <a:cubicBezTo>
                      <a:pt x="1292" y="883"/>
                      <a:pt x="0" y="10690"/>
                      <a:pt x="15628" y="18345"/>
                    </a:cubicBezTo>
                    <a:cubicBezTo>
                      <a:pt x="28243" y="24503"/>
                      <a:pt x="29291" y="31522"/>
                      <a:pt x="29310" y="33506"/>
                    </a:cubicBezTo>
                    <a:cubicBezTo>
                      <a:pt x="29291" y="35490"/>
                      <a:pt x="28243" y="42508"/>
                      <a:pt x="15628" y="48685"/>
                    </a:cubicBezTo>
                    <a:cubicBezTo>
                      <a:pt x="431" y="56115"/>
                      <a:pt x="1217" y="65567"/>
                      <a:pt x="1329" y="66484"/>
                    </a:cubicBezTo>
                    <a:cubicBezTo>
                      <a:pt x="1217" y="67401"/>
                      <a:pt x="449" y="76853"/>
                      <a:pt x="15628" y="84284"/>
                    </a:cubicBezTo>
                    <a:cubicBezTo>
                      <a:pt x="28243" y="90460"/>
                      <a:pt x="29291" y="97460"/>
                      <a:pt x="29310" y="99463"/>
                    </a:cubicBezTo>
                    <a:cubicBezTo>
                      <a:pt x="29291" y="101447"/>
                      <a:pt x="28243" y="108447"/>
                      <a:pt x="15628" y="114623"/>
                    </a:cubicBezTo>
                    <a:cubicBezTo>
                      <a:pt x="0" y="122278"/>
                      <a:pt x="1273" y="132086"/>
                      <a:pt x="1329" y="132497"/>
                    </a:cubicBezTo>
                    <a:cubicBezTo>
                      <a:pt x="1385" y="132778"/>
                      <a:pt x="1628" y="132984"/>
                      <a:pt x="1909" y="132984"/>
                    </a:cubicBezTo>
                    <a:lnTo>
                      <a:pt x="2003" y="132984"/>
                    </a:lnTo>
                    <a:cubicBezTo>
                      <a:pt x="2302" y="132946"/>
                      <a:pt x="2527" y="132647"/>
                      <a:pt x="2489" y="132329"/>
                    </a:cubicBezTo>
                    <a:cubicBezTo>
                      <a:pt x="2471" y="132235"/>
                      <a:pt x="1329" y="122933"/>
                      <a:pt x="16152" y="115671"/>
                    </a:cubicBezTo>
                    <a:cubicBezTo>
                      <a:pt x="29348" y="109214"/>
                      <a:pt x="30452" y="101634"/>
                      <a:pt x="30471" y="99463"/>
                    </a:cubicBezTo>
                    <a:cubicBezTo>
                      <a:pt x="30452" y="97292"/>
                      <a:pt x="29348" y="89711"/>
                      <a:pt x="16152" y="83254"/>
                    </a:cubicBezTo>
                    <a:cubicBezTo>
                      <a:pt x="1329" y="75992"/>
                      <a:pt x="2471" y="66690"/>
                      <a:pt x="2489" y="66596"/>
                    </a:cubicBezTo>
                    <a:cubicBezTo>
                      <a:pt x="2489" y="66578"/>
                      <a:pt x="2489" y="66540"/>
                      <a:pt x="2489" y="66522"/>
                    </a:cubicBezTo>
                    <a:lnTo>
                      <a:pt x="2489" y="66465"/>
                    </a:lnTo>
                    <a:cubicBezTo>
                      <a:pt x="2489" y="66428"/>
                      <a:pt x="2489" y="66391"/>
                      <a:pt x="2489" y="66372"/>
                    </a:cubicBezTo>
                    <a:cubicBezTo>
                      <a:pt x="2471" y="66278"/>
                      <a:pt x="1329" y="56976"/>
                      <a:pt x="16152" y="49714"/>
                    </a:cubicBezTo>
                    <a:cubicBezTo>
                      <a:pt x="29348" y="43257"/>
                      <a:pt x="30452" y="35677"/>
                      <a:pt x="30471" y="33506"/>
                    </a:cubicBezTo>
                    <a:cubicBezTo>
                      <a:pt x="30452" y="31335"/>
                      <a:pt x="29348" y="23754"/>
                      <a:pt x="16152" y="17297"/>
                    </a:cubicBezTo>
                    <a:cubicBezTo>
                      <a:pt x="1329" y="10035"/>
                      <a:pt x="2471" y="752"/>
                      <a:pt x="2489" y="639"/>
                    </a:cubicBezTo>
                    <a:cubicBezTo>
                      <a:pt x="2531" y="233"/>
                      <a:pt x="2213" y="1"/>
                      <a:pt x="18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3074;p73">
                <a:extLst>
                  <a:ext uri="{FF2B5EF4-FFF2-40B4-BE49-F238E27FC236}">
                    <a16:creationId xmlns:a16="http://schemas.microsoft.com/office/drawing/2014/main" id="{F2144501-9082-470D-9D8E-072C0D7EE12D}"/>
                  </a:ext>
                </a:extLst>
              </p:cNvPr>
              <p:cNvSpPr/>
              <p:nvPr/>
            </p:nvSpPr>
            <p:spPr>
              <a:xfrm rot="5400000">
                <a:off x="6316962" y="4509100"/>
                <a:ext cx="105419" cy="106014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1"/>
                    </a:moveTo>
                    <a:cubicBezTo>
                      <a:pt x="749" y="1"/>
                      <a:pt x="0" y="768"/>
                      <a:pt x="0" y="1704"/>
                    </a:cubicBezTo>
                    <a:cubicBezTo>
                      <a:pt x="0" y="2621"/>
                      <a:pt x="749" y="3389"/>
                      <a:pt x="1685" y="3389"/>
                    </a:cubicBezTo>
                    <a:cubicBezTo>
                      <a:pt x="2621" y="3389"/>
                      <a:pt x="3369" y="2621"/>
                      <a:pt x="3369" y="1704"/>
                    </a:cubicBezTo>
                    <a:cubicBezTo>
                      <a:pt x="3369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3075;p73">
                <a:extLst>
                  <a:ext uri="{FF2B5EF4-FFF2-40B4-BE49-F238E27FC236}">
                    <a16:creationId xmlns:a16="http://schemas.microsoft.com/office/drawing/2014/main" id="{F8E365D4-E84C-4DD6-91BC-F323C82EC182}"/>
                  </a:ext>
                </a:extLst>
              </p:cNvPr>
              <p:cNvSpPr/>
              <p:nvPr/>
            </p:nvSpPr>
            <p:spPr>
              <a:xfrm rot="5400000">
                <a:off x="6304732" y="4522614"/>
                <a:ext cx="113616" cy="89497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1" extrusionOk="0">
                    <a:moveTo>
                      <a:pt x="2864" y="1"/>
                    </a:moveTo>
                    <a:cubicBezTo>
                      <a:pt x="3127" y="1171"/>
                      <a:pt x="2190" y="2064"/>
                      <a:pt x="1200" y="2064"/>
                    </a:cubicBezTo>
                    <a:cubicBezTo>
                      <a:pt x="781" y="2064"/>
                      <a:pt x="352" y="1903"/>
                      <a:pt x="1" y="1536"/>
                    </a:cubicBezTo>
                    <a:lnTo>
                      <a:pt x="1" y="1536"/>
                    </a:lnTo>
                    <a:cubicBezTo>
                      <a:pt x="180" y="2351"/>
                      <a:pt x="890" y="2860"/>
                      <a:pt x="1649" y="2860"/>
                    </a:cubicBezTo>
                    <a:cubicBezTo>
                      <a:pt x="1918" y="2860"/>
                      <a:pt x="2193" y="2796"/>
                      <a:pt x="2453" y="2659"/>
                    </a:cubicBezTo>
                    <a:cubicBezTo>
                      <a:pt x="3426" y="2135"/>
                      <a:pt x="3632" y="806"/>
                      <a:pt x="2864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3076;p73">
                <a:extLst>
                  <a:ext uri="{FF2B5EF4-FFF2-40B4-BE49-F238E27FC236}">
                    <a16:creationId xmlns:a16="http://schemas.microsoft.com/office/drawing/2014/main" id="{0B5F6249-9882-4C5B-897D-983EE22D20C8}"/>
                  </a:ext>
                </a:extLst>
              </p:cNvPr>
              <p:cNvSpPr/>
              <p:nvPr/>
            </p:nvSpPr>
            <p:spPr>
              <a:xfrm rot="5400000">
                <a:off x="6368187" y="4528699"/>
                <a:ext cx="47454" cy="47454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50" y="1"/>
                    </a:moveTo>
                    <a:cubicBezTo>
                      <a:pt x="338" y="1"/>
                      <a:pt x="1" y="337"/>
                      <a:pt x="1" y="749"/>
                    </a:cubicBezTo>
                    <a:cubicBezTo>
                      <a:pt x="1" y="1180"/>
                      <a:pt x="338" y="1517"/>
                      <a:pt x="750" y="1517"/>
                    </a:cubicBezTo>
                    <a:cubicBezTo>
                      <a:pt x="1180" y="1517"/>
                      <a:pt x="1517" y="1180"/>
                      <a:pt x="1517" y="749"/>
                    </a:cubicBezTo>
                    <a:cubicBezTo>
                      <a:pt x="1517" y="337"/>
                      <a:pt x="1180" y="1"/>
                      <a:pt x="750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3086;p73">
                <a:extLst>
                  <a:ext uri="{FF2B5EF4-FFF2-40B4-BE49-F238E27FC236}">
                    <a16:creationId xmlns:a16="http://schemas.microsoft.com/office/drawing/2014/main" id="{8BF3C380-1770-45B0-AFF3-A6A778AC4495}"/>
                  </a:ext>
                </a:extLst>
              </p:cNvPr>
              <p:cNvSpPr/>
              <p:nvPr/>
            </p:nvSpPr>
            <p:spPr>
              <a:xfrm rot="5400000">
                <a:off x="6911815" y="4550079"/>
                <a:ext cx="105419" cy="106014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1"/>
                    </a:moveTo>
                    <a:cubicBezTo>
                      <a:pt x="749" y="1"/>
                      <a:pt x="0" y="768"/>
                      <a:pt x="0" y="1704"/>
                    </a:cubicBezTo>
                    <a:cubicBezTo>
                      <a:pt x="0" y="2621"/>
                      <a:pt x="749" y="3389"/>
                      <a:pt x="1685" y="3389"/>
                    </a:cubicBezTo>
                    <a:cubicBezTo>
                      <a:pt x="2621" y="3389"/>
                      <a:pt x="3369" y="2621"/>
                      <a:pt x="3369" y="1704"/>
                    </a:cubicBezTo>
                    <a:cubicBezTo>
                      <a:pt x="3369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3087;p73">
                <a:extLst>
                  <a:ext uri="{FF2B5EF4-FFF2-40B4-BE49-F238E27FC236}">
                    <a16:creationId xmlns:a16="http://schemas.microsoft.com/office/drawing/2014/main" id="{F4FCFF24-CCA6-49FA-88E7-81845D1EC735}"/>
                  </a:ext>
                </a:extLst>
              </p:cNvPr>
              <p:cNvSpPr/>
              <p:nvPr/>
            </p:nvSpPr>
            <p:spPr>
              <a:xfrm rot="5400000">
                <a:off x="6899569" y="4563608"/>
                <a:ext cx="113616" cy="89466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0" extrusionOk="0">
                    <a:moveTo>
                      <a:pt x="2864" y="0"/>
                    </a:moveTo>
                    <a:lnTo>
                      <a:pt x="2864" y="0"/>
                    </a:lnTo>
                    <a:cubicBezTo>
                      <a:pt x="3127" y="1170"/>
                      <a:pt x="2199" y="2063"/>
                      <a:pt x="1209" y="2063"/>
                    </a:cubicBezTo>
                    <a:cubicBezTo>
                      <a:pt x="789" y="2063"/>
                      <a:pt x="357" y="1902"/>
                      <a:pt x="1" y="1535"/>
                    </a:cubicBezTo>
                    <a:lnTo>
                      <a:pt x="1" y="1535"/>
                    </a:lnTo>
                    <a:cubicBezTo>
                      <a:pt x="194" y="2350"/>
                      <a:pt x="908" y="2859"/>
                      <a:pt x="1660" y="2859"/>
                    </a:cubicBezTo>
                    <a:cubicBezTo>
                      <a:pt x="1926" y="2859"/>
                      <a:pt x="2198" y="2795"/>
                      <a:pt x="2453" y="2658"/>
                    </a:cubicBezTo>
                    <a:cubicBezTo>
                      <a:pt x="3445" y="2134"/>
                      <a:pt x="3632" y="805"/>
                      <a:pt x="28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3088;p73">
                <a:extLst>
                  <a:ext uri="{FF2B5EF4-FFF2-40B4-BE49-F238E27FC236}">
                    <a16:creationId xmlns:a16="http://schemas.microsoft.com/office/drawing/2014/main" id="{1F966D79-2EA8-4759-96FF-D87C95F0CF27}"/>
                  </a:ext>
                </a:extLst>
              </p:cNvPr>
              <p:cNvSpPr/>
              <p:nvPr/>
            </p:nvSpPr>
            <p:spPr>
              <a:xfrm rot="5400000">
                <a:off x="6963040" y="4569708"/>
                <a:ext cx="47454" cy="47454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67" y="1"/>
                    </a:moveTo>
                    <a:cubicBezTo>
                      <a:pt x="337" y="1"/>
                      <a:pt x="0" y="337"/>
                      <a:pt x="0" y="768"/>
                    </a:cubicBezTo>
                    <a:cubicBezTo>
                      <a:pt x="0" y="1180"/>
                      <a:pt x="337" y="1517"/>
                      <a:pt x="767" y="1517"/>
                    </a:cubicBezTo>
                    <a:cubicBezTo>
                      <a:pt x="1179" y="1517"/>
                      <a:pt x="1516" y="1180"/>
                      <a:pt x="1516" y="768"/>
                    </a:cubicBezTo>
                    <a:cubicBezTo>
                      <a:pt x="1516" y="337"/>
                      <a:pt x="1179" y="1"/>
                      <a:pt x="7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3089;p73">
                <a:extLst>
                  <a:ext uri="{FF2B5EF4-FFF2-40B4-BE49-F238E27FC236}">
                    <a16:creationId xmlns:a16="http://schemas.microsoft.com/office/drawing/2014/main" id="{0DAF5C0B-DF86-48E1-B82E-391201B2919B}"/>
                  </a:ext>
                </a:extLst>
              </p:cNvPr>
              <p:cNvSpPr/>
              <p:nvPr/>
            </p:nvSpPr>
            <p:spPr>
              <a:xfrm rot="5400000">
                <a:off x="6501103" y="4628236"/>
                <a:ext cx="105419" cy="105419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70" extrusionOk="0">
                    <a:moveTo>
                      <a:pt x="1685" y="1"/>
                    </a:moveTo>
                    <a:cubicBezTo>
                      <a:pt x="749" y="1"/>
                      <a:pt x="1" y="750"/>
                      <a:pt x="1" y="1685"/>
                    </a:cubicBezTo>
                    <a:cubicBezTo>
                      <a:pt x="1" y="2621"/>
                      <a:pt x="749" y="3370"/>
                      <a:pt x="1685" y="3370"/>
                    </a:cubicBezTo>
                    <a:cubicBezTo>
                      <a:pt x="2621" y="3370"/>
                      <a:pt x="3370" y="2621"/>
                      <a:pt x="3370" y="1685"/>
                    </a:cubicBezTo>
                    <a:cubicBezTo>
                      <a:pt x="3370" y="750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3090;p73">
                <a:extLst>
                  <a:ext uri="{FF2B5EF4-FFF2-40B4-BE49-F238E27FC236}">
                    <a16:creationId xmlns:a16="http://schemas.microsoft.com/office/drawing/2014/main" id="{A1DD61C3-619C-43C3-93A9-09D99C16ACFC}"/>
                  </a:ext>
                </a:extLst>
              </p:cNvPr>
              <p:cNvSpPr/>
              <p:nvPr/>
            </p:nvSpPr>
            <p:spPr>
              <a:xfrm rot="5400000">
                <a:off x="6488621" y="4641531"/>
                <a:ext cx="113616" cy="89403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8" extrusionOk="0">
                    <a:moveTo>
                      <a:pt x="2864" y="1"/>
                    </a:moveTo>
                    <a:cubicBezTo>
                      <a:pt x="3127" y="1171"/>
                      <a:pt x="2189" y="2064"/>
                      <a:pt x="1200" y="2064"/>
                    </a:cubicBezTo>
                    <a:cubicBezTo>
                      <a:pt x="780" y="2064"/>
                      <a:pt x="351" y="1903"/>
                      <a:pt x="0" y="1536"/>
                    </a:cubicBezTo>
                    <a:lnTo>
                      <a:pt x="0" y="1536"/>
                    </a:lnTo>
                    <a:cubicBezTo>
                      <a:pt x="181" y="2340"/>
                      <a:pt x="896" y="2857"/>
                      <a:pt x="1658" y="2857"/>
                    </a:cubicBezTo>
                    <a:cubicBezTo>
                      <a:pt x="1924" y="2857"/>
                      <a:pt x="2195" y="2794"/>
                      <a:pt x="2452" y="2659"/>
                    </a:cubicBezTo>
                    <a:cubicBezTo>
                      <a:pt x="3425" y="2116"/>
                      <a:pt x="3631" y="806"/>
                      <a:pt x="2864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3091;p73">
                <a:extLst>
                  <a:ext uri="{FF2B5EF4-FFF2-40B4-BE49-F238E27FC236}">
                    <a16:creationId xmlns:a16="http://schemas.microsoft.com/office/drawing/2014/main" id="{BA0F25BC-F5AC-4AB7-B01F-3947F9FF5B78}"/>
                  </a:ext>
                </a:extLst>
              </p:cNvPr>
              <p:cNvSpPr/>
              <p:nvPr/>
            </p:nvSpPr>
            <p:spPr>
              <a:xfrm rot="5400000">
                <a:off x="6551732" y="4647866"/>
                <a:ext cx="48049" cy="47454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517" extrusionOk="0">
                    <a:moveTo>
                      <a:pt x="768" y="1"/>
                    </a:moveTo>
                    <a:cubicBezTo>
                      <a:pt x="337" y="1"/>
                      <a:pt x="0" y="337"/>
                      <a:pt x="0" y="749"/>
                    </a:cubicBezTo>
                    <a:cubicBezTo>
                      <a:pt x="0" y="1180"/>
                      <a:pt x="337" y="1517"/>
                      <a:pt x="768" y="1517"/>
                    </a:cubicBezTo>
                    <a:cubicBezTo>
                      <a:pt x="1179" y="1517"/>
                      <a:pt x="1535" y="1180"/>
                      <a:pt x="1535" y="749"/>
                    </a:cubicBezTo>
                    <a:cubicBezTo>
                      <a:pt x="1535" y="337"/>
                      <a:pt x="1179" y="1"/>
                      <a:pt x="768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3128;p73">
                <a:extLst>
                  <a:ext uri="{FF2B5EF4-FFF2-40B4-BE49-F238E27FC236}">
                    <a16:creationId xmlns:a16="http://schemas.microsoft.com/office/drawing/2014/main" id="{11143569-23A1-4279-82F7-024C684164B6}"/>
                  </a:ext>
                </a:extLst>
              </p:cNvPr>
              <p:cNvSpPr/>
              <p:nvPr/>
            </p:nvSpPr>
            <p:spPr>
              <a:xfrm rot="5400000">
                <a:off x="6705217" y="4638188"/>
                <a:ext cx="105419" cy="106014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1"/>
                    </a:moveTo>
                    <a:cubicBezTo>
                      <a:pt x="749" y="1"/>
                      <a:pt x="0" y="768"/>
                      <a:pt x="0" y="1704"/>
                    </a:cubicBezTo>
                    <a:cubicBezTo>
                      <a:pt x="0" y="2621"/>
                      <a:pt x="749" y="3389"/>
                      <a:pt x="1685" y="3389"/>
                    </a:cubicBezTo>
                    <a:cubicBezTo>
                      <a:pt x="2621" y="3389"/>
                      <a:pt x="3369" y="2621"/>
                      <a:pt x="3369" y="1704"/>
                    </a:cubicBezTo>
                    <a:cubicBezTo>
                      <a:pt x="3369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3129;p73">
                <a:extLst>
                  <a:ext uri="{FF2B5EF4-FFF2-40B4-BE49-F238E27FC236}">
                    <a16:creationId xmlns:a16="http://schemas.microsoft.com/office/drawing/2014/main" id="{D1303486-A0A9-43FF-9A08-42111A6265B5}"/>
                  </a:ext>
                </a:extLst>
              </p:cNvPr>
              <p:cNvSpPr/>
              <p:nvPr/>
            </p:nvSpPr>
            <p:spPr>
              <a:xfrm rot="5400000">
                <a:off x="6692969" y="4651718"/>
                <a:ext cx="113616" cy="89466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0" extrusionOk="0">
                    <a:moveTo>
                      <a:pt x="2864" y="0"/>
                    </a:moveTo>
                    <a:lnTo>
                      <a:pt x="2864" y="0"/>
                    </a:lnTo>
                    <a:cubicBezTo>
                      <a:pt x="3127" y="1170"/>
                      <a:pt x="2199" y="2063"/>
                      <a:pt x="1209" y="2063"/>
                    </a:cubicBezTo>
                    <a:cubicBezTo>
                      <a:pt x="789" y="2063"/>
                      <a:pt x="357" y="1902"/>
                      <a:pt x="1" y="1535"/>
                    </a:cubicBezTo>
                    <a:lnTo>
                      <a:pt x="1" y="1535"/>
                    </a:lnTo>
                    <a:cubicBezTo>
                      <a:pt x="194" y="2350"/>
                      <a:pt x="908" y="2859"/>
                      <a:pt x="1660" y="2859"/>
                    </a:cubicBezTo>
                    <a:cubicBezTo>
                      <a:pt x="1926" y="2859"/>
                      <a:pt x="2198" y="2795"/>
                      <a:pt x="2453" y="2658"/>
                    </a:cubicBezTo>
                    <a:cubicBezTo>
                      <a:pt x="3445" y="2134"/>
                      <a:pt x="3632" y="805"/>
                      <a:pt x="28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3130;p73">
                <a:extLst>
                  <a:ext uri="{FF2B5EF4-FFF2-40B4-BE49-F238E27FC236}">
                    <a16:creationId xmlns:a16="http://schemas.microsoft.com/office/drawing/2014/main" id="{8BB8FEDA-2ADF-4FDF-9BCD-2BD2009AF882}"/>
                  </a:ext>
                </a:extLst>
              </p:cNvPr>
              <p:cNvSpPr/>
              <p:nvPr/>
            </p:nvSpPr>
            <p:spPr>
              <a:xfrm rot="5400000">
                <a:off x="6756441" y="4657818"/>
                <a:ext cx="47454" cy="47454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67" y="1"/>
                    </a:moveTo>
                    <a:cubicBezTo>
                      <a:pt x="337" y="1"/>
                      <a:pt x="0" y="337"/>
                      <a:pt x="0" y="768"/>
                    </a:cubicBezTo>
                    <a:cubicBezTo>
                      <a:pt x="0" y="1180"/>
                      <a:pt x="337" y="1517"/>
                      <a:pt x="767" y="1517"/>
                    </a:cubicBezTo>
                    <a:cubicBezTo>
                      <a:pt x="1179" y="1517"/>
                      <a:pt x="1516" y="1180"/>
                      <a:pt x="1516" y="768"/>
                    </a:cubicBezTo>
                    <a:cubicBezTo>
                      <a:pt x="1516" y="337"/>
                      <a:pt x="1179" y="1"/>
                      <a:pt x="7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Elipse 586">
                <a:extLst>
                  <a:ext uri="{FF2B5EF4-FFF2-40B4-BE49-F238E27FC236}">
                    <a16:creationId xmlns:a16="http://schemas.microsoft.com/office/drawing/2014/main" id="{0836F609-B096-4BD0-BA36-2A3A6AF611CE}"/>
                  </a:ext>
                </a:extLst>
              </p:cNvPr>
              <p:cNvSpPr/>
              <p:nvPr/>
            </p:nvSpPr>
            <p:spPr>
              <a:xfrm>
                <a:off x="6493389" y="3801151"/>
                <a:ext cx="114830" cy="11483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8" name="Google Shape;3048;p73">
                <a:extLst>
                  <a:ext uri="{FF2B5EF4-FFF2-40B4-BE49-F238E27FC236}">
                    <a16:creationId xmlns:a16="http://schemas.microsoft.com/office/drawing/2014/main" id="{936862BB-354E-4974-878E-5A7F91DFD2AF}"/>
                  </a:ext>
                </a:extLst>
              </p:cNvPr>
              <p:cNvSpPr/>
              <p:nvPr/>
            </p:nvSpPr>
            <p:spPr>
              <a:xfrm rot="5400000">
                <a:off x="6316784" y="4100509"/>
                <a:ext cx="459321" cy="36913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80" extrusionOk="0">
                    <a:moveTo>
                      <a:pt x="787" y="0"/>
                    </a:moveTo>
                    <a:cubicBezTo>
                      <a:pt x="1" y="0"/>
                      <a:pt x="1" y="1179"/>
                      <a:pt x="787" y="1179"/>
                    </a:cubicBezTo>
                    <a:lnTo>
                      <a:pt x="19560" y="1179"/>
                    </a:lnTo>
                    <a:cubicBezTo>
                      <a:pt x="20346" y="1179"/>
                      <a:pt x="20346" y="0"/>
                      <a:pt x="19560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Elipse 588">
                <a:extLst>
                  <a:ext uri="{FF2B5EF4-FFF2-40B4-BE49-F238E27FC236}">
                    <a16:creationId xmlns:a16="http://schemas.microsoft.com/office/drawing/2014/main" id="{E103F86F-A794-4A4A-8F7E-956E9D24B7C2}"/>
                  </a:ext>
                </a:extLst>
              </p:cNvPr>
              <p:cNvSpPr/>
              <p:nvPr/>
            </p:nvSpPr>
            <p:spPr>
              <a:xfrm>
                <a:off x="6687679" y="3786573"/>
                <a:ext cx="114830" cy="11483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0" name="Google Shape;3048;p73">
                <a:extLst>
                  <a:ext uri="{FF2B5EF4-FFF2-40B4-BE49-F238E27FC236}">
                    <a16:creationId xmlns:a16="http://schemas.microsoft.com/office/drawing/2014/main" id="{9A40FBB4-6DD5-4469-8E45-BE3AAE18FAA5}"/>
                  </a:ext>
                </a:extLst>
              </p:cNvPr>
              <p:cNvSpPr/>
              <p:nvPr/>
            </p:nvSpPr>
            <p:spPr>
              <a:xfrm rot="5400000">
                <a:off x="6508136" y="4085931"/>
                <a:ext cx="459321" cy="36913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80" extrusionOk="0">
                    <a:moveTo>
                      <a:pt x="787" y="0"/>
                    </a:moveTo>
                    <a:cubicBezTo>
                      <a:pt x="1" y="0"/>
                      <a:pt x="1" y="1179"/>
                      <a:pt x="787" y="1179"/>
                    </a:cubicBezTo>
                    <a:lnTo>
                      <a:pt x="19560" y="1179"/>
                    </a:lnTo>
                    <a:cubicBezTo>
                      <a:pt x="20346" y="1179"/>
                      <a:pt x="20346" y="0"/>
                      <a:pt x="195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Elipse 590">
                <a:extLst>
                  <a:ext uri="{FF2B5EF4-FFF2-40B4-BE49-F238E27FC236}">
                    <a16:creationId xmlns:a16="http://schemas.microsoft.com/office/drawing/2014/main" id="{03D7E213-01C2-4A1E-BA6F-061DA45EA530}"/>
                  </a:ext>
                </a:extLst>
              </p:cNvPr>
              <p:cNvSpPr/>
              <p:nvPr/>
            </p:nvSpPr>
            <p:spPr>
              <a:xfrm>
                <a:off x="6905632" y="4545253"/>
                <a:ext cx="114830" cy="11483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2" name="Google Shape;3048;p73">
                <a:extLst>
                  <a:ext uri="{FF2B5EF4-FFF2-40B4-BE49-F238E27FC236}">
                    <a16:creationId xmlns:a16="http://schemas.microsoft.com/office/drawing/2014/main" id="{4CFC7984-4997-4711-9B12-049444152376}"/>
                  </a:ext>
                </a:extLst>
              </p:cNvPr>
              <p:cNvSpPr/>
              <p:nvPr/>
            </p:nvSpPr>
            <p:spPr>
              <a:xfrm rot="5400000">
                <a:off x="6760352" y="4366767"/>
                <a:ext cx="367457" cy="36746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80" extrusionOk="0">
                    <a:moveTo>
                      <a:pt x="787" y="0"/>
                    </a:moveTo>
                    <a:cubicBezTo>
                      <a:pt x="1" y="0"/>
                      <a:pt x="1" y="1179"/>
                      <a:pt x="787" y="1179"/>
                    </a:cubicBezTo>
                    <a:lnTo>
                      <a:pt x="19560" y="1179"/>
                    </a:lnTo>
                    <a:cubicBezTo>
                      <a:pt x="20346" y="1179"/>
                      <a:pt x="20346" y="0"/>
                      <a:pt x="195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3" name="Google Shape;3049;p73">
                <a:extLst>
                  <a:ext uri="{FF2B5EF4-FFF2-40B4-BE49-F238E27FC236}">
                    <a16:creationId xmlns:a16="http://schemas.microsoft.com/office/drawing/2014/main" id="{1E1738CF-8242-4C70-8945-69BDAE42B782}"/>
                  </a:ext>
                </a:extLst>
              </p:cNvPr>
              <p:cNvSpPr/>
              <p:nvPr/>
            </p:nvSpPr>
            <p:spPr>
              <a:xfrm rot="5400000">
                <a:off x="6215491" y="4082432"/>
                <a:ext cx="321525" cy="36349"/>
              </a:xfrm>
              <a:custGeom>
                <a:avLst/>
                <a:gdLst/>
                <a:ahLst/>
                <a:cxnLst/>
                <a:rect l="l" t="t" r="r" b="b"/>
                <a:pathLst>
                  <a:path w="27832" h="1162" extrusionOk="0">
                    <a:moveTo>
                      <a:pt x="786" y="1"/>
                    </a:moveTo>
                    <a:cubicBezTo>
                      <a:pt x="0" y="1"/>
                      <a:pt x="0" y="1161"/>
                      <a:pt x="786" y="1161"/>
                    </a:cubicBezTo>
                    <a:lnTo>
                      <a:pt x="27046" y="1161"/>
                    </a:lnTo>
                    <a:cubicBezTo>
                      <a:pt x="27832" y="1161"/>
                      <a:pt x="27832" y="1"/>
                      <a:pt x="27046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3077;p73">
                <a:extLst>
                  <a:ext uri="{FF2B5EF4-FFF2-40B4-BE49-F238E27FC236}">
                    <a16:creationId xmlns:a16="http://schemas.microsoft.com/office/drawing/2014/main" id="{C5A43B86-CE00-41FD-A7E7-2A54C586F8F2}"/>
                  </a:ext>
                </a:extLst>
              </p:cNvPr>
              <p:cNvSpPr/>
              <p:nvPr/>
            </p:nvSpPr>
            <p:spPr>
              <a:xfrm rot="5400000">
                <a:off x="6319165" y="3897395"/>
                <a:ext cx="105982" cy="105419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3370" extrusionOk="0">
                    <a:moveTo>
                      <a:pt x="1703" y="0"/>
                    </a:moveTo>
                    <a:cubicBezTo>
                      <a:pt x="767" y="0"/>
                      <a:pt x="0" y="749"/>
                      <a:pt x="0" y="1685"/>
                    </a:cubicBezTo>
                    <a:cubicBezTo>
                      <a:pt x="0" y="2621"/>
                      <a:pt x="767" y="3369"/>
                      <a:pt x="1703" y="3369"/>
                    </a:cubicBezTo>
                    <a:cubicBezTo>
                      <a:pt x="2620" y="3369"/>
                      <a:pt x="3388" y="2621"/>
                      <a:pt x="3388" y="1685"/>
                    </a:cubicBezTo>
                    <a:cubicBezTo>
                      <a:pt x="3388" y="749"/>
                      <a:pt x="2620" y="0"/>
                      <a:pt x="1703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Rectángulo 594">
                <a:extLst>
                  <a:ext uri="{FF2B5EF4-FFF2-40B4-BE49-F238E27FC236}">
                    <a16:creationId xmlns:a16="http://schemas.microsoft.com/office/drawing/2014/main" id="{5B63B5AD-5A95-410F-B970-12F496050C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40804" y="3664226"/>
                <a:ext cx="1390230" cy="13649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6" name="Rectángulo 595">
                <a:extLst>
                  <a:ext uri="{FF2B5EF4-FFF2-40B4-BE49-F238E27FC236}">
                    <a16:creationId xmlns:a16="http://schemas.microsoft.com/office/drawing/2014/main" id="{3514AE39-4503-4159-BBC8-8A2B848FE5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6479" y="3651561"/>
                <a:ext cx="1390230" cy="13649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5" name="Grupo 544">
              <a:extLst>
                <a:ext uri="{FF2B5EF4-FFF2-40B4-BE49-F238E27FC236}">
                  <a16:creationId xmlns:a16="http://schemas.microsoft.com/office/drawing/2014/main" id="{0CF86A9F-8D24-48A2-ACD2-E2B71BA5A01C}"/>
                </a:ext>
              </a:extLst>
            </p:cNvPr>
            <p:cNvGrpSpPr>
              <a:grpSpLocks noChangeAspect="1"/>
            </p:cNvGrpSpPr>
            <p:nvPr/>
          </p:nvGrpSpPr>
          <p:grpSpPr>
            <a:xfrm rot="14250767">
              <a:off x="-693108" y="2953520"/>
              <a:ext cx="2710423" cy="900000"/>
              <a:chOff x="4595559" y="2377597"/>
              <a:chExt cx="4224533" cy="1402762"/>
            </a:xfrm>
          </p:grpSpPr>
          <p:grpSp>
            <p:nvGrpSpPr>
              <p:cNvPr id="546" name="Grupo 545">
                <a:extLst>
                  <a:ext uri="{FF2B5EF4-FFF2-40B4-BE49-F238E27FC236}">
                    <a16:creationId xmlns:a16="http://schemas.microsoft.com/office/drawing/2014/main" id="{8E7D73AF-CD3A-491B-BCA1-FBE21A28170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06786" y="2521911"/>
                <a:ext cx="4209534" cy="964574"/>
                <a:chOff x="3478370" y="3386579"/>
                <a:chExt cx="3260436" cy="747097"/>
              </a:xfrm>
            </p:grpSpPr>
            <p:sp>
              <p:nvSpPr>
                <p:cNvPr id="549" name="Google Shape;3044;p73">
                  <a:extLst>
                    <a:ext uri="{FF2B5EF4-FFF2-40B4-BE49-F238E27FC236}">
                      <a16:creationId xmlns:a16="http://schemas.microsoft.com/office/drawing/2014/main" id="{AFA9849D-7DB2-4E60-B8AB-2D9F1325D5C5}"/>
                    </a:ext>
                  </a:extLst>
                </p:cNvPr>
                <p:cNvSpPr/>
                <p:nvPr/>
              </p:nvSpPr>
              <p:spPr>
                <a:xfrm rot="5400000">
                  <a:off x="4786034" y="3741760"/>
                  <a:ext cx="708946" cy="28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38" h="1161" extrusionOk="0">
                      <a:moveTo>
                        <a:pt x="786" y="1"/>
                      </a:moveTo>
                      <a:cubicBezTo>
                        <a:pt x="0" y="1"/>
                        <a:pt x="0" y="1161"/>
                        <a:pt x="786" y="1161"/>
                      </a:cubicBezTo>
                      <a:lnTo>
                        <a:pt x="23452" y="1161"/>
                      </a:lnTo>
                      <a:cubicBezTo>
                        <a:pt x="24238" y="1161"/>
                        <a:pt x="24238" y="1"/>
                        <a:pt x="234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3046;p73">
                  <a:extLst>
                    <a:ext uri="{FF2B5EF4-FFF2-40B4-BE49-F238E27FC236}">
                      <a16:creationId xmlns:a16="http://schemas.microsoft.com/office/drawing/2014/main" id="{D8054568-CAD8-4897-9784-CA047403DE5D}"/>
                    </a:ext>
                  </a:extLst>
                </p:cNvPr>
                <p:cNvSpPr/>
                <p:nvPr/>
              </p:nvSpPr>
              <p:spPr>
                <a:xfrm rot="5400000">
                  <a:off x="4735039" y="2129910"/>
                  <a:ext cx="747097" cy="3260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2" h="132984" extrusionOk="0">
                      <a:moveTo>
                        <a:pt x="28580" y="1"/>
                      </a:moveTo>
                      <a:cubicBezTo>
                        <a:pt x="28268" y="1"/>
                        <a:pt x="27950" y="233"/>
                        <a:pt x="27982" y="639"/>
                      </a:cubicBezTo>
                      <a:cubicBezTo>
                        <a:pt x="28000" y="733"/>
                        <a:pt x="29142" y="10035"/>
                        <a:pt x="14337" y="17297"/>
                      </a:cubicBezTo>
                      <a:cubicBezTo>
                        <a:pt x="1124" y="23754"/>
                        <a:pt x="19" y="31335"/>
                        <a:pt x="1" y="33506"/>
                      </a:cubicBezTo>
                      <a:cubicBezTo>
                        <a:pt x="19" y="35677"/>
                        <a:pt x="1124" y="43257"/>
                        <a:pt x="14337" y="49714"/>
                      </a:cubicBezTo>
                      <a:cubicBezTo>
                        <a:pt x="29142" y="56976"/>
                        <a:pt x="28000" y="66278"/>
                        <a:pt x="27982" y="66372"/>
                      </a:cubicBezTo>
                      <a:cubicBezTo>
                        <a:pt x="27982" y="66391"/>
                        <a:pt x="27982" y="66428"/>
                        <a:pt x="27982" y="66465"/>
                      </a:cubicBezTo>
                      <a:lnTo>
                        <a:pt x="27982" y="66522"/>
                      </a:lnTo>
                      <a:cubicBezTo>
                        <a:pt x="27982" y="66540"/>
                        <a:pt x="27982" y="66578"/>
                        <a:pt x="27982" y="66596"/>
                      </a:cubicBezTo>
                      <a:cubicBezTo>
                        <a:pt x="28000" y="66690"/>
                        <a:pt x="29142" y="75992"/>
                        <a:pt x="14337" y="83254"/>
                      </a:cubicBezTo>
                      <a:cubicBezTo>
                        <a:pt x="1124" y="89711"/>
                        <a:pt x="19" y="97292"/>
                        <a:pt x="1" y="99463"/>
                      </a:cubicBezTo>
                      <a:cubicBezTo>
                        <a:pt x="19" y="101634"/>
                        <a:pt x="1124" y="109214"/>
                        <a:pt x="14337" y="115671"/>
                      </a:cubicBezTo>
                      <a:cubicBezTo>
                        <a:pt x="29142" y="122933"/>
                        <a:pt x="28000" y="132235"/>
                        <a:pt x="27982" y="132329"/>
                      </a:cubicBezTo>
                      <a:cubicBezTo>
                        <a:pt x="27944" y="132647"/>
                        <a:pt x="28169" y="132946"/>
                        <a:pt x="28487" y="132984"/>
                      </a:cubicBezTo>
                      <a:lnTo>
                        <a:pt x="28562" y="132984"/>
                      </a:lnTo>
                      <a:cubicBezTo>
                        <a:pt x="28861" y="132984"/>
                        <a:pt x="29086" y="132778"/>
                        <a:pt x="29142" y="132497"/>
                      </a:cubicBezTo>
                      <a:cubicBezTo>
                        <a:pt x="29198" y="132086"/>
                        <a:pt x="30471" y="122278"/>
                        <a:pt x="14843" y="114623"/>
                      </a:cubicBezTo>
                      <a:cubicBezTo>
                        <a:pt x="2228" y="108447"/>
                        <a:pt x="1180" y="101447"/>
                        <a:pt x="1161" y="99463"/>
                      </a:cubicBezTo>
                      <a:cubicBezTo>
                        <a:pt x="1180" y="97460"/>
                        <a:pt x="2228" y="90479"/>
                        <a:pt x="14843" y="84284"/>
                      </a:cubicBezTo>
                      <a:cubicBezTo>
                        <a:pt x="30041" y="76853"/>
                        <a:pt x="29254" y="67383"/>
                        <a:pt x="29142" y="66484"/>
                      </a:cubicBezTo>
                      <a:cubicBezTo>
                        <a:pt x="29254" y="65567"/>
                        <a:pt x="30041" y="56115"/>
                        <a:pt x="14843" y="48666"/>
                      </a:cubicBezTo>
                      <a:cubicBezTo>
                        <a:pt x="2228" y="42508"/>
                        <a:pt x="1180" y="35490"/>
                        <a:pt x="1161" y="33506"/>
                      </a:cubicBezTo>
                      <a:cubicBezTo>
                        <a:pt x="1180" y="31522"/>
                        <a:pt x="2228" y="24503"/>
                        <a:pt x="14843" y="18345"/>
                      </a:cubicBezTo>
                      <a:cubicBezTo>
                        <a:pt x="30471" y="10690"/>
                        <a:pt x="29198" y="883"/>
                        <a:pt x="29142" y="471"/>
                      </a:cubicBezTo>
                      <a:cubicBezTo>
                        <a:pt x="29076" y="148"/>
                        <a:pt x="28829" y="1"/>
                        <a:pt x="2858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3058;p73">
                  <a:extLst>
                    <a:ext uri="{FF2B5EF4-FFF2-40B4-BE49-F238E27FC236}">
                      <a16:creationId xmlns:a16="http://schemas.microsoft.com/office/drawing/2014/main" id="{65BEC0CF-91E7-4487-92EE-49F1E765E5E1}"/>
                    </a:ext>
                  </a:extLst>
                </p:cNvPr>
                <p:cNvSpPr/>
                <p:nvPr/>
              </p:nvSpPr>
              <p:spPr>
                <a:xfrm rot="5400000">
                  <a:off x="4605366" y="3731198"/>
                  <a:ext cx="498833" cy="28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46" h="1180" extrusionOk="0">
                      <a:moveTo>
                        <a:pt x="787" y="0"/>
                      </a:moveTo>
                      <a:cubicBezTo>
                        <a:pt x="1" y="0"/>
                        <a:pt x="1" y="1179"/>
                        <a:pt x="787" y="1179"/>
                      </a:cubicBezTo>
                      <a:lnTo>
                        <a:pt x="19560" y="1179"/>
                      </a:lnTo>
                      <a:cubicBezTo>
                        <a:pt x="20346" y="1179"/>
                        <a:pt x="20346" y="0"/>
                        <a:pt x="19560" y="0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3059;p73">
                  <a:extLst>
                    <a:ext uri="{FF2B5EF4-FFF2-40B4-BE49-F238E27FC236}">
                      <a16:creationId xmlns:a16="http://schemas.microsoft.com/office/drawing/2014/main" id="{9343128A-E5C6-4ABB-B955-8D6F5F83CD08}"/>
                    </a:ext>
                  </a:extLst>
                </p:cNvPr>
                <p:cNvSpPr/>
                <p:nvPr/>
              </p:nvSpPr>
              <p:spPr>
                <a:xfrm rot="5400000">
                  <a:off x="4646911" y="3730058"/>
                  <a:ext cx="682371" cy="284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32" h="1161" extrusionOk="0">
                      <a:moveTo>
                        <a:pt x="786" y="0"/>
                      </a:moveTo>
                      <a:cubicBezTo>
                        <a:pt x="0" y="0"/>
                        <a:pt x="0" y="1161"/>
                        <a:pt x="786" y="1161"/>
                      </a:cubicBezTo>
                      <a:lnTo>
                        <a:pt x="27046" y="1161"/>
                      </a:lnTo>
                      <a:cubicBezTo>
                        <a:pt x="27832" y="1161"/>
                        <a:pt x="27832" y="0"/>
                        <a:pt x="2704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3074;p73">
                  <a:extLst>
                    <a:ext uri="{FF2B5EF4-FFF2-40B4-BE49-F238E27FC236}">
                      <a16:creationId xmlns:a16="http://schemas.microsoft.com/office/drawing/2014/main" id="{1DF3BD26-D0CB-4A83-96C2-7691AF002C2D}"/>
                    </a:ext>
                  </a:extLst>
                </p:cNvPr>
                <p:cNvSpPr/>
                <p:nvPr/>
              </p:nvSpPr>
              <p:spPr>
                <a:xfrm rot="5400000">
                  <a:off x="4810271" y="3942060"/>
                  <a:ext cx="82624" cy="83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0" h="3389" extrusionOk="0">
                      <a:moveTo>
                        <a:pt x="1685" y="1"/>
                      </a:moveTo>
                      <a:cubicBezTo>
                        <a:pt x="749" y="1"/>
                        <a:pt x="0" y="768"/>
                        <a:pt x="0" y="1704"/>
                      </a:cubicBezTo>
                      <a:cubicBezTo>
                        <a:pt x="0" y="2621"/>
                        <a:pt x="749" y="3389"/>
                        <a:pt x="1685" y="3389"/>
                      </a:cubicBezTo>
                      <a:cubicBezTo>
                        <a:pt x="2621" y="3389"/>
                        <a:pt x="3369" y="2621"/>
                        <a:pt x="3369" y="1704"/>
                      </a:cubicBezTo>
                      <a:cubicBezTo>
                        <a:pt x="3369" y="768"/>
                        <a:pt x="2621" y="1"/>
                        <a:pt x="1685" y="1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3075;p73">
                  <a:extLst>
                    <a:ext uri="{FF2B5EF4-FFF2-40B4-BE49-F238E27FC236}">
                      <a16:creationId xmlns:a16="http://schemas.microsoft.com/office/drawing/2014/main" id="{A2738B50-C9F0-44F1-8EEE-51722AB3A547}"/>
                    </a:ext>
                  </a:extLst>
                </p:cNvPr>
                <p:cNvSpPr/>
                <p:nvPr/>
              </p:nvSpPr>
              <p:spPr>
                <a:xfrm rot="5400000">
                  <a:off x="4800685" y="3952652"/>
                  <a:ext cx="89048" cy="70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2" h="2861" extrusionOk="0">
                      <a:moveTo>
                        <a:pt x="2864" y="1"/>
                      </a:moveTo>
                      <a:cubicBezTo>
                        <a:pt x="3127" y="1171"/>
                        <a:pt x="2190" y="2064"/>
                        <a:pt x="1200" y="2064"/>
                      </a:cubicBezTo>
                      <a:cubicBezTo>
                        <a:pt x="781" y="2064"/>
                        <a:pt x="352" y="1903"/>
                        <a:pt x="1" y="1536"/>
                      </a:cubicBezTo>
                      <a:lnTo>
                        <a:pt x="1" y="1536"/>
                      </a:lnTo>
                      <a:cubicBezTo>
                        <a:pt x="180" y="2351"/>
                        <a:pt x="890" y="2860"/>
                        <a:pt x="1649" y="2860"/>
                      </a:cubicBezTo>
                      <a:cubicBezTo>
                        <a:pt x="1918" y="2860"/>
                        <a:pt x="2193" y="2796"/>
                        <a:pt x="2453" y="2659"/>
                      </a:cubicBezTo>
                      <a:cubicBezTo>
                        <a:pt x="3426" y="2135"/>
                        <a:pt x="3632" y="806"/>
                        <a:pt x="2864" y="1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3076;p73">
                  <a:extLst>
                    <a:ext uri="{FF2B5EF4-FFF2-40B4-BE49-F238E27FC236}">
                      <a16:creationId xmlns:a16="http://schemas.microsoft.com/office/drawing/2014/main" id="{EA1DEBAD-C29C-47F6-BE74-74139E63031C}"/>
                    </a:ext>
                  </a:extLst>
                </p:cNvPr>
                <p:cNvSpPr/>
                <p:nvPr/>
              </p:nvSpPr>
              <p:spPr>
                <a:xfrm rot="5400000">
                  <a:off x="4850419" y="3957421"/>
                  <a:ext cx="37193" cy="37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17" extrusionOk="0">
                      <a:moveTo>
                        <a:pt x="750" y="1"/>
                      </a:moveTo>
                      <a:cubicBezTo>
                        <a:pt x="338" y="1"/>
                        <a:pt x="1" y="337"/>
                        <a:pt x="1" y="749"/>
                      </a:cubicBezTo>
                      <a:cubicBezTo>
                        <a:pt x="1" y="1180"/>
                        <a:pt x="338" y="1517"/>
                        <a:pt x="750" y="1517"/>
                      </a:cubicBezTo>
                      <a:cubicBezTo>
                        <a:pt x="1180" y="1517"/>
                        <a:pt x="1517" y="1180"/>
                        <a:pt x="1517" y="749"/>
                      </a:cubicBezTo>
                      <a:cubicBezTo>
                        <a:pt x="1517" y="337"/>
                        <a:pt x="1180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3086;p73">
                  <a:extLst>
                    <a:ext uri="{FF2B5EF4-FFF2-40B4-BE49-F238E27FC236}">
                      <a16:creationId xmlns:a16="http://schemas.microsoft.com/office/drawing/2014/main" id="{FE2F30B7-5AC9-4230-8B5B-7870F2A7402B}"/>
                    </a:ext>
                  </a:extLst>
                </p:cNvPr>
                <p:cNvSpPr/>
                <p:nvPr/>
              </p:nvSpPr>
              <p:spPr>
                <a:xfrm rot="5400000">
                  <a:off x="5276496" y="3974178"/>
                  <a:ext cx="82624" cy="83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0" h="3389" extrusionOk="0">
                      <a:moveTo>
                        <a:pt x="1685" y="1"/>
                      </a:moveTo>
                      <a:cubicBezTo>
                        <a:pt x="749" y="1"/>
                        <a:pt x="0" y="768"/>
                        <a:pt x="0" y="1704"/>
                      </a:cubicBezTo>
                      <a:cubicBezTo>
                        <a:pt x="0" y="2621"/>
                        <a:pt x="749" y="3389"/>
                        <a:pt x="1685" y="3389"/>
                      </a:cubicBezTo>
                      <a:cubicBezTo>
                        <a:pt x="2621" y="3389"/>
                        <a:pt x="3369" y="2621"/>
                        <a:pt x="3369" y="1704"/>
                      </a:cubicBezTo>
                      <a:cubicBezTo>
                        <a:pt x="3369" y="768"/>
                        <a:pt x="2621" y="1"/>
                        <a:pt x="168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3087;p73">
                  <a:extLst>
                    <a:ext uri="{FF2B5EF4-FFF2-40B4-BE49-F238E27FC236}">
                      <a16:creationId xmlns:a16="http://schemas.microsoft.com/office/drawing/2014/main" id="{7428062C-BD56-4C26-9984-EE383A04E248}"/>
                    </a:ext>
                  </a:extLst>
                </p:cNvPr>
                <p:cNvSpPr/>
                <p:nvPr/>
              </p:nvSpPr>
              <p:spPr>
                <a:xfrm rot="5400000">
                  <a:off x="5266898" y="3984782"/>
                  <a:ext cx="89048" cy="70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2" h="2860" extrusionOk="0">
                      <a:moveTo>
                        <a:pt x="2864" y="0"/>
                      </a:moveTo>
                      <a:lnTo>
                        <a:pt x="2864" y="0"/>
                      </a:lnTo>
                      <a:cubicBezTo>
                        <a:pt x="3127" y="1170"/>
                        <a:pt x="2199" y="2063"/>
                        <a:pt x="1209" y="2063"/>
                      </a:cubicBezTo>
                      <a:cubicBezTo>
                        <a:pt x="789" y="2063"/>
                        <a:pt x="357" y="1902"/>
                        <a:pt x="1" y="1535"/>
                      </a:cubicBezTo>
                      <a:lnTo>
                        <a:pt x="1" y="1535"/>
                      </a:lnTo>
                      <a:cubicBezTo>
                        <a:pt x="194" y="2350"/>
                        <a:pt x="908" y="2859"/>
                        <a:pt x="1660" y="2859"/>
                      </a:cubicBezTo>
                      <a:cubicBezTo>
                        <a:pt x="1926" y="2859"/>
                        <a:pt x="2198" y="2795"/>
                        <a:pt x="2453" y="2658"/>
                      </a:cubicBezTo>
                      <a:cubicBezTo>
                        <a:pt x="3445" y="2134"/>
                        <a:pt x="3632" y="805"/>
                        <a:pt x="286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3088;p73">
                  <a:extLst>
                    <a:ext uri="{FF2B5EF4-FFF2-40B4-BE49-F238E27FC236}">
                      <a16:creationId xmlns:a16="http://schemas.microsoft.com/office/drawing/2014/main" id="{E8D0432B-9968-4B3E-AC10-7B883838EA80}"/>
                    </a:ext>
                  </a:extLst>
                </p:cNvPr>
                <p:cNvSpPr/>
                <p:nvPr/>
              </p:nvSpPr>
              <p:spPr>
                <a:xfrm rot="5400000">
                  <a:off x="5316644" y="3989563"/>
                  <a:ext cx="37193" cy="37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17" extrusionOk="0">
                      <a:moveTo>
                        <a:pt x="767" y="1"/>
                      </a:moveTo>
                      <a:cubicBezTo>
                        <a:pt x="337" y="1"/>
                        <a:pt x="0" y="337"/>
                        <a:pt x="0" y="768"/>
                      </a:cubicBezTo>
                      <a:cubicBezTo>
                        <a:pt x="0" y="1180"/>
                        <a:pt x="337" y="1517"/>
                        <a:pt x="767" y="1517"/>
                      </a:cubicBezTo>
                      <a:cubicBezTo>
                        <a:pt x="1179" y="1517"/>
                        <a:pt x="1516" y="1180"/>
                        <a:pt x="1516" y="768"/>
                      </a:cubicBezTo>
                      <a:cubicBezTo>
                        <a:pt x="1516" y="337"/>
                        <a:pt x="1179" y="1"/>
                        <a:pt x="76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3089;p73">
                  <a:extLst>
                    <a:ext uri="{FF2B5EF4-FFF2-40B4-BE49-F238E27FC236}">
                      <a16:creationId xmlns:a16="http://schemas.microsoft.com/office/drawing/2014/main" id="{ECD07495-E8C5-40ED-AB55-397C7A3D4E66}"/>
                    </a:ext>
                  </a:extLst>
                </p:cNvPr>
                <p:cNvSpPr/>
                <p:nvPr/>
              </p:nvSpPr>
              <p:spPr>
                <a:xfrm rot="5400000">
                  <a:off x="4954594" y="4035435"/>
                  <a:ext cx="82624" cy="82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0" h="3370" extrusionOk="0">
                      <a:moveTo>
                        <a:pt x="1685" y="1"/>
                      </a:moveTo>
                      <a:cubicBezTo>
                        <a:pt x="749" y="1"/>
                        <a:pt x="1" y="750"/>
                        <a:pt x="1" y="1685"/>
                      </a:cubicBezTo>
                      <a:cubicBezTo>
                        <a:pt x="1" y="2621"/>
                        <a:pt x="749" y="3370"/>
                        <a:pt x="1685" y="3370"/>
                      </a:cubicBezTo>
                      <a:cubicBezTo>
                        <a:pt x="2621" y="3370"/>
                        <a:pt x="3370" y="2621"/>
                        <a:pt x="3370" y="1685"/>
                      </a:cubicBezTo>
                      <a:cubicBezTo>
                        <a:pt x="3370" y="750"/>
                        <a:pt x="2621" y="1"/>
                        <a:pt x="168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3090;p73">
                  <a:extLst>
                    <a:ext uri="{FF2B5EF4-FFF2-40B4-BE49-F238E27FC236}">
                      <a16:creationId xmlns:a16="http://schemas.microsoft.com/office/drawing/2014/main" id="{65DC8C5D-AF38-4557-81DE-978A497E8F44}"/>
                    </a:ext>
                  </a:extLst>
                </p:cNvPr>
                <p:cNvSpPr/>
                <p:nvPr/>
              </p:nvSpPr>
              <p:spPr>
                <a:xfrm rot="5400000">
                  <a:off x="4944811" y="4045855"/>
                  <a:ext cx="89048" cy="70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2" h="2858" extrusionOk="0">
                      <a:moveTo>
                        <a:pt x="2864" y="1"/>
                      </a:moveTo>
                      <a:cubicBezTo>
                        <a:pt x="3127" y="1171"/>
                        <a:pt x="2189" y="2064"/>
                        <a:pt x="1200" y="2064"/>
                      </a:cubicBezTo>
                      <a:cubicBezTo>
                        <a:pt x="780" y="2064"/>
                        <a:pt x="351" y="1903"/>
                        <a:pt x="0" y="1536"/>
                      </a:cubicBezTo>
                      <a:lnTo>
                        <a:pt x="0" y="1536"/>
                      </a:lnTo>
                      <a:cubicBezTo>
                        <a:pt x="181" y="2340"/>
                        <a:pt x="896" y="2857"/>
                        <a:pt x="1658" y="2857"/>
                      </a:cubicBezTo>
                      <a:cubicBezTo>
                        <a:pt x="1924" y="2857"/>
                        <a:pt x="2195" y="2794"/>
                        <a:pt x="2452" y="2659"/>
                      </a:cubicBezTo>
                      <a:cubicBezTo>
                        <a:pt x="3425" y="2116"/>
                        <a:pt x="3631" y="806"/>
                        <a:pt x="286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3091;p73">
                  <a:extLst>
                    <a:ext uri="{FF2B5EF4-FFF2-40B4-BE49-F238E27FC236}">
                      <a16:creationId xmlns:a16="http://schemas.microsoft.com/office/drawing/2014/main" id="{E0E1C28D-004C-4508-8BAB-C6B2132F6CA3}"/>
                    </a:ext>
                  </a:extLst>
                </p:cNvPr>
                <p:cNvSpPr/>
                <p:nvPr/>
              </p:nvSpPr>
              <p:spPr>
                <a:xfrm rot="5400000">
                  <a:off x="4994275" y="4050820"/>
                  <a:ext cx="37659" cy="37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" h="1517" extrusionOk="0">
                      <a:moveTo>
                        <a:pt x="768" y="1"/>
                      </a:moveTo>
                      <a:cubicBezTo>
                        <a:pt x="337" y="1"/>
                        <a:pt x="0" y="337"/>
                        <a:pt x="0" y="749"/>
                      </a:cubicBezTo>
                      <a:cubicBezTo>
                        <a:pt x="0" y="1180"/>
                        <a:pt x="337" y="1517"/>
                        <a:pt x="768" y="1517"/>
                      </a:cubicBezTo>
                      <a:cubicBezTo>
                        <a:pt x="1179" y="1517"/>
                        <a:pt x="1535" y="1180"/>
                        <a:pt x="1535" y="749"/>
                      </a:cubicBezTo>
                      <a:cubicBezTo>
                        <a:pt x="1535" y="337"/>
                        <a:pt x="1179" y="1"/>
                        <a:pt x="76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3128;p73">
                  <a:extLst>
                    <a:ext uri="{FF2B5EF4-FFF2-40B4-BE49-F238E27FC236}">
                      <a16:creationId xmlns:a16="http://schemas.microsoft.com/office/drawing/2014/main" id="{9037C9BA-373F-4152-BABE-08A64D65FD1B}"/>
                    </a:ext>
                  </a:extLst>
                </p:cNvPr>
                <p:cNvSpPr/>
                <p:nvPr/>
              </p:nvSpPr>
              <p:spPr>
                <a:xfrm rot="5400000">
                  <a:off x="5114571" y="4043235"/>
                  <a:ext cx="82624" cy="83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0" h="3389" extrusionOk="0">
                      <a:moveTo>
                        <a:pt x="1685" y="1"/>
                      </a:moveTo>
                      <a:cubicBezTo>
                        <a:pt x="749" y="1"/>
                        <a:pt x="0" y="768"/>
                        <a:pt x="0" y="1704"/>
                      </a:cubicBezTo>
                      <a:cubicBezTo>
                        <a:pt x="0" y="2621"/>
                        <a:pt x="749" y="3389"/>
                        <a:pt x="1685" y="3389"/>
                      </a:cubicBezTo>
                      <a:cubicBezTo>
                        <a:pt x="2621" y="3389"/>
                        <a:pt x="3369" y="2621"/>
                        <a:pt x="3369" y="1704"/>
                      </a:cubicBezTo>
                      <a:cubicBezTo>
                        <a:pt x="3369" y="768"/>
                        <a:pt x="2621" y="1"/>
                        <a:pt x="168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3129;p73">
                  <a:extLst>
                    <a:ext uri="{FF2B5EF4-FFF2-40B4-BE49-F238E27FC236}">
                      <a16:creationId xmlns:a16="http://schemas.microsoft.com/office/drawing/2014/main" id="{9AD1722C-BA11-4D13-804B-A50E2BAB298E}"/>
                    </a:ext>
                  </a:extLst>
                </p:cNvPr>
                <p:cNvSpPr/>
                <p:nvPr/>
              </p:nvSpPr>
              <p:spPr>
                <a:xfrm rot="5400000">
                  <a:off x="5104972" y="4053839"/>
                  <a:ext cx="89048" cy="70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2" h="2860" extrusionOk="0">
                      <a:moveTo>
                        <a:pt x="2864" y="0"/>
                      </a:moveTo>
                      <a:lnTo>
                        <a:pt x="2864" y="0"/>
                      </a:lnTo>
                      <a:cubicBezTo>
                        <a:pt x="3127" y="1170"/>
                        <a:pt x="2199" y="2063"/>
                        <a:pt x="1209" y="2063"/>
                      </a:cubicBezTo>
                      <a:cubicBezTo>
                        <a:pt x="789" y="2063"/>
                        <a:pt x="357" y="1902"/>
                        <a:pt x="1" y="1535"/>
                      </a:cubicBezTo>
                      <a:lnTo>
                        <a:pt x="1" y="1535"/>
                      </a:lnTo>
                      <a:cubicBezTo>
                        <a:pt x="194" y="2350"/>
                        <a:pt x="908" y="2859"/>
                        <a:pt x="1660" y="2859"/>
                      </a:cubicBezTo>
                      <a:cubicBezTo>
                        <a:pt x="1926" y="2859"/>
                        <a:pt x="2198" y="2795"/>
                        <a:pt x="2453" y="2658"/>
                      </a:cubicBezTo>
                      <a:cubicBezTo>
                        <a:pt x="3445" y="2134"/>
                        <a:pt x="3632" y="805"/>
                        <a:pt x="286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3130;p73">
                  <a:extLst>
                    <a:ext uri="{FF2B5EF4-FFF2-40B4-BE49-F238E27FC236}">
                      <a16:creationId xmlns:a16="http://schemas.microsoft.com/office/drawing/2014/main" id="{282B42D6-42AD-439A-886E-6056547A9044}"/>
                    </a:ext>
                  </a:extLst>
                </p:cNvPr>
                <p:cNvSpPr/>
                <p:nvPr/>
              </p:nvSpPr>
              <p:spPr>
                <a:xfrm rot="5400000">
                  <a:off x="5154719" y="4058620"/>
                  <a:ext cx="37193" cy="37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17" extrusionOk="0">
                      <a:moveTo>
                        <a:pt x="767" y="1"/>
                      </a:moveTo>
                      <a:cubicBezTo>
                        <a:pt x="337" y="1"/>
                        <a:pt x="0" y="337"/>
                        <a:pt x="0" y="768"/>
                      </a:cubicBezTo>
                      <a:cubicBezTo>
                        <a:pt x="0" y="1180"/>
                        <a:pt x="337" y="1517"/>
                        <a:pt x="767" y="1517"/>
                      </a:cubicBezTo>
                      <a:cubicBezTo>
                        <a:pt x="1179" y="1517"/>
                        <a:pt x="1516" y="1180"/>
                        <a:pt x="1516" y="768"/>
                      </a:cubicBezTo>
                      <a:cubicBezTo>
                        <a:pt x="1516" y="337"/>
                        <a:pt x="1179" y="1"/>
                        <a:pt x="76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Elipse 564">
                  <a:extLst>
                    <a:ext uri="{FF2B5EF4-FFF2-40B4-BE49-F238E27FC236}">
                      <a16:creationId xmlns:a16="http://schemas.microsoft.com/office/drawing/2014/main" id="{72B70839-C121-4430-9BF9-AEBE9788A6C8}"/>
                    </a:ext>
                  </a:extLst>
                </p:cNvPr>
                <p:cNvSpPr/>
                <p:nvPr/>
              </p:nvSpPr>
              <p:spPr>
                <a:xfrm>
                  <a:off x="5271650" y="3970396"/>
                  <a:ext cx="90000" cy="90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6" name="Google Shape;3048;p73">
                  <a:extLst>
                    <a:ext uri="{FF2B5EF4-FFF2-40B4-BE49-F238E27FC236}">
                      <a16:creationId xmlns:a16="http://schemas.microsoft.com/office/drawing/2014/main" id="{170D616A-9559-45DE-827A-13066B660B7D}"/>
                    </a:ext>
                  </a:extLst>
                </p:cNvPr>
                <p:cNvSpPr/>
                <p:nvPr/>
              </p:nvSpPr>
              <p:spPr>
                <a:xfrm rot="5400000">
                  <a:off x="5013784" y="3693819"/>
                  <a:ext cx="576000" cy="2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46" h="1180" extrusionOk="0">
                      <a:moveTo>
                        <a:pt x="787" y="0"/>
                      </a:moveTo>
                      <a:cubicBezTo>
                        <a:pt x="1" y="0"/>
                        <a:pt x="1" y="1179"/>
                        <a:pt x="787" y="1179"/>
                      </a:cubicBezTo>
                      <a:lnTo>
                        <a:pt x="19560" y="1179"/>
                      </a:lnTo>
                      <a:cubicBezTo>
                        <a:pt x="20346" y="1179"/>
                        <a:pt x="20346" y="0"/>
                        <a:pt x="1956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547" name="Rectángulo 546">
                <a:extLst>
                  <a:ext uri="{FF2B5EF4-FFF2-40B4-BE49-F238E27FC236}">
                    <a16:creationId xmlns:a16="http://schemas.microsoft.com/office/drawing/2014/main" id="{F22DDF11-01A3-44A3-BBC4-FA3461680F76}"/>
                  </a:ext>
                </a:extLst>
              </p:cNvPr>
              <p:cNvSpPr/>
              <p:nvPr/>
            </p:nvSpPr>
            <p:spPr>
              <a:xfrm>
                <a:off x="7429862" y="2415385"/>
                <a:ext cx="1390230" cy="13649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8" name="Rectángulo 547">
                <a:extLst>
                  <a:ext uri="{FF2B5EF4-FFF2-40B4-BE49-F238E27FC236}">
                    <a16:creationId xmlns:a16="http://schemas.microsoft.com/office/drawing/2014/main" id="{07753D74-7D86-4CCF-8844-9D97E4D8FF0B}"/>
                  </a:ext>
                </a:extLst>
              </p:cNvPr>
              <p:cNvSpPr/>
              <p:nvPr/>
            </p:nvSpPr>
            <p:spPr>
              <a:xfrm>
                <a:off x="4595559" y="2377597"/>
                <a:ext cx="1390230" cy="13649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5" name="Elipse 94">
              <a:extLst>
                <a:ext uri="{FF2B5EF4-FFF2-40B4-BE49-F238E27FC236}">
                  <a16:creationId xmlns:a16="http://schemas.microsoft.com/office/drawing/2014/main" id="{35A77A16-B07D-4E84-8DEF-7444AA05B736}"/>
                </a:ext>
              </a:extLst>
            </p:cNvPr>
            <p:cNvSpPr/>
            <p:nvPr/>
          </p:nvSpPr>
          <p:spPr>
            <a:xfrm>
              <a:off x="1076357" y="2176326"/>
              <a:ext cx="1469091" cy="1322122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Google Shape;3042;p73">
              <a:extLst>
                <a:ext uri="{FF2B5EF4-FFF2-40B4-BE49-F238E27FC236}">
                  <a16:creationId xmlns:a16="http://schemas.microsoft.com/office/drawing/2014/main" id="{3F128E08-EE27-4E11-B444-219275943286}"/>
                </a:ext>
              </a:extLst>
            </p:cNvPr>
            <p:cNvSpPr txBox="1">
              <a:spLocks/>
            </p:cNvSpPr>
            <p:nvPr/>
          </p:nvSpPr>
          <p:spPr>
            <a:xfrm>
              <a:off x="1358070" y="1688526"/>
              <a:ext cx="905664" cy="526022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s-ES" sz="1800" dirty="0">
                  <a:latin typeface="Oxygen" panose="02000503000000000000" pitchFamily="2" charset="0"/>
                </a:rPr>
                <a:t>CAS</a:t>
              </a:r>
              <a:endParaRPr lang="es-ES" dirty="0">
                <a:latin typeface="Oxygen" panose="02000503000000000000" pitchFamily="2" charset="0"/>
              </a:endParaRPr>
            </a:p>
          </p:txBody>
        </p:sp>
        <p:sp>
          <p:nvSpPr>
            <p:cNvPr id="97" name="CuadroTexto 96">
              <a:extLst>
                <a:ext uri="{FF2B5EF4-FFF2-40B4-BE49-F238E27FC236}">
                  <a16:creationId xmlns:a16="http://schemas.microsoft.com/office/drawing/2014/main" id="{7C57AEBE-7A92-429A-8D8E-FB104462DB40}"/>
                </a:ext>
              </a:extLst>
            </p:cNvPr>
            <p:cNvSpPr txBox="1"/>
            <p:nvPr/>
          </p:nvSpPr>
          <p:spPr>
            <a:xfrm rot="16200000">
              <a:off x="1547891" y="2265741"/>
              <a:ext cx="5260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>
                  <a:latin typeface="Oxygen" panose="02000503000000000000" pitchFamily="2" charset="0"/>
                </a:rPr>
                <a:t>c:</a:t>
              </a:r>
              <a:endParaRPr lang="en-US" sz="2400" b="1" dirty="0">
                <a:latin typeface="Oxygen" panose="02000503000000000000" pitchFamily="2" charset="0"/>
              </a:endParaRPr>
            </a:p>
          </p:txBody>
        </p:sp>
        <p:cxnSp>
          <p:nvCxnSpPr>
            <p:cNvPr id="99" name="Conector recto 98">
              <a:extLst>
                <a:ext uri="{FF2B5EF4-FFF2-40B4-BE49-F238E27FC236}">
                  <a16:creationId xmlns:a16="http://schemas.microsoft.com/office/drawing/2014/main" id="{CE9D8B32-9B17-4B60-8C71-7108F7673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903" y="2837387"/>
              <a:ext cx="486402" cy="425392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102">
              <a:extLst>
                <a:ext uri="{FF2B5EF4-FFF2-40B4-BE49-F238E27FC236}">
                  <a16:creationId xmlns:a16="http://schemas.microsoft.com/office/drawing/2014/main" id="{C0FFA381-E772-4F12-8146-63092037CEB4}"/>
                </a:ext>
              </a:extLst>
            </p:cNvPr>
            <p:cNvCxnSpPr>
              <a:cxnSpLocks/>
            </p:cNvCxnSpPr>
            <p:nvPr/>
          </p:nvCxnSpPr>
          <p:spPr>
            <a:xfrm>
              <a:off x="2352121" y="2877232"/>
              <a:ext cx="486402" cy="425392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Google Shape;3042;p73">
              <a:extLst>
                <a:ext uri="{FF2B5EF4-FFF2-40B4-BE49-F238E27FC236}">
                  <a16:creationId xmlns:a16="http://schemas.microsoft.com/office/drawing/2014/main" id="{DA83FD3B-3BBC-45F1-B5ED-DE8B5C4623A2}"/>
                </a:ext>
              </a:extLst>
            </p:cNvPr>
            <p:cNvSpPr txBox="1">
              <a:spLocks/>
            </p:cNvSpPr>
            <p:nvPr/>
          </p:nvSpPr>
          <p:spPr>
            <a:xfrm>
              <a:off x="-147074" y="2161537"/>
              <a:ext cx="1232912" cy="526022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s-ES" sz="1800" dirty="0">
                  <a:latin typeface="Oxygen" panose="02000503000000000000" pitchFamily="2" charset="0"/>
                </a:rPr>
                <a:t>GUÍA (ARN)</a:t>
              </a:r>
              <a:endParaRPr lang="es-ES" dirty="0">
                <a:latin typeface="Oxygen" panose="02000503000000000000" pitchFamily="2" charset="0"/>
              </a:endParaRPr>
            </a:p>
          </p:txBody>
        </p:sp>
        <p:sp>
          <p:nvSpPr>
            <p:cNvPr id="164" name="Google Shape;3042;p73">
              <a:extLst>
                <a:ext uri="{FF2B5EF4-FFF2-40B4-BE49-F238E27FC236}">
                  <a16:creationId xmlns:a16="http://schemas.microsoft.com/office/drawing/2014/main" id="{329F9577-3F87-40A1-A6F1-16751546663A}"/>
                </a:ext>
              </a:extLst>
            </p:cNvPr>
            <p:cNvSpPr txBox="1">
              <a:spLocks/>
            </p:cNvSpPr>
            <p:nvPr/>
          </p:nvSpPr>
          <p:spPr>
            <a:xfrm>
              <a:off x="2532064" y="2163464"/>
              <a:ext cx="1232912" cy="526022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s-ES" sz="1800" dirty="0">
                  <a:latin typeface="Oxygen" panose="02000503000000000000" pitchFamily="2" charset="0"/>
                </a:rPr>
                <a:t>MOLDE (ADN)</a:t>
              </a:r>
              <a:endParaRPr lang="es-ES" dirty="0">
                <a:latin typeface="Oxygen" panose="02000503000000000000" pitchFamily="2" charset="0"/>
              </a:endParaRPr>
            </a:p>
          </p:txBody>
        </p:sp>
      </p:grpSp>
      <p:grpSp>
        <p:nvGrpSpPr>
          <p:cNvPr id="354" name="Grupo 353">
            <a:extLst>
              <a:ext uri="{FF2B5EF4-FFF2-40B4-BE49-F238E27FC236}">
                <a16:creationId xmlns:a16="http://schemas.microsoft.com/office/drawing/2014/main" id="{778B27C7-BD3C-4AFF-8BF9-74A14D2BB4ED}"/>
              </a:ext>
            </a:extLst>
          </p:cNvPr>
          <p:cNvGrpSpPr>
            <a:grpSpLocks noChangeAspect="1"/>
          </p:cNvGrpSpPr>
          <p:nvPr/>
        </p:nvGrpSpPr>
        <p:grpSpPr>
          <a:xfrm>
            <a:off x="4627586" y="1294189"/>
            <a:ext cx="4140000" cy="991757"/>
            <a:chOff x="5178628" y="1248732"/>
            <a:chExt cx="3260437" cy="781053"/>
          </a:xfrm>
        </p:grpSpPr>
        <p:grpSp>
          <p:nvGrpSpPr>
            <p:cNvPr id="166" name="Grupo 165">
              <a:extLst>
                <a:ext uri="{FF2B5EF4-FFF2-40B4-BE49-F238E27FC236}">
                  <a16:creationId xmlns:a16="http://schemas.microsoft.com/office/drawing/2014/main" id="{08858805-2C17-41E3-A967-BBFD74AA8ECE}"/>
                </a:ext>
              </a:extLst>
            </p:cNvPr>
            <p:cNvGrpSpPr/>
            <p:nvPr/>
          </p:nvGrpSpPr>
          <p:grpSpPr>
            <a:xfrm>
              <a:off x="5178628" y="1248732"/>
              <a:ext cx="3260437" cy="781053"/>
              <a:chOff x="5178628" y="1248732"/>
              <a:chExt cx="3260437" cy="781053"/>
            </a:xfrm>
          </p:grpSpPr>
          <p:sp>
            <p:nvSpPr>
              <p:cNvPr id="8" name="Google Shape;3044;p73">
                <a:extLst>
                  <a:ext uri="{FF2B5EF4-FFF2-40B4-BE49-F238E27FC236}">
                    <a16:creationId xmlns:a16="http://schemas.microsoft.com/office/drawing/2014/main" id="{DB16D38F-CA10-4E44-960B-7E9CC28D9CEE}"/>
                  </a:ext>
                </a:extLst>
              </p:cNvPr>
              <p:cNvSpPr/>
              <p:nvPr/>
            </p:nvSpPr>
            <p:spPr>
              <a:xfrm rot="5400000">
                <a:off x="6486292" y="1637869"/>
                <a:ext cx="708946" cy="28451"/>
              </a:xfrm>
              <a:custGeom>
                <a:avLst/>
                <a:gdLst/>
                <a:ahLst/>
                <a:cxnLst/>
                <a:rect l="l" t="t" r="r" b="b"/>
                <a:pathLst>
                  <a:path w="24238" h="1161" extrusionOk="0">
                    <a:moveTo>
                      <a:pt x="786" y="1"/>
                    </a:moveTo>
                    <a:cubicBezTo>
                      <a:pt x="0" y="1"/>
                      <a:pt x="0" y="1161"/>
                      <a:pt x="786" y="1161"/>
                    </a:cubicBezTo>
                    <a:lnTo>
                      <a:pt x="23452" y="1161"/>
                    </a:lnTo>
                    <a:cubicBezTo>
                      <a:pt x="24238" y="1161"/>
                      <a:pt x="24238" y="1"/>
                      <a:pt x="234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3046;p73">
                <a:extLst>
                  <a:ext uri="{FF2B5EF4-FFF2-40B4-BE49-F238E27FC236}">
                    <a16:creationId xmlns:a16="http://schemas.microsoft.com/office/drawing/2014/main" id="{ABEAFCC8-F686-4C93-8F24-6F9CAB18B380}"/>
                  </a:ext>
                </a:extLst>
              </p:cNvPr>
              <p:cNvSpPr/>
              <p:nvPr/>
            </p:nvSpPr>
            <p:spPr>
              <a:xfrm rot="5400000">
                <a:off x="6435297" y="26019"/>
                <a:ext cx="747097" cy="3260436"/>
              </a:xfrm>
              <a:custGeom>
                <a:avLst/>
                <a:gdLst/>
                <a:ahLst/>
                <a:cxnLst/>
                <a:rect l="l" t="t" r="r" b="b"/>
                <a:pathLst>
                  <a:path w="30472" h="132984" extrusionOk="0">
                    <a:moveTo>
                      <a:pt x="28580" y="1"/>
                    </a:moveTo>
                    <a:cubicBezTo>
                      <a:pt x="28268" y="1"/>
                      <a:pt x="27950" y="233"/>
                      <a:pt x="27982" y="639"/>
                    </a:cubicBezTo>
                    <a:cubicBezTo>
                      <a:pt x="28000" y="733"/>
                      <a:pt x="29142" y="10035"/>
                      <a:pt x="14337" y="17297"/>
                    </a:cubicBezTo>
                    <a:cubicBezTo>
                      <a:pt x="1124" y="23754"/>
                      <a:pt x="19" y="31335"/>
                      <a:pt x="1" y="33506"/>
                    </a:cubicBezTo>
                    <a:cubicBezTo>
                      <a:pt x="19" y="35677"/>
                      <a:pt x="1124" y="43257"/>
                      <a:pt x="14337" y="49714"/>
                    </a:cubicBezTo>
                    <a:cubicBezTo>
                      <a:pt x="29142" y="56976"/>
                      <a:pt x="28000" y="66278"/>
                      <a:pt x="27982" y="66372"/>
                    </a:cubicBezTo>
                    <a:cubicBezTo>
                      <a:pt x="27982" y="66391"/>
                      <a:pt x="27982" y="66428"/>
                      <a:pt x="27982" y="66465"/>
                    </a:cubicBezTo>
                    <a:lnTo>
                      <a:pt x="27982" y="66522"/>
                    </a:lnTo>
                    <a:cubicBezTo>
                      <a:pt x="27982" y="66540"/>
                      <a:pt x="27982" y="66578"/>
                      <a:pt x="27982" y="66596"/>
                    </a:cubicBezTo>
                    <a:cubicBezTo>
                      <a:pt x="28000" y="66690"/>
                      <a:pt x="29142" y="75992"/>
                      <a:pt x="14337" y="83254"/>
                    </a:cubicBezTo>
                    <a:cubicBezTo>
                      <a:pt x="1124" y="89711"/>
                      <a:pt x="19" y="97292"/>
                      <a:pt x="1" y="99463"/>
                    </a:cubicBezTo>
                    <a:cubicBezTo>
                      <a:pt x="19" y="101634"/>
                      <a:pt x="1124" y="109214"/>
                      <a:pt x="14337" y="115671"/>
                    </a:cubicBezTo>
                    <a:cubicBezTo>
                      <a:pt x="29142" y="122933"/>
                      <a:pt x="28000" y="132235"/>
                      <a:pt x="27982" y="132329"/>
                    </a:cubicBezTo>
                    <a:cubicBezTo>
                      <a:pt x="27944" y="132647"/>
                      <a:pt x="28169" y="132946"/>
                      <a:pt x="28487" y="132984"/>
                    </a:cubicBezTo>
                    <a:lnTo>
                      <a:pt x="28562" y="132984"/>
                    </a:lnTo>
                    <a:cubicBezTo>
                      <a:pt x="28861" y="132984"/>
                      <a:pt x="29086" y="132778"/>
                      <a:pt x="29142" y="132497"/>
                    </a:cubicBezTo>
                    <a:cubicBezTo>
                      <a:pt x="29198" y="132086"/>
                      <a:pt x="30471" y="122278"/>
                      <a:pt x="14843" y="114623"/>
                    </a:cubicBezTo>
                    <a:cubicBezTo>
                      <a:pt x="2228" y="108447"/>
                      <a:pt x="1180" y="101447"/>
                      <a:pt x="1161" y="99463"/>
                    </a:cubicBezTo>
                    <a:cubicBezTo>
                      <a:pt x="1180" y="97460"/>
                      <a:pt x="2228" y="90479"/>
                      <a:pt x="14843" y="84284"/>
                    </a:cubicBezTo>
                    <a:cubicBezTo>
                      <a:pt x="30041" y="76853"/>
                      <a:pt x="29254" y="67383"/>
                      <a:pt x="29142" y="66484"/>
                    </a:cubicBezTo>
                    <a:cubicBezTo>
                      <a:pt x="29254" y="65567"/>
                      <a:pt x="30041" y="56115"/>
                      <a:pt x="14843" y="48666"/>
                    </a:cubicBezTo>
                    <a:cubicBezTo>
                      <a:pt x="2228" y="42508"/>
                      <a:pt x="1180" y="35490"/>
                      <a:pt x="1161" y="33506"/>
                    </a:cubicBezTo>
                    <a:cubicBezTo>
                      <a:pt x="1180" y="31522"/>
                      <a:pt x="2228" y="24503"/>
                      <a:pt x="14843" y="18345"/>
                    </a:cubicBezTo>
                    <a:cubicBezTo>
                      <a:pt x="30471" y="10690"/>
                      <a:pt x="29198" y="883"/>
                      <a:pt x="29142" y="471"/>
                    </a:cubicBezTo>
                    <a:cubicBezTo>
                      <a:pt x="29076" y="148"/>
                      <a:pt x="28829" y="1"/>
                      <a:pt x="285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3047;p73">
                <a:extLst>
                  <a:ext uri="{FF2B5EF4-FFF2-40B4-BE49-F238E27FC236}">
                    <a16:creationId xmlns:a16="http://schemas.microsoft.com/office/drawing/2014/main" id="{F99705BA-D75A-492F-9921-E3F544737BCF}"/>
                  </a:ext>
                </a:extLst>
              </p:cNvPr>
              <p:cNvSpPr/>
              <p:nvPr/>
            </p:nvSpPr>
            <p:spPr>
              <a:xfrm rot="5400000">
                <a:off x="5526816" y="1623274"/>
                <a:ext cx="490303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61" extrusionOk="0">
                    <a:moveTo>
                      <a:pt x="787" y="0"/>
                    </a:moveTo>
                    <a:cubicBezTo>
                      <a:pt x="1" y="0"/>
                      <a:pt x="1" y="1161"/>
                      <a:pt x="787" y="1161"/>
                    </a:cubicBezTo>
                    <a:lnTo>
                      <a:pt x="19560" y="1161"/>
                    </a:lnTo>
                    <a:cubicBezTo>
                      <a:pt x="20346" y="1161"/>
                      <a:pt x="20346" y="0"/>
                      <a:pt x="19560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3048;p73">
                <a:extLst>
                  <a:ext uri="{FF2B5EF4-FFF2-40B4-BE49-F238E27FC236}">
                    <a16:creationId xmlns:a16="http://schemas.microsoft.com/office/drawing/2014/main" id="{8F01A0EA-A9EC-4650-8BFF-785C9615E89E}"/>
                  </a:ext>
                </a:extLst>
              </p:cNvPr>
              <p:cNvSpPr/>
              <p:nvPr/>
            </p:nvSpPr>
            <p:spPr>
              <a:xfrm rot="5400000">
                <a:off x="5184120" y="1627307"/>
                <a:ext cx="498833" cy="28931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80" extrusionOk="0">
                    <a:moveTo>
                      <a:pt x="787" y="0"/>
                    </a:moveTo>
                    <a:cubicBezTo>
                      <a:pt x="1" y="0"/>
                      <a:pt x="1" y="1179"/>
                      <a:pt x="787" y="1179"/>
                    </a:cubicBezTo>
                    <a:lnTo>
                      <a:pt x="19560" y="1179"/>
                    </a:lnTo>
                    <a:cubicBezTo>
                      <a:pt x="20346" y="1179"/>
                      <a:pt x="20346" y="0"/>
                      <a:pt x="195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3049;p73">
                <a:extLst>
                  <a:ext uri="{FF2B5EF4-FFF2-40B4-BE49-F238E27FC236}">
                    <a16:creationId xmlns:a16="http://schemas.microsoft.com/office/drawing/2014/main" id="{65ACB822-89E2-46D3-9657-D1280056CBD6}"/>
                  </a:ext>
                </a:extLst>
              </p:cNvPr>
              <p:cNvSpPr/>
              <p:nvPr/>
            </p:nvSpPr>
            <p:spPr>
              <a:xfrm rot="5400000">
                <a:off x="5564313" y="1626154"/>
                <a:ext cx="682371" cy="28489"/>
              </a:xfrm>
              <a:custGeom>
                <a:avLst/>
                <a:gdLst/>
                <a:ahLst/>
                <a:cxnLst/>
                <a:rect l="l" t="t" r="r" b="b"/>
                <a:pathLst>
                  <a:path w="27832" h="1162" extrusionOk="0">
                    <a:moveTo>
                      <a:pt x="786" y="1"/>
                    </a:moveTo>
                    <a:cubicBezTo>
                      <a:pt x="0" y="1"/>
                      <a:pt x="0" y="1161"/>
                      <a:pt x="786" y="1161"/>
                    </a:cubicBezTo>
                    <a:lnTo>
                      <a:pt x="27046" y="1161"/>
                    </a:lnTo>
                    <a:cubicBezTo>
                      <a:pt x="27832" y="1161"/>
                      <a:pt x="27832" y="1"/>
                      <a:pt x="27046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050;p73">
                <a:extLst>
                  <a:ext uri="{FF2B5EF4-FFF2-40B4-BE49-F238E27FC236}">
                    <a16:creationId xmlns:a16="http://schemas.microsoft.com/office/drawing/2014/main" id="{FB34E763-2AFD-497A-BA29-BA7F1D995306}"/>
                  </a:ext>
                </a:extLst>
              </p:cNvPr>
              <p:cNvSpPr/>
              <p:nvPr/>
            </p:nvSpPr>
            <p:spPr>
              <a:xfrm rot="5400000">
                <a:off x="5681323" y="1625260"/>
                <a:ext cx="715421" cy="28465"/>
              </a:xfrm>
              <a:custGeom>
                <a:avLst/>
                <a:gdLst/>
                <a:ahLst/>
                <a:cxnLst/>
                <a:rect l="l" t="t" r="r" b="b"/>
                <a:pathLst>
                  <a:path w="29180" h="1161" extrusionOk="0">
                    <a:moveTo>
                      <a:pt x="786" y="0"/>
                    </a:moveTo>
                    <a:cubicBezTo>
                      <a:pt x="0" y="0"/>
                      <a:pt x="0" y="1161"/>
                      <a:pt x="786" y="1161"/>
                    </a:cubicBezTo>
                    <a:lnTo>
                      <a:pt x="28393" y="1161"/>
                    </a:lnTo>
                    <a:cubicBezTo>
                      <a:pt x="29179" y="1161"/>
                      <a:pt x="29179" y="0"/>
                      <a:pt x="28393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3051;p73">
                <a:extLst>
                  <a:ext uri="{FF2B5EF4-FFF2-40B4-BE49-F238E27FC236}">
                    <a16:creationId xmlns:a16="http://schemas.microsoft.com/office/drawing/2014/main" id="{3FDC624A-1DA9-4571-A669-3A2AA3F2506C}"/>
                  </a:ext>
                </a:extLst>
              </p:cNvPr>
              <p:cNvSpPr/>
              <p:nvPr/>
            </p:nvSpPr>
            <p:spPr>
              <a:xfrm rot="5400000">
                <a:off x="5874987" y="1626167"/>
                <a:ext cx="594255" cy="28465"/>
              </a:xfrm>
              <a:custGeom>
                <a:avLst/>
                <a:gdLst/>
                <a:ahLst/>
                <a:cxnLst/>
                <a:rect l="l" t="t" r="r" b="b"/>
                <a:pathLst>
                  <a:path w="24238" h="1161" extrusionOk="0">
                    <a:moveTo>
                      <a:pt x="786" y="0"/>
                    </a:moveTo>
                    <a:cubicBezTo>
                      <a:pt x="0" y="0"/>
                      <a:pt x="0" y="1161"/>
                      <a:pt x="786" y="1161"/>
                    </a:cubicBezTo>
                    <a:lnTo>
                      <a:pt x="23452" y="1161"/>
                    </a:lnTo>
                    <a:cubicBezTo>
                      <a:pt x="24238" y="1161"/>
                      <a:pt x="24238" y="0"/>
                      <a:pt x="234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3052;p73">
                <a:extLst>
                  <a:ext uri="{FF2B5EF4-FFF2-40B4-BE49-F238E27FC236}">
                    <a16:creationId xmlns:a16="http://schemas.microsoft.com/office/drawing/2014/main" id="{9D1CA0BB-E858-4791-A17A-09A522B72EEF}"/>
                  </a:ext>
                </a:extLst>
              </p:cNvPr>
              <p:cNvSpPr/>
              <p:nvPr/>
            </p:nvSpPr>
            <p:spPr>
              <a:xfrm rot="5400000">
                <a:off x="7148597" y="1627294"/>
                <a:ext cx="498833" cy="28955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81" extrusionOk="0">
                    <a:moveTo>
                      <a:pt x="787" y="1"/>
                    </a:moveTo>
                    <a:cubicBezTo>
                      <a:pt x="1" y="1"/>
                      <a:pt x="1" y="1180"/>
                      <a:pt x="787" y="1180"/>
                    </a:cubicBezTo>
                    <a:lnTo>
                      <a:pt x="19560" y="1180"/>
                    </a:lnTo>
                    <a:cubicBezTo>
                      <a:pt x="20346" y="1180"/>
                      <a:pt x="20346" y="1"/>
                      <a:pt x="19560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3053;p73">
                <a:extLst>
                  <a:ext uri="{FF2B5EF4-FFF2-40B4-BE49-F238E27FC236}">
                    <a16:creationId xmlns:a16="http://schemas.microsoft.com/office/drawing/2014/main" id="{FBBDDB6D-7069-4723-87E9-50A7E362969B}"/>
                  </a:ext>
                </a:extLst>
              </p:cNvPr>
              <p:cNvSpPr/>
              <p:nvPr/>
            </p:nvSpPr>
            <p:spPr>
              <a:xfrm rot="5400000">
                <a:off x="7919293" y="1627527"/>
                <a:ext cx="498833" cy="28489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62" extrusionOk="0">
                    <a:moveTo>
                      <a:pt x="787" y="1"/>
                    </a:moveTo>
                    <a:cubicBezTo>
                      <a:pt x="1" y="1"/>
                      <a:pt x="1" y="1161"/>
                      <a:pt x="787" y="1161"/>
                    </a:cubicBezTo>
                    <a:lnTo>
                      <a:pt x="19560" y="1161"/>
                    </a:lnTo>
                    <a:cubicBezTo>
                      <a:pt x="20346" y="1161"/>
                      <a:pt x="20346" y="1"/>
                      <a:pt x="195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3054;p73">
                <a:extLst>
                  <a:ext uri="{FF2B5EF4-FFF2-40B4-BE49-F238E27FC236}">
                    <a16:creationId xmlns:a16="http://schemas.microsoft.com/office/drawing/2014/main" id="{EE8CDDC1-8D43-458E-8B6C-187E6EBA961C}"/>
                  </a:ext>
                </a:extLst>
              </p:cNvPr>
              <p:cNvSpPr/>
              <p:nvPr/>
            </p:nvSpPr>
            <p:spPr>
              <a:xfrm rot="5400000">
                <a:off x="7190363" y="1625934"/>
                <a:ext cx="682371" cy="28931"/>
              </a:xfrm>
              <a:custGeom>
                <a:avLst/>
                <a:gdLst/>
                <a:ahLst/>
                <a:cxnLst/>
                <a:rect l="l" t="t" r="r" b="b"/>
                <a:pathLst>
                  <a:path w="27832" h="1180" extrusionOk="0">
                    <a:moveTo>
                      <a:pt x="786" y="0"/>
                    </a:moveTo>
                    <a:cubicBezTo>
                      <a:pt x="0" y="0"/>
                      <a:pt x="0" y="1180"/>
                      <a:pt x="786" y="1180"/>
                    </a:cubicBezTo>
                    <a:lnTo>
                      <a:pt x="27046" y="1180"/>
                    </a:lnTo>
                    <a:cubicBezTo>
                      <a:pt x="27832" y="1180"/>
                      <a:pt x="27832" y="0"/>
                      <a:pt x="27046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3055;p73">
                <a:extLst>
                  <a:ext uri="{FF2B5EF4-FFF2-40B4-BE49-F238E27FC236}">
                    <a16:creationId xmlns:a16="http://schemas.microsoft.com/office/drawing/2014/main" id="{6B6FED65-5BDC-4A3B-94DE-A7A5B4DA0E4C}"/>
                  </a:ext>
                </a:extLst>
              </p:cNvPr>
              <p:cNvSpPr/>
              <p:nvPr/>
            </p:nvSpPr>
            <p:spPr>
              <a:xfrm rot="5400000">
                <a:off x="7959453" y="1625934"/>
                <a:ext cx="682371" cy="28931"/>
              </a:xfrm>
              <a:custGeom>
                <a:avLst/>
                <a:gdLst/>
                <a:ahLst/>
                <a:cxnLst/>
                <a:rect l="l" t="t" r="r" b="b"/>
                <a:pathLst>
                  <a:path w="27832" h="1180" extrusionOk="0">
                    <a:moveTo>
                      <a:pt x="786" y="1"/>
                    </a:moveTo>
                    <a:cubicBezTo>
                      <a:pt x="0" y="1"/>
                      <a:pt x="0" y="1180"/>
                      <a:pt x="786" y="1180"/>
                    </a:cubicBezTo>
                    <a:lnTo>
                      <a:pt x="27046" y="1180"/>
                    </a:lnTo>
                    <a:cubicBezTo>
                      <a:pt x="27832" y="1180"/>
                      <a:pt x="27832" y="1"/>
                      <a:pt x="270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3056;p73">
                <a:extLst>
                  <a:ext uri="{FF2B5EF4-FFF2-40B4-BE49-F238E27FC236}">
                    <a16:creationId xmlns:a16="http://schemas.microsoft.com/office/drawing/2014/main" id="{224A37C6-61BB-4094-8CDA-6684CB70DFE2}"/>
                  </a:ext>
                </a:extLst>
              </p:cNvPr>
              <p:cNvSpPr/>
              <p:nvPr/>
            </p:nvSpPr>
            <p:spPr>
              <a:xfrm rot="5400000">
                <a:off x="7307140" y="1625247"/>
                <a:ext cx="715421" cy="28489"/>
              </a:xfrm>
              <a:custGeom>
                <a:avLst/>
                <a:gdLst/>
                <a:ahLst/>
                <a:cxnLst/>
                <a:rect l="l" t="t" r="r" b="b"/>
                <a:pathLst>
                  <a:path w="29180" h="1162" extrusionOk="0">
                    <a:moveTo>
                      <a:pt x="786" y="1"/>
                    </a:moveTo>
                    <a:cubicBezTo>
                      <a:pt x="0" y="1"/>
                      <a:pt x="0" y="1161"/>
                      <a:pt x="786" y="1161"/>
                    </a:cubicBezTo>
                    <a:lnTo>
                      <a:pt x="28393" y="1161"/>
                    </a:lnTo>
                    <a:cubicBezTo>
                      <a:pt x="29179" y="1161"/>
                      <a:pt x="29179" y="1"/>
                      <a:pt x="28393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3057;p73">
                <a:extLst>
                  <a:ext uri="{FF2B5EF4-FFF2-40B4-BE49-F238E27FC236}">
                    <a16:creationId xmlns:a16="http://schemas.microsoft.com/office/drawing/2014/main" id="{3D55DC23-E8AE-44F6-88FF-ED740F6880EC}"/>
                  </a:ext>
                </a:extLst>
              </p:cNvPr>
              <p:cNvSpPr/>
              <p:nvPr/>
            </p:nvSpPr>
            <p:spPr>
              <a:xfrm rot="5400000">
                <a:off x="7509507" y="1617451"/>
                <a:ext cx="577289" cy="28931"/>
              </a:xfrm>
              <a:custGeom>
                <a:avLst/>
                <a:gdLst/>
                <a:ahLst/>
                <a:cxnLst/>
                <a:rect l="l" t="t" r="r" b="b"/>
                <a:pathLst>
                  <a:path w="23546" h="1180" extrusionOk="0">
                    <a:moveTo>
                      <a:pt x="786" y="0"/>
                    </a:moveTo>
                    <a:cubicBezTo>
                      <a:pt x="0" y="0"/>
                      <a:pt x="0" y="1179"/>
                      <a:pt x="786" y="1179"/>
                    </a:cubicBezTo>
                    <a:lnTo>
                      <a:pt x="23546" y="1179"/>
                    </a:lnTo>
                    <a:cubicBezTo>
                      <a:pt x="23227" y="786"/>
                      <a:pt x="22928" y="393"/>
                      <a:pt x="226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3058;p73">
                <a:extLst>
                  <a:ext uri="{FF2B5EF4-FFF2-40B4-BE49-F238E27FC236}">
                    <a16:creationId xmlns:a16="http://schemas.microsoft.com/office/drawing/2014/main" id="{F0E2337C-A77B-4613-87C4-E95541F865D2}"/>
                  </a:ext>
                </a:extLst>
              </p:cNvPr>
              <p:cNvSpPr/>
              <p:nvPr/>
            </p:nvSpPr>
            <p:spPr>
              <a:xfrm rot="5400000">
                <a:off x="6305624" y="1627307"/>
                <a:ext cx="498833" cy="28931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80" extrusionOk="0">
                    <a:moveTo>
                      <a:pt x="787" y="0"/>
                    </a:moveTo>
                    <a:cubicBezTo>
                      <a:pt x="1" y="0"/>
                      <a:pt x="1" y="1179"/>
                      <a:pt x="787" y="1179"/>
                    </a:cubicBezTo>
                    <a:lnTo>
                      <a:pt x="19560" y="1179"/>
                    </a:lnTo>
                    <a:cubicBezTo>
                      <a:pt x="20346" y="1179"/>
                      <a:pt x="20346" y="0"/>
                      <a:pt x="19560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3059;p73">
                <a:extLst>
                  <a:ext uri="{FF2B5EF4-FFF2-40B4-BE49-F238E27FC236}">
                    <a16:creationId xmlns:a16="http://schemas.microsoft.com/office/drawing/2014/main" id="{9CD7C359-6AA9-4630-909F-7BD4FBBB2BCD}"/>
                  </a:ext>
                </a:extLst>
              </p:cNvPr>
              <p:cNvSpPr/>
              <p:nvPr/>
            </p:nvSpPr>
            <p:spPr>
              <a:xfrm rot="5400000">
                <a:off x="6347169" y="1626167"/>
                <a:ext cx="682371" cy="28465"/>
              </a:xfrm>
              <a:custGeom>
                <a:avLst/>
                <a:gdLst/>
                <a:ahLst/>
                <a:cxnLst/>
                <a:rect l="l" t="t" r="r" b="b"/>
                <a:pathLst>
                  <a:path w="27832" h="1161" extrusionOk="0">
                    <a:moveTo>
                      <a:pt x="786" y="0"/>
                    </a:moveTo>
                    <a:cubicBezTo>
                      <a:pt x="0" y="0"/>
                      <a:pt x="0" y="1161"/>
                      <a:pt x="786" y="1161"/>
                    </a:cubicBezTo>
                    <a:lnTo>
                      <a:pt x="27046" y="1161"/>
                    </a:lnTo>
                    <a:cubicBezTo>
                      <a:pt x="27832" y="1161"/>
                      <a:pt x="27832" y="0"/>
                      <a:pt x="270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3060;p73">
                <a:extLst>
                  <a:ext uri="{FF2B5EF4-FFF2-40B4-BE49-F238E27FC236}">
                    <a16:creationId xmlns:a16="http://schemas.microsoft.com/office/drawing/2014/main" id="{89893E1C-348A-4388-8A9C-3619E5373520}"/>
                  </a:ext>
                </a:extLst>
              </p:cNvPr>
              <p:cNvSpPr/>
              <p:nvPr/>
            </p:nvSpPr>
            <p:spPr>
              <a:xfrm rot="5400000">
                <a:off x="6705566" y="1626167"/>
                <a:ext cx="594255" cy="28465"/>
              </a:xfrm>
              <a:custGeom>
                <a:avLst/>
                <a:gdLst/>
                <a:ahLst/>
                <a:cxnLst/>
                <a:rect l="l" t="t" r="r" b="b"/>
                <a:pathLst>
                  <a:path w="24238" h="1161" extrusionOk="0">
                    <a:moveTo>
                      <a:pt x="786" y="1"/>
                    </a:moveTo>
                    <a:cubicBezTo>
                      <a:pt x="0" y="1"/>
                      <a:pt x="0" y="1161"/>
                      <a:pt x="786" y="1161"/>
                    </a:cubicBezTo>
                    <a:lnTo>
                      <a:pt x="23452" y="1161"/>
                    </a:lnTo>
                    <a:cubicBezTo>
                      <a:pt x="24238" y="1161"/>
                      <a:pt x="24238" y="1"/>
                      <a:pt x="234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3061;p73">
                <a:extLst>
                  <a:ext uri="{FF2B5EF4-FFF2-40B4-BE49-F238E27FC236}">
                    <a16:creationId xmlns:a16="http://schemas.microsoft.com/office/drawing/2014/main" id="{3B1CB32A-8C03-4B59-9EEC-27B1727C8912}"/>
                  </a:ext>
                </a:extLst>
              </p:cNvPr>
              <p:cNvSpPr/>
              <p:nvPr/>
            </p:nvSpPr>
            <p:spPr>
              <a:xfrm rot="5400000">
                <a:off x="6435310" y="-5645"/>
                <a:ext cx="747073" cy="3260436"/>
              </a:xfrm>
              <a:custGeom>
                <a:avLst/>
                <a:gdLst/>
                <a:ahLst/>
                <a:cxnLst/>
                <a:rect l="l" t="t" r="r" b="b"/>
                <a:pathLst>
                  <a:path w="30471" h="132984" extrusionOk="0">
                    <a:moveTo>
                      <a:pt x="1897" y="1"/>
                    </a:moveTo>
                    <a:cubicBezTo>
                      <a:pt x="1645" y="1"/>
                      <a:pt x="1395" y="148"/>
                      <a:pt x="1329" y="471"/>
                    </a:cubicBezTo>
                    <a:cubicBezTo>
                      <a:pt x="1292" y="883"/>
                      <a:pt x="0" y="10690"/>
                      <a:pt x="15628" y="18345"/>
                    </a:cubicBezTo>
                    <a:cubicBezTo>
                      <a:pt x="28243" y="24503"/>
                      <a:pt x="29291" y="31522"/>
                      <a:pt x="29310" y="33506"/>
                    </a:cubicBezTo>
                    <a:cubicBezTo>
                      <a:pt x="29291" y="35490"/>
                      <a:pt x="28243" y="42508"/>
                      <a:pt x="15628" y="48685"/>
                    </a:cubicBezTo>
                    <a:cubicBezTo>
                      <a:pt x="431" y="56115"/>
                      <a:pt x="1217" y="65567"/>
                      <a:pt x="1329" y="66484"/>
                    </a:cubicBezTo>
                    <a:cubicBezTo>
                      <a:pt x="1217" y="67401"/>
                      <a:pt x="449" y="76853"/>
                      <a:pt x="15628" y="84284"/>
                    </a:cubicBezTo>
                    <a:cubicBezTo>
                      <a:pt x="28243" y="90460"/>
                      <a:pt x="29291" y="97460"/>
                      <a:pt x="29310" y="99463"/>
                    </a:cubicBezTo>
                    <a:cubicBezTo>
                      <a:pt x="29291" y="101447"/>
                      <a:pt x="28243" y="108447"/>
                      <a:pt x="15628" y="114623"/>
                    </a:cubicBezTo>
                    <a:cubicBezTo>
                      <a:pt x="0" y="122278"/>
                      <a:pt x="1273" y="132086"/>
                      <a:pt x="1329" y="132497"/>
                    </a:cubicBezTo>
                    <a:cubicBezTo>
                      <a:pt x="1385" y="132778"/>
                      <a:pt x="1628" y="132984"/>
                      <a:pt x="1909" y="132984"/>
                    </a:cubicBezTo>
                    <a:lnTo>
                      <a:pt x="2003" y="132984"/>
                    </a:lnTo>
                    <a:cubicBezTo>
                      <a:pt x="2302" y="132946"/>
                      <a:pt x="2527" y="132647"/>
                      <a:pt x="2489" y="132329"/>
                    </a:cubicBezTo>
                    <a:cubicBezTo>
                      <a:pt x="2471" y="132235"/>
                      <a:pt x="1329" y="122933"/>
                      <a:pt x="16152" y="115671"/>
                    </a:cubicBezTo>
                    <a:cubicBezTo>
                      <a:pt x="29348" y="109214"/>
                      <a:pt x="30452" y="101634"/>
                      <a:pt x="30471" y="99463"/>
                    </a:cubicBezTo>
                    <a:cubicBezTo>
                      <a:pt x="30452" y="97292"/>
                      <a:pt x="29348" y="89711"/>
                      <a:pt x="16152" y="83254"/>
                    </a:cubicBezTo>
                    <a:cubicBezTo>
                      <a:pt x="1329" y="75992"/>
                      <a:pt x="2471" y="66690"/>
                      <a:pt x="2489" y="66596"/>
                    </a:cubicBezTo>
                    <a:cubicBezTo>
                      <a:pt x="2489" y="66578"/>
                      <a:pt x="2489" y="66540"/>
                      <a:pt x="2489" y="66522"/>
                    </a:cubicBezTo>
                    <a:lnTo>
                      <a:pt x="2489" y="66465"/>
                    </a:lnTo>
                    <a:cubicBezTo>
                      <a:pt x="2489" y="66428"/>
                      <a:pt x="2489" y="66391"/>
                      <a:pt x="2489" y="66372"/>
                    </a:cubicBezTo>
                    <a:cubicBezTo>
                      <a:pt x="2471" y="66278"/>
                      <a:pt x="1329" y="56976"/>
                      <a:pt x="16152" y="49714"/>
                    </a:cubicBezTo>
                    <a:cubicBezTo>
                      <a:pt x="29348" y="43257"/>
                      <a:pt x="30452" y="35677"/>
                      <a:pt x="30471" y="33506"/>
                    </a:cubicBezTo>
                    <a:cubicBezTo>
                      <a:pt x="30452" y="31335"/>
                      <a:pt x="29348" y="23754"/>
                      <a:pt x="16152" y="17297"/>
                    </a:cubicBezTo>
                    <a:cubicBezTo>
                      <a:pt x="1329" y="10035"/>
                      <a:pt x="2471" y="752"/>
                      <a:pt x="2489" y="639"/>
                    </a:cubicBezTo>
                    <a:cubicBezTo>
                      <a:pt x="2531" y="233"/>
                      <a:pt x="2213" y="1"/>
                      <a:pt x="18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062;p73">
                <a:extLst>
                  <a:ext uri="{FF2B5EF4-FFF2-40B4-BE49-F238E27FC236}">
                    <a16:creationId xmlns:a16="http://schemas.microsoft.com/office/drawing/2014/main" id="{78F06963-8D7F-4A84-ADBC-F10E6ADE3314}"/>
                  </a:ext>
                </a:extLst>
              </p:cNvPr>
              <p:cNvSpPr/>
              <p:nvPr/>
            </p:nvSpPr>
            <p:spPr>
              <a:xfrm rot="5400000">
                <a:off x="7757085" y="1329027"/>
                <a:ext cx="82624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70" extrusionOk="0">
                    <a:moveTo>
                      <a:pt x="1685" y="1"/>
                    </a:moveTo>
                    <a:cubicBezTo>
                      <a:pt x="750" y="1"/>
                      <a:pt x="1" y="750"/>
                      <a:pt x="1" y="1685"/>
                    </a:cubicBezTo>
                    <a:cubicBezTo>
                      <a:pt x="1" y="2621"/>
                      <a:pt x="750" y="3370"/>
                      <a:pt x="1685" y="3370"/>
                    </a:cubicBezTo>
                    <a:cubicBezTo>
                      <a:pt x="2603" y="3370"/>
                      <a:pt x="3370" y="2621"/>
                      <a:pt x="3370" y="1685"/>
                    </a:cubicBezTo>
                    <a:cubicBezTo>
                      <a:pt x="3370" y="750"/>
                      <a:pt x="2603" y="1"/>
                      <a:pt x="16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63;p73">
                <a:extLst>
                  <a:ext uri="{FF2B5EF4-FFF2-40B4-BE49-F238E27FC236}">
                    <a16:creationId xmlns:a16="http://schemas.microsoft.com/office/drawing/2014/main" id="{7C8759F8-E61B-4AAF-8950-30600E81AEAE}"/>
                  </a:ext>
                </a:extLst>
              </p:cNvPr>
              <p:cNvSpPr/>
              <p:nvPr/>
            </p:nvSpPr>
            <p:spPr>
              <a:xfrm rot="5400000">
                <a:off x="7747401" y="1339545"/>
                <a:ext cx="89048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0" extrusionOk="0">
                    <a:moveTo>
                      <a:pt x="2845" y="1"/>
                    </a:moveTo>
                    <a:cubicBezTo>
                      <a:pt x="3122" y="1161"/>
                      <a:pt x="2183" y="2060"/>
                      <a:pt x="1192" y="2060"/>
                    </a:cubicBezTo>
                    <a:cubicBezTo>
                      <a:pt x="775" y="2060"/>
                      <a:pt x="349" y="1901"/>
                      <a:pt x="0" y="1536"/>
                    </a:cubicBezTo>
                    <a:lnTo>
                      <a:pt x="0" y="1536"/>
                    </a:lnTo>
                    <a:cubicBezTo>
                      <a:pt x="179" y="2335"/>
                      <a:pt x="886" y="2850"/>
                      <a:pt x="1634" y="2850"/>
                    </a:cubicBezTo>
                    <a:cubicBezTo>
                      <a:pt x="1903" y="2850"/>
                      <a:pt x="2177" y="2783"/>
                      <a:pt x="2434" y="2640"/>
                    </a:cubicBezTo>
                    <a:cubicBezTo>
                      <a:pt x="3426" y="2116"/>
                      <a:pt x="3631" y="787"/>
                      <a:pt x="28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064;p73">
                <a:extLst>
                  <a:ext uri="{FF2B5EF4-FFF2-40B4-BE49-F238E27FC236}">
                    <a16:creationId xmlns:a16="http://schemas.microsoft.com/office/drawing/2014/main" id="{0C9AFCEE-D871-42B3-96D0-31F1052ED407}"/>
                  </a:ext>
                </a:extLst>
              </p:cNvPr>
              <p:cNvSpPr/>
              <p:nvPr/>
            </p:nvSpPr>
            <p:spPr>
              <a:xfrm rot="5400000">
                <a:off x="7797000" y="1344179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49" y="0"/>
                    </a:moveTo>
                    <a:cubicBezTo>
                      <a:pt x="338" y="0"/>
                      <a:pt x="1" y="337"/>
                      <a:pt x="1" y="749"/>
                    </a:cubicBezTo>
                    <a:cubicBezTo>
                      <a:pt x="1" y="1180"/>
                      <a:pt x="338" y="1517"/>
                      <a:pt x="749" y="1517"/>
                    </a:cubicBezTo>
                    <a:cubicBezTo>
                      <a:pt x="1180" y="1517"/>
                      <a:pt x="1517" y="1180"/>
                      <a:pt x="1517" y="749"/>
                    </a:cubicBezTo>
                    <a:cubicBezTo>
                      <a:pt x="1517" y="337"/>
                      <a:pt x="1180" y="0"/>
                      <a:pt x="7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065;p73">
                <a:extLst>
                  <a:ext uri="{FF2B5EF4-FFF2-40B4-BE49-F238E27FC236}">
                    <a16:creationId xmlns:a16="http://schemas.microsoft.com/office/drawing/2014/main" id="{89C44CF9-091F-4D8F-8166-9990B25DA10D}"/>
                  </a:ext>
                </a:extLst>
              </p:cNvPr>
              <p:cNvSpPr/>
              <p:nvPr/>
            </p:nvSpPr>
            <p:spPr>
              <a:xfrm rot="5400000">
                <a:off x="7620326" y="1248732"/>
                <a:ext cx="82624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70" extrusionOk="0">
                    <a:moveTo>
                      <a:pt x="1685" y="0"/>
                    </a:moveTo>
                    <a:cubicBezTo>
                      <a:pt x="749" y="0"/>
                      <a:pt x="1" y="749"/>
                      <a:pt x="1" y="1685"/>
                    </a:cubicBezTo>
                    <a:cubicBezTo>
                      <a:pt x="1" y="2621"/>
                      <a:pt x="749" y="3369"/>
                      <a:pt x="1685" y="3369"/>
                    </a:cubicBezTo>
                    <a:cubicBezTo>
                      <a:pt x="2602" y="3369"/>
                      <a:pt x="3370" y="2621"/>
                      <a:pt x="3370" y="1685"/>
                    </a:cubicBezTo>
                    <a:cubicBezTo>
                      <a:pt x="3370" y="749"/>
                      <a:pt x="2602" y="0"/>
                      <a:pt x="1685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3066;p73">
                <a:extLst>
                  <a:ext uri="{FF2B5EF4-FFF2-40B4-BE49-F238E27FC236}">
                    <a16:creationId xmlns:a16="http://schemas.microsoft.com/office/drawing/2014/main" id="{7A64B2AF-A05A-493E-B873-92D0A1CA59D7}"/>
                  </a:ext>
                </a:extLst>
              </p:cNvPr>
              <p:cNvSpPr/>
              <p:nvPr/>
            </p:nvSpPr>
            <p:spPr>
              <a:xfrm rot="5400000">
                <a:off x="7610654" y="1259238"/>
                <a:ext cx="89023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3631" h="2850" extrusionOk="0">
                    <a:moveTo>
                      <a:pt x="2864" y="0"/>
                    </a:moveTo>
                    <a:cubicBezTo>
                      <a:pt x="3127" y="1160"/>
                      <a:pt x="2185" y="2060"/>
                      <a:pt x="1192" y="2060"/>
                    </a:cubicBezTo>
                    <a:cubicBezTo>
                      <a:pt x="775" y="2060"/>
                      <a:pt x="349" y="1901"/>
                      <a:pt x="0" y="1535"/>
                    </a:cubicBezTo>
                    <a:lnTo>
                      <a:pt x="0" y="1535"/>
                    </a:lnTo>
                    <a:cubicBezTo>
                      <a:pt x="179" y="2334"/>
                      <a:pt x="885" y="2849"/>
                      <a:pt x="1641" y="2849"/>
                    </a:cubicBezTo>
                    <a:cubicBezTo>
                      <a:pt x="1912" y="2849"/>
                      <a:pt x="2190" y="2783"/>
                      <a:pt x="2452" y="2639"/>
                    </a:cubicBezTo>
                    <a:cubicBezTo>
                      <a:pt x="3425" y="2115"/>
                      <a:pt x="3631" y="787"/>
                      <a:pt x="2864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067;p73">
                <a:extLst>
                  <a:ext uri="{FF2B5EF4-FFF2-40B4-BE49-F238E27FC236}">
                    <a16:creationId xmlns:a16="http://schemas.microsoft.com/office/drawing/2014/main" id="{C1E379D6-88F1-4956-8BD5-8FEE1A66C2E4}"/>
                  </a:ext>
                </a:extLst>
              </p:cNvPr>
              <p:cNvSpPr/>
              <p:nvPr/>
            </p:nvSpPr>
            <p:spPr>
              <a:xfrm rot="5400000">
                <a:off x="7660707" y="1263884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49" y="0"/>
                    </a:moveTo>
                    <a:cubicBezTo>
                      <a:pt x="337" y="0"/>
                      <a:pt x="0" y="337"/>
                      <a:pt x="0" y="768"/>
                    </a:cubicBezTo>
                    <a:cubicBezTo>
                      <a:pt x="0" y="1179"/>
                      <a:pt x="337" y="1516"/>
                      <a:pt x="749" y="1516"/>
                    </a:cubicBezTo>
                    <a:cubicBezTo>
                      <a:pt x="1179" y="1516"/>
                      <a:pt x="1516" y="1179"/>
                      <a:pt x="1516" y="768"/>
                    </a:cubicBezTo>
                    <a:cubicBezTo>
                      <a:pt x="1516" y="337"/>
                      <a:pt x="1179" y="0"/>
                      <a:pt x="749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068;p73">
                <a:extLst>
                  <a:ext uri="{FF2B5EF4-FFF2-40B4-BE49-F238E27FC236}">
                    <a16:creationId xmlns:a16="http://schemas.microsoft.com/office/drawing/2014/main" id="{50F4F223-6E69-4FE6-A065-B102CCF86294}"/>
                  </a:ext>
                </a:extLst>
              </p:cNvPr>
              <p:cNvSpPr/>
              <p:nvPr/>
            </p:nvSpPr>
            <p:spPr>
              <a:xfrm rot="5400000">
                <a:off x="8274466" y="1928565"/>
                <a:ext cx="83090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3370" extrusionOk="0">
                    <a:moveTo>
                      <a:pt x="1704" y="1"/>
                    </a:moveTo>
                    <a:cubicBezTo>
                      <a:pt x="768" y="1"/>
                      <a:pt x="1" y="749"/>
                      <a:pt x="1" y="1685"/>
                    </a:cubicBezTo>
                    <a:cubicBezTo>
                      <a:pt x="1" y="2621"/>
                      <a:pt x="768" y="3370"/>
                      <a:pt x="1704" y="3370"/>
                    </a:cubicBezTo>
                    <a:cubicBezTo>
                      <a:pt x="2621" y="3370"/>
                      <a:pt x="3388" y="2621"/>
                      <a:pt x="3388" y="1685"/>
                    </a:cubicBezTo>
                    <a:cubicBezTo>
                      <a:pt x="3388" y="749"/>
                      <a:pt x="2621" y="1"/>
                      <a:pt x="17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069;p73">
                <a:extLst>
                  <a:ext uri="{FF2B5EF4-FFF2-40B4-BE49-F238E27FC236}">
                    <a16:creationId xmlns:a16="http://schemas.microsoft.com/office/drawing/2014/main" id="{BB2754C6-6FF7-4587-BCF5-8657CFF1F4C3}"/>
                  </a:ext>
                </a:extLst>
              </p:cNvPr>
              <p:cNvSpPr/>
              <p:nvPr/>
            </p:nvSpPr>
            <p:spPr>
              <a:xfrm rot="5400000">
                <a:off x="8264928" y="1938765"/>
                <a:ext cx="89048" cy="70047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7" extrusionOk="0">
                    <a:moveTo>
                      <a:pt x="2864" y="1"/>
                    </a:moveTo>
                    <a:lnTo>
                      <a:pt x="2864" y="1"/>
                    </a:lnTo>
                    <a:cubicBezTo>
                      <a:pt x="3127" y="1171"/>
                      <a:pt x="2199" y="2064"/>
                      <a:pt x="1208" y="2064"/>
                    </a:cubicBezTo>
                    <a:cubicBezTo>
                      <a:pt x="788" y="2064"/>
                      <a:pt x="357" y="1903"/>
                      <a:pt x="0" y="1535"/>
                    </a:cubicBezTo>
                    <a:lnTo>
                      <a:pt x="0" y="1535"/>
                    </a:lnTo>
                    <a:cubicBezTo>
                      <a:pt x="194" y="2340"/>
                      <a:pt x="913" y="2857"/>
                      <a:pt x="1669" y="2857"/>
                    </a:cubicBezTo>
                    <a:cubicBezTo>
                      <a:pt x="1932" y="2857"/>
                      <a:pt x="2200" y="2794"/>
                      <a:pt x="2452" y="2658"/>
                    </a:cubicBezTo>
                    <a:cubicBezTo>
                      <a:pt x="3444" y="2116"/>
                      <a:pt x="3631" y="806"/>
                      <a:pt x="28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070;p73">
                <a:extLst>
                  <a:ext uri="{FF2B5EF4-FFF2-40B4-BE49-F238E27FC236}">
                    <a16:creationId xmlns:a16="http://schemas.microsoft.com/office/drawing/2014/main" id="{2E988AD8-D54E-4C20-B2EB-F349791BF163}"/>
                  </a:ext>
                </a:extLst>
              </p:cNvPr>
              <p:cNvSpPr/>
              <p:nvPr/>
            </p:nvSpPr>
            <p:spPr>
              <a:xfrm rot="5400000">
                <a:off x="8314846" y="1943717"/>
                <a:ext cx="37193" cy="37659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36" extrusionOk="0">
                    <a:moveTo>
                      <a:pt x="749" y="1"/>
                    </a:moveTo>
                    <a:cubicBezTo>
                      <a:pt x="337" y="1"/>
                      <a:pt x="0" y="356"/>
                      <a:pt x="0" y="768"/>
                    </a:cubicBezTo>
                    <a:cubicBezTo>
                      <a:pt x="0" y="1198"/>
                      <a:pt x="337" y="1535"/>
                      <a:pt x="749" y="1535"/>
                    </a:cubicBezTo>
                    <a:cubicBezTo>
                      <a:pt x="1179" y="1535"/>
                      <a:pt x="1516" y="1198"/>
                      <a:pt x="1516" y="768"/>
                    </a:cubicBezTo>
                    <a:cubicBezTo>
                      <a:pt x="1516" y="356"/>
                      <a:pt x="1179" y="1"/>
                      <a:pt x="7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071;p73">
                <a:extLst>
                  <a:ext uri="{FF2B5EF4-FFF2-40B4-BE49-F238E27FC236}">
                    <a16:creationId xmlns:a16="http://schemas.microsoft.com/office/drawing/2014/main" id="{08BD7E9C-7218-4AB1-BEA7-605CF2F36F57}"/>
                  </a:ext>
                </a:extLst>
              </p:cNvPr>
              <p:cNvSpPr/>
              <p:nvPr/>
            </p:nvSpPr>
            <p:spPr>
              <a:xfrm rot="5400000">
                <a:off x="7362206" y="1361390"/>
                <a:ext cx="83065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3370" extrusionOk="0">
                    <a:moveTo>
                      <a:pt x="1685" y="0"/>
                    </a:moveTo>
                    <a:cubicBezTo>
                      <a:pt x="767" y="0"/>
                      <a:pt x="0" y="749"/>
                      <a:pt x="0" y="1685"/>
                    </a:cubicBezTo>
                    <a:cubicBezTo>
                      <a:pt x="0" y="2620"/>
                      <a:pt x="767" y="3369"/>
                      <a:pt x="1685" y="3369"/>
                    </a:cubicBezTo>
                    <a:cubicBezTo>
                      <a:pt x="2620" y="3369"/>
                      <a:pt x="3388" y="2620"/>
                      <a:pt x="3388" y="1685"/>
                    </a:cubicBezTo>
                    <a:cubicBezTo>
                      <a:pt x="3388" y="749"/>
                      <a:pt x="2620" y="0"/>
                      <a:pt x="1685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072;p73">
                <a:extLst>
                  <a:ext uri="{FF2B5EF4-FFF2-40B4-BE49-F238E27FC236}">
                    <a16:creationId xmlns:a16="http://schemas.microsoft.com/office/drawing/2014/main" id="{51B4127E-A1F6-4C53-96C0-F80C6E0FB2AA}"/>
                  </a:ext>
                </a:extLst>
              </p:cNvPr>
              <p:cNvSpPr/>
              <p:nvPr/>
            </p:nvSpPr>
            <p:spPr>
              <a:xfrm rot="5400000">
                <a:off x="7352657" y="1372043"/>
                <a:ext cx="89048" cy="70047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7" extrusionOk="0">
                    <a:moveTo>
                      <a:pt x="2845" y="0"/>
                    </a:moveTo>
                    <a:cubicBezTo>
                      <a:pt x="3121" y="1170"/>
                      <a:pt x="2188" y="2063"/>
                      <a:pt x="1199" y="2063"/>
                    </a:cubicBezTo>
                    <a:cubicBezTo>
                      <a:pt x="780" y="2063"/>
                      <a:pt x="351" y="1903"/>
                      <a:pt x="0" y="1535"/>
                    </a:cubicBezTo>
                    <a:lnTo>
                      <a:pt x="0" y="1535"/>
                    </a:lnTo>
                    <a:cubicBezTo>
                      <a:pt x="181" y="2340"/>
                      <a:pt x="896" y="2856"/>
                      <a:pt x="1650" y="2856"/>
                    </a:cubicBezTo>
                    <a:cubicBezTo>
                      <a:pt x="1914" y="2856"/>
                      <a:pt x="2182" y="2793"/>
                      <a:pt x="2433" y="2658"/>
                    </a:cubicBezTo>
                    <a:cubicBezTo>
                      <a:pt x="3425" y="2115"/>
                      <a:pt x="3631" y="805"/>
                      <a:pt x="2845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073;p73">
                <a:extLst>
                  <a:ext uri="{FF2B5EF4-FFF2-40B4-BE49-F238E27FC236}">
                    <a16:creationId xmlns:a16="http://schemas.microsoft.com/office/drawing/2014/main" id="{ABEF2930-88A8-4304-AD75-7FA7544472F0}"/>
                  </a:ext>
                </a:extLst>
              </p:cNvPr>
              <p:cNvSpPr/>
              <p:nvPr/>
            </p:nvSpPr>
            <p:spPr>
              <a:xfrm rot="5400000">
                <a:off x="7402366" y="1376297"/>
                <a:ext cx="37659" cy="37659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536" extrusionOk="0">
                    <a:moveTo>
                      <a:pt x="768" y="1"/>
                    </a:moveTo>
                    <a:cubicBezTo>
                      <a:pt x="356" y="1"/>
                      <a:pt x="1" y="357"/>
                      <a:pt x="1" y="768"/>
                    </a:cubicBezTo>
                    <a:cubicBezTo>
                      <a:pt x="1" y="1180"/>
                      <a:pt x="356" y="1536"/>
                      <a:pt x="768" y="1536"/>
                    </a:cubicBezTo>
                    <a:cubicBezTo>
                      <a:pt x="1199" y="1536"/>
                      <a:pt x="1536" y="1180"/>
                      <a:pt x="1536" y="768"/>
                    </a:cubicBezTo>
                    <a:cubicBezTo>
                      <a:pt x="1536" y="357"/>
                      <a:pt x="1199" y="1"/>
                      <a:pt x="768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074;p73">
                <a:extLst>
                  <a:ext uri="{FF2B5EF4-FFF2-40B4-BE49-F238E27FC236}">
                    <a16:creationId xmlns:a16="http://schemas.microsoft.com/office/drawing/2014/main" id="{254E27E0-B47E-476C-89DE-5B30F4BA7F35}"/>
                  </a:ext>
                </a:extLst>
              </p:cNvPr>
              <p:cNvSpPr/>
              <p:nvPr/>
            </p:nvSpPr>
            <p:spPr>
              <a:xfrm rot="5400000">
                <a:off x="6510529" y="1838169"/>
                <a:ext cx="82624" cy="8309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1"/>
                    </a:moveTo>
                    <a:cubicBezTo>
                      <a:pt x="749" y="1"/>
                      <a:pt x="0" y="768"/>
                      <a:pt x="0" y="1704"/>
                    </a:cubicBezTo>
                    <a:cubicBezTo>
                      <a:pt x="0" y="2621"/>
                      <a:pt x="749" y="3389"/>
                      <a:pt x="1685" y="3389"/>
                    </a:cubicBezTo>
                    <a:cubicBezTo>
                      <a:pt x="2621" y="3389"/>
                      <a:pt x="3369" y="2621"/>
                      <a:pt x="3369" y="1704"/>
                    </a:cubicBezTo>
                    <a:cubicBezTo>
                      <a:pt x="3369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075;p73">
                <a:extLst>
                  <a:ext uri="{FF2B5EF4-FFF2-40B4-BE49-F238E27FC236}">
                    <a16:creationId xmlns:a16="http://schemas.microsoft.com/office/drawing/2014/main" id="{419F672F-9B87-4927-8A94-0C78D97593A2}"/>
                  </a:ext>
                </a:extLst>
              </p:cNvPr>
              <p:cNvSpPr/>
              <p:nvPr/>
            </p:nvSpPr>
            <p:spPr>
              <a:xfrm rot="5400000">
                <a:off x="6500943" y="1848761"/>
                <a:ext cx="89048" cy="70145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1" extrusionOk="0">
                    <a:moveTo>
                      <a:pt x="2864" y="1"/>
                    </a:moveTo>
                    <a:cubicBezTo>
                      <a:pt x="3127" y="1171"/>
                      <a:pt x="2190" y="2064"/>
                      <a:pt x="1200" y="2064"/>
                    </a:cubicBezTo>
                    <a:cubicBezTo>
                      <a:pt x="781" y="2064"/>
                      <a:pt x="352" y="1903"/>
                      <a:pt x="1" y="1536"/>
                    </a:cubicBezTo>
                    <a:lnTo>
                      <a:pt x="1" y="1536"/>
                    </a:lnTo>
                    <a:cubicBezTo>
                      <a:pt x="180" y="2351"/>
                      <a:pt x="890" y="2860"/>
                      <a:pt x="1649" y="2860"/>
                    </a:cubicBezTo>
                    <a:cubicBezTo>
                      <a:pt x="1918" y="2860"/>
                      <a:pt x="2193" y="2796"/>
                      <a:pt x="2453" y="2659"/>
                    </a:cubicBezTo>
                    <a:cubicBezTo>
                      <a:pt x="3426" y="2135"/>
                      <a:pt x="3632" y="806"/>
                      <a:pt x="2864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076;p73">
                <a:extLst>
                  <a:ext uri="{FF2B5EF4-FFF2-40B4-BE49-F238E27FC236}">
                    <a16:creationId xmlns:a16="http://schemas.microsoft.com/office/drawing/2014/main" id="{161E1F9C-ED2A-438C-9317-B9ABD61A6CFA}"/>
                  </a:ext>
                </a:extLst>
              </p:cNvPr>
              <p:cNvSpPr/>
              <p:nvPr/>
            </p:nvSpPr>
            <p:spPr>
              <a:xfrm rot="5400000">
                <a:off x="6550677" y="1853530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50" y="1"/>
                    </a:moveTo>
                    <a:cubicBezTo>
                      <a:pt x="338" y="1"/>
                      <a:pt x="1" y="337"/>
                      <a:pt x="1" y="749"/>
                    </a:cubicBezTo>
                    <a:cubicBezTo>
                      <a:pt x="1" y="1180"/>
                      <a:pt x="338" y="1517"/>
                      <a:pt x="750" y="1517"/>
                    </a:cubicBezTo>
                    <a:cubicBezTo>
                      <a:pt x="1180" y="1517"/>
                      <a:pt x="1517" y="1180"/>
                      <a:pt x="1517" y="749"/>
                    </a:cubicBezTo>
                    <a:cubicBezTo>
                      <a:pt x="1517" y="337"/>
                      <a:pt x="1180" y="1"/>
                      <a:pt x="750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077;p73">
                <a:extLst>
                  <a:ext uri="{FF2B5EF4-FFF2-40B4-BE49-F238E27FC236}">
                    <a16:creationId xmlns:a16="http://schemas.microsoft.com/office/drawing/2014/main" id="{60D1041D-9316-4F8D-9AC8-BC341ACE9625}"/>
                  </a:ext>
                </a:extLst>
              </p:cNvPr>
              <p:cNvSpPr/>
              <p:nvPr/>
            </p:nvSpPr>
            <p:spPr>
              <a:xfrm rot="5400000">
                <a:off x="5860754" y="1265943"/>
                <a:ext cx="83065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3370" extrusionOk="0">
                    <a:moveTo>
                      <a:pt x="1703" y="0"/>
                    </a:moveTo>
                    <a:cubicBezTo>
                      <a:pt x="767" y="0"/>
                      <a:pt x="0" y="749"/>
                      <a:pt x="0" y="1685"/>
                    </a:cubicBezTo>
                    <a:cubicBezTo>
                      <a:pt x="0" y="2621"/>
                      <a:pt x="767" y="3369"/>
                      <a:pt x="1703" y="3369"/>
                    </a:cubicBezTo>
                    <a:cubicBezTo>
                      <a:pt x="2620" y="3369"/>
                      <a:pt x="3388" y="2621"/>
                      <a:pt x="3388" y="1685"/>
                    </a:cubicBezTo>
                    <a:cubicBezTo>
                      <a:pt x="3388" y="749"/>
                      <a:pt x="2620" y="0"/>
                      <a:pt x="1703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3078;p73">
                <a:extLst>
                  <a:ext uri="{FF2B5EF4-FFF2-40B4-BE49-F238E27FC236}">
                    <a16:creationId xmlns:a16="http://schemas.microsoft.com/office/drawing/2014/main" id="{03328CED-A64E-49EB-9532-7E9B834233A6}"/>
                  </a:ext>
                </a:extLst>
              </p:cNvPr>
              <p:cNvSpPr/>
              <p:nvPr/>
            </p:nvSpPr>
            <p:spPr>
              <a:xfrm rot="5400000">
                <a:off x="5851205" y="1276596"/>
                <a:ext cx="89048" cy="70047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7" extrusionOk="0">
                    <a:moveTo>
                      <a:pt x="2845" y="1"/>
                    </a:moveTo>
                    <a:lnTo>
                      <a:pt x="2845" y="1"/>
                    </a:lnTo>
                    <a:cubicBezTo>
                      <a:pt x="3121" y="1170"/>
                      <a:pt x="2188" y="2063"/>
                      <a:pt x="1199" y="2063"/>
                    </a:cubicBezTo>
                    <a:cubicBezTo>
                      <a:pt x="780" y="2063"/>
                      <a:pt x="351" y="1903"/>
                      <a:pt x="0" y="1535"/>
                    </a:cubicBezTo>
                    <a:lnTo>
                      <a:pt x="0" y="1535"/>
                    </a:lnTo>
                    <a:cubicBezTo>
                      <a:pt x="181" y="2340"/>
                      <a:pt x="896" y="2857"/>
                      <a:pt x="1650" y="2857"/>
                    </a:cubicBezTo>
                    <a:cubicBezTo>
                      <a:pt x="1914" y="2857"/>
                      <a:pt x="2182" y="2794"/>
                      <a:pt x="2433" y="2658"/>
                    </a:cubicBezTo>
                    <a:cubicBezTo>
                      <a:pt x="3425" y="2116"/>
                      <a:pt x="3631" y="805"/>
                      <a:pt x="2845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079;p73">
                <a:extLst>
                  <a:ext uri="{FF2B5EF4-FFF2-40B4-BE49-F238E27FC236}">
                    <a16:creationId xmlns:a16="http://schemas.microsoft.com/office/drawing/2014/main" id="{BEAA7D39-19F5-4D7C-9BB5-8FA28E6B56AB}"/>
                  </a:ext>
                </a:extLst>
              </p:cNvPr>
              <p:cNvSpPr/>
              <p:nvPr/>
            </p:nvSpPr>
            <p:spPr>
              <a:xfrm rot="5400000">
                <a:off x="5901122" y="1281083"/>
                <a:ext cx="37193" cy="37659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36" extrusionOk="0">
                    <a:moveTo>
                      <a:pt x="749" y="0"/>
                    </a:moveTo>
                    <a:cubicBezTo>
                      <a:pt x="337" y="0"/>
                      <a:pt x="0" y="356"/>
                      <a:pt x="0" y="768"/>
                    </a:cubicBezTo>
                    <a:cubicBezTo>
                      <a:pt x="0" y="1180"/>
                      <a:pt x="337" y="1535"/>
                      <a:pt x="749" y="1535"/>
                    </a:cubicBezTo>
                    <a:cubicBezTo>
                      <a:pt x="1180" y="1535"/>
                      <a:pt x="1516" y="1180"/>
                      <a:pt x="1516" y="768"/>
                    </a:cubicBezTo>
                    <a:cubicBezTo>
                      <a:pt x="1516" y="356"/>
                      <a:pt x="1180" y="0"/>
                      <a:pt x="749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080;p73">
                <a:extLst>
                  <a:ext uri="{FF2B5EF4-FFF2-40B4-BE49-F238E27FC236}">
                    <a16:creationId xmlns:a16="http://schemas.microsoft.com/office/drawing/2014/main" id="{CC7021F7-B49E-41DB-B74E-4CFDB9A43B8E}"/>
                  </a:ext>
                </a:extLst>
              </p:cNvPr>
              <p:cNvSpPr/>
              <p:nvPr/>
            </p:nvSpPr>
            <p:spPr>
              <a:xfrm rot="5400000">
                <a:off x="8128305" y="1839775"/>
                <a:ext cx="83090" cy="83090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3389" extrusionOk="0">
                    <a:moveTo>
                      <a:pt x="1685" y="1"/>
                    </a:moveTo>
                    <a:cubicBezTo>
                      <a:pt x="768" y="1"/>
                      <a:pt x="0" y="768"/>
                      <a:pt x="0" y="1704"/>
                    </a:cubicBezTo>
                    <a:cubicBezTo>
                      <a:pt x="0" y="2621"/>
                      <a:pt x="768" y="3388"/>
                      <a:pt x="1685" y="3388"/>
                    </a:cubicBezTo>
                    <a:cubicBezTo>
                      <a:pt x="2621" y="3388"/>
                      <a:pt x="3388" y="2621"/>
                      <a:pt x="3388" y="1704"/>
                    </a:cubicBezTo>
                    <a:cubicBezTo>
                      <a:pt x="3388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081;p73">
                <a:extLst>
                  <a:ext uri="{FF2B5EF4-FFF2-40B4-BE49-F238E27FC236}">
                    <a16:creationId xmlns:a16="http://schemas.microsoft.com/office/drawing/2014/main" id="{7BAF1D9D-98BB-483C-A568-2CCE9953834C}"/>
                  </a:ext>
                </a:extLst>
              </p:cNvPr>
              <p:cNvSpPr/>
              <p:nvPr/>
            </p:nvSpPr>
            <p:spPr>
              <a:xfrm rot="5400000">
                <a:off x="8118963" y="1850612"/>
                <a:ext cx="89048" cy="7012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0" extrusionOk="0">
                    <a:moveTo>
                      <a:pt x="2845" y="1"/>
                    </a:moveTo>
                    <a:lnTo>
                      <a:pt x="2845" y="1"/>
                    </a:lnTo>
                    <a:cubicBezTo>
                      <a:pt x="3109" y="1175"/>
                      <a:pt x="2174" y="2070"/>
                      <a:pt x="1185" y="2070"/>
                    </a:cubicBezTo>
                    <a:cubicBezTo>
                      <a:pt x="771" y="2070"/>
                      <a:pt x="349" y="1913"/>
                      <a:pt x="1" y="1554"/>
                    </a:cubicBezTo>
                    <a:lnTo>
                      <a:pt x="1" y="1554"/>
                    </a:lnTo>
                    <a:cubicBezTo>
                      <a:pt x="180" y="2355"/>
                      <a:pt x="889" y="2860"/>
                      <a:pt x="1639" y="2860"/>
                    </a:cubicBezTo>
                    <a:cubicBezTo>
                      <a:pt x="1906" y="2860"/>
                      <a:pt x="2178" y="2796"/>
                      <a:pt x="2434" y="2658"/>
                    </a:cubicBezTo>
                    <a:cubicBezTo>
                      <a:pt x="3426" y="2134"/>
                      <a:pt x="3632" y="805"/>
                      <a:pt x="28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082;p73">
                <a:extLst>
                  <a:ext uri="{FF2B5EF4-FFF2-40B4-BE49-F238E27FC236}">
                    <a16:creationId xmlns:a16="http://schemas.microsoft.com/office/drawing/2014/main" id="{392E8633-770C-4A71-8B31-D44BF25513B0}"/>
                  </a:ext>
                </a:extLst>
              </p:cNvPr>
              <p:cNvSpPr/>
              <p:nvPr/>
            </p:nvSpPr>
            <p:spPr>
              <a:xfrm rot="5400000">
                <a:off x="8168685" y="1855369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49" y="0"/>
                    </a:moveTo>
                    <a:cubicBezTo>
                      <a:pt x="338" y="0"/>
                      <a:pt x="1" y="337"/>
                      <a:pt x="1" y="767"/>
                    </a:cubicBezTo>
                    <a:cubicBezTo>
                      <a:pt x="1" y="1179"/>
                      <a:pt x="338" y="1516"/>
                      <a:pt x="749" y="1516"/>
                    </a:cubicBezTo>
                    <a:cubicBezTo>
                      <a:pt x="1180" y="1516"/>
                      <a:pt x="1517" y="1179"/>
                      <a:pt x="1517" y="767"/>
                    </a:cubicBezTo>
                    <a:cubicBezTo>
                      <a:pt x="1517" y="337"/>
                      <a:pt x="1180" y="0"/>
                      <a:pt x="7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083;p73">
                <a:extLst>
                  <a:ext uri="{FF2B5EF4-FFF2-40B4-BE49-F238E27FC236}">
                    <a16:creationId xmlns:a16="http://schemas.microsoft.com/office/drawing/2014/main" id="{A099B778-921A-4729-A05C-8E990334FFF3}"/>
                  </a:ext>
                </a:extLst>
              </p:cNvPr>
              <p:cNvSpPr/>
              <p:nvPr/>
            </p:nvSpPr>
            <p:spPr>
              <a:xfrm rot="5400000">
                <a:off x="7486804" y="1291417"/>
                <a:ext cx="83065" cy="83065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3388" extrusionOk="0">
                    <a:moveTo>
                      <a:pt x="1685" y="0"/>
                    </a:moveTo>
                    <a:cubicBezTo>
                      <a:pt x="768" y="0"/>
                      <a:pt x="0" y="768"/>
                      <a:pt x="0" y="1703"/>
                    </a:cubicBezTo>
                    <a:cubicBezTo>
                      <a:pt x="0" y="2620"/>
                      <a:pt x="768" y="3388"/>
                      <a:pt x="1685" y="3388"/>
                    </a:cubicBezTo>
                    <a:cubicBezTo>
                      <a:pt x="2621" y="3388"/>
                      <a:pt x="3388" y="2620"/>
                      <a:pt x="3388" y="1703"/>
                    </a:cubicBezTo>
                    <a:cubicBezTo>
                      <a:pt x="3388" y="768"/>
                      <a:pt x="2621" y="0"/>
                      <a:pt x="1685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084;p73">
                <a:extLst>
                  <a:ext uri="{FF2B5EF4-FFF2-40B4-BE49-F238E27FC236}">
                    <a16:creationId xmlns:a16="http://schemas.microsoft.com/office/drawing/2014/main" id="{CF570FF4-D488-47DE-9074-8C72C426F733}"/>
                  </a:ext>
                </a:extLst>
              </p:cNvPr>
              <p:cNvSpPr/>
              <p:nvPr/>
            </p:nvSpPr>
            <p:spPr>
              <a:xfrm rot="5400000">
                <a:off x="7477438" y="1302254"/>
                <a:ext cx="89048" cy="7012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0" extrusionOk="0">
                    <a:moveTo>
                      <a:pt x="2864" y="0"/>
                    </a:moveTo>
                    <a:lnTo>
                      <a:pt x="2864" y="0"/>
                    </a:lnTo>
                    <a:cubicBezTo>
                      <a:pt x="3128" y="1174"/>
                      <a:pt x="2183" y="2070"/>
                      <a:pt x="1189" y="2070"/>
                    </a:cubicBezTo>
                    <a:cubicBezTo>
                      <a:pt x="773" y="2070"/>
                      <a:pt x="348" y="1913"/>
                      <a:pt x="0" y="1554"/>
                    </a:cubicBezTo>
                    <a:lnTo>
                      <a:pt x="0" y="1554"/>
                    </a:lnTo>
                    <a:cubicBezTo>
                      <a:pt x="180" y="2354"/>
                      <a:pt x="889" y="2860"/>
                      <a:pt x="1646" y="2860"/>
                    </a:cubicBezTo>
                    <a:cubicBezTo>
                      <a:pt x="1916" y="2860"/>
                      <a:pt x="2192" y="2796"/>
                      <a:pt x="2452" y="2658"/>
                    </a:cubicBezTo>
                    <a:cubicBezTo>
                      <a:pt x="3425" y="2134"/>
                      <a:pt x="3631" y="805"/>
                      <a:pt x="2864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3085;p73">
                <a:extLst>
                  <a:ext uri="{FF2B5EF4-FFF2-40B4-BE49-F238E27FC236}">
                    <a16:creationId xmlns:a16="http://schemas.microsoft.com/office/drawing/2014/main" id="{8DA59808-C084-48A1-BBAF-5B0FA4D067D7}"/>
                  </a:ext>
                </a:extLst>
              </p:cNvPr>
              <p:cNvSpPr/>
              <p:nvPr/>
            </p:nvSpPr>
            <p:spPr>
              <a:xfrm rot="5400000">
                <a:off x="7526952" y="1306777"/>
                <a:ext cx="37659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517" extrusionOk="0">
                    <a:moveTo>
                      <a:pt x="768" y="1"/>
                    </a:moveTo>
                    <a:cubicBezTo>
                      <a:pt x="356" y="1"/>
                      <a:pt x="1" y="338"/>
                      <a:pt x="1" y="768"/>
                    </a:cubicBezTo>
                    <a:cubicBezTo>
                      <a:pt x="1" y="1180"/>
                      <a:pt x="356" y="1517"/>
                      <a:pt x="768" y="1517"/>
                    </a:cubicBezTo>
                    <a:cubicBezTo>
                      <a:pt x="1199" y="1517"/>
                      <a:pt x="1536" y="1180"/>
                      <a:pt x="1536" y="768"/>
                    </a:cubicBezTo>
                    <a:cubicBezTo>
                      <a:pt x="1536" y="338"/>
                      <a:pt x="1199" y="1"/>
                      <a:pt x="768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3086;p73">
                <a:extLst>
                  <a:ext uri="{FF2B5EF4-FFF2-40B4-BE49-F238E27FC236}">
                    <a16:creationId xmlns:a16="http://schemas.microsoft.com/office/drawing/2014/main" id="{C8174F21-D8A4-49EC-B3D3-8FC35C4EB74F}"/>
                  </a:ext>
                </a:extLst>
              </p:cNvPr>
              <p:cNvSpPr/>
              <p:nvPr/>
            </p:nvSpPr>
            <p:spPr>
              <a:xfrm rot="5400000">
                <a:off x="6976754" y="1870287"/>
                <a:ext cx="82624" cy="8309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1"/>
                    </a:moveTo>
                    <a:cubicBezTo>
                      <a:pt x="749" y="1"/>
                      <a:pt x="0" y="768"/>
                      <a:pt x="0" y="1704"/>
                    </a:cubicBezTo>
                    <a:cubicBezTo>
                      <a:pt x="0" y="2621"/>
                      <a:pt x="749" y="3389"/>
                      <a:pt x="1685" y="3389"/>
                    </a:cubicBezTo>
                    <a:cubicBezTo>
                      <a:pt x="2621" y="3389"/>
                      <a:pt x="3369" y="2621"/>
                      <a:pt x="3369" y="1704"/>
                    </a:cubicBezTo>
                    <a:cubicBezTo>
                      <a:pt x="3369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3087;p73">
                <a:extLst>
                  <a:ext uri="{FF2B5EF4-FFF2-40B4-BE49-F238E27FC236}">
                    <a16:creationId xmlns:a16="http://schemas.microsoft.com/office/drawing/2014/main" id="{0610C39F-333B-4319-B4D1-69951E3BA5CE}"/>
                  </a:ext>
                </a:extLst>
              </p:cNvPr>
              <p:cNvSpPr/>
              <p:nvPr/>
            </p:nvSpPr>
            <p:spPr>
              <a:xfrm rot="5400000">
                <a:off x="6967156" y="1880891"/>
                <a:ext cx="89048" cy="7012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0" extrusionOk="0">
                    <a:moveTo>
                      <a:pt x="2864" y="0"/>
                    </a:moveTo>
                    <a:lnTo>
                      <a:pt x="2864" y="0"/>
                    </a:lnTo>
                    <a:cubicBezTo>
                      <a:pt x="3127" y="1170"/>
                      <a:pt x="2199" y="2063"/>
                      <a:pt x="1209" y="2063"/>
                    </a:cubicBezTo>
                    <a:cubicBezTo>
                      <a:pt x="789" y="2063"/>
                      <a:pt x="357" y="1902"/>
                      <a:pt x="1" y="1535"/>
                    </a:cubicBezTo>
                    <a:lnTo>
                      <a:pt x="1" y="1535"/>
                    </a:lnTo>
                    <a:cubicBezTo>
                      <a:pt x="194" y="2350"/>
                      <a:pt x="908" y="2859"/>
                      <a:pt x="1660" y="2859"/>
                    </a:cubicBezTo>
                    <a:cubicBezTo>
                      <a:pt x="1926" y="2859"/>
                      <a:pt x="2198" y="2795"/>
                      <a:pt x="2453" y="2658"/>
                    </a:cubicBezTo>
                    <a:cubicBezTo>
                      <a:pt x="3445" y="2134"/>
                      <a:pt x="3632" y="805"/>
                      <a:pt x="28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3088;p73">
                <a:extLst>
                  <a:ext uri="{FF2B5EF4-FFF2-40B4-BE49-F238E27FC236}">
                    <a16:creationId xmlns:a16="http://schemas.microsoft.com/office/drawing/2014/main" id="{69BE1C91-3C7A-487F-8198-73A7BF2B0CA6}"/>
                  </a:ext>
                </a:extLst>
              </p:cNvPr>
              <p:cNvSpPr/>
              <p:nvPr/>
            </p:nvSpPr>
            <p:spPr>
              <a:xfrm rot="5400000">
                <a:off x="7016902" y="1885672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67" y="1"/>
                    </a:moveTo>
                    <a:cubicBezTo>
                      <a:pt x="337" y="1"/>
                      <a:pt x="0" y="337"/>
                      <a:pt x="0" y="768"/>
                    </a:cubicBezTo>
                    <a:cubicBezTo>
                      <a:pt x="0" y="1180"/>
                      <a:pt x="337" y="1517"/>
                      <a:pt x="767" y="1517"/>
                    </a:cubicBezTo>
                    <a:cubicBezTo>
                      <a:pt x="1179" y="1517"/>
                      <a:pt x="1516" y="1180"/>
                      <a:pt x="1516" y="768"/>
                    </a:cubicBezTo>
                    <a:cubicBezTo>
                      <a:pt x="1516" y="337"/>
                      <a:pt x="1179" y="1"/>
                      <a:pt x="7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3089;p73">
                <a:extLst>
                  <a:ext uri="{FF2B5EF4-FFF2-40B4-BE49-F238E27FC236}">
                    <a16:creationId xmlns:a16="http://schemas.microsoft.com/office/drawing/2014/main" id="{F58F68C3-8696-4061-96C0-84ABD29D7527}"/>
                  </a:ext>
                </a:extLst>
              </p:cNvPr>
              <p:cNvSpPr/>
              <p:nvPr/>
            </p:nvSpPr>
            <p:spPr>
              <a:xfrm rot="5400000">
                <a:off x="6654852" y="1931544"/>
                <a:ext cx="82624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70" extrusionOk="0">
                    <a:moveTo>
                      <a:pt x="1685" y="1"/>
                    </a:moveTo>
                    <a:cubicBezTo>
                      <a:pt x="749" y="1"/>
                      <a:pt x="1" y="750"/>
                      <a:pt x="1" y="1685"/>
                    </a:cubicBezTo>
                    <a:cubicBezTo>
                      <a:pt x="1" y="2621"/>
                      <a:pt x="749" y="3370"/>
                      <a:pt x="1685" y="3370"/>
                    </a:cubicBezTo>
                    <a:cubicBezTo>
                      <a:pt x="2621" y="3370"/>
                      <a:pt x="3370" y="2621"/>
                      <a:pt x="3370" y="1685"/>
                    </a:cubicBezTo>
                    <a:cubicBezTo>
                      <a:pt x="3370" y="750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3090;p73">
                <a:extLst>
                  <a:ext uri="{FF2B5EF4-FFF2-40B4-BE49-F238E27FC236}">
                    <a16:creationId xmlns:a16="http://schemas.microsoft.com/office/drawing/2014/main" id="{53CD6D09-701C-4FA4-8638-0020E6BB19A0}"/>
                  </a:ext>
                </a:extLst>
              </p:cNvPr>
              <p:cNvSpPr/>
              <p:nvPr/>
            </p:nvSpPr>
            <p:spPr>
              <a:xfrm rot="5400000">
                <a:off x="6645069" y="1941964"/>
                <a:ext cx="89048" cy="70071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8" extrusionOk="0">
                    <a:moveTo>
                      <a:pt x="2864" y="1"/>
                    </a:moveTo>
                    <a:cubicBezTo>
                      <a:pt x="3127" y="1171"/>
                      <a:pt x="2189" y="2064"/>
                      <a:pt x="1200" y="2064"/>
                    </a:cubicBezTo>
                    <a:cubicBezTo>
                      <a:pt x="780" y="2064"/>
                      <a:pt x="351" y="1903"/>
                      <a:pt x="0" y="1536"/>
                    </a:cubicBezTo>
                    <a:lnTo>
                      <a:pt x="0" y="1536"/>
                    </a:lnTo>
                    <a:cubicBezTo>
                      <a:pt x="181" y="2340"/>
                      <a:pt x="896" y="2857"/>
                      <a:pt x="1658" y="2857"/>
                    </a:cubicBezTo>
                    <a:cubicBezTo>
                      <a:pt x="1924" y="2857"/>
                      <a:pt x="2195" y="2794"/>
                      <a:pt x="2452" y="2659"/>
                    </a:cubicBezTo>
                    <a:cubicBezTo>
                      <a:pt x="3425" y="2116"/>
                      <a:pt x="3631" y="806"/>
                      <a:pt x="28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3091;p73">
                <a:extLst>
                  <a:ext uri="{FF2B5EF4-FFF2-40B4-BE49-F238E27FC236}">
                    <a16:creationId xmlns:a16="http://schemas.microsoft.com/office/drawing/2014/main" id="{B6FBC56B-01CD-4954-B2B5-6D3C01107A86}"/>
                  </a:ext>
                </a:extLst>
              </p:cNvPr>
              <p:cNvSpPr/>
              <p:nvPr/>
            </p:nvSpPr>
            <p:spPr>
              <a:xfrm rot="5400000">
                <a:off x="6694533" y="1946929"/>
                <a:ext cx="37659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517" extrusionOk="0">
                    <a:moveTo>
                      <a:pt x="768" y="1"/>
                    </a:moveTo>
                    <a:cubicBezTo>
                      <a:pt x="337" y="1"/>
                      <a:pt x="0" y="337"/>
                      <a:pt x="0" y="749"/>
                    </a:cubicBezTo>
                    <a:cubicBezTo>
                      <a:pt x="0" y="1180"/>
                      <a:pt x="337" y="1517"/>
                      <a:pt x="768" y="1517"/>
                    </a:cubicBezTo>
                    <a:cubicBezTo>
                      <a:pt x="1179" y="1517"/>
                      <a:pt x="1535" y="1180"/>
                      <a:pt x="1535" y="749"/>
                    </a:cubicBezTo>
                    <a:cubicBezTo>
                      <a:pt x="1535" y="337"/>
                      <a:pt x="1179" y="1"/>
                      <a:pt x="7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3092;p73">
                <a:extLst>
                  <a:ext uri="{FF2B5EF4-FFF2-40B4-BE49-F238E27FC236}">
                    <a16:creationId xmlns:a16="http://schemas.microsoft.com/office/drawing/2014/main" id="{77E4C689-3CD3-4E6B-B9D2-6DC84C034F14}"/>
                  </a:ext>
                </a:extLst>
              </p:cNvPr>
              <p:cNvSpPr/>
              <p:nvPr/>
            </p:nvSpPr>
            <p:spPr>
              <a:xfrm rot="5400000">
                <a:off x="6127811" y="1332937"/>
                <a:ext cx="82624" cy="8309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0"/>
                    </a:moveTo>
                    <a:cubicBezTo>
                      <a:pt x="749" y="0"/>
                      <a:pt x="0" y="768"/>
                      <a:pt x="0" y="1704"/>
                    </a:cubicBezTo>
                    <a:cubicBezTo>
                      <a:pt x="0" y="2621"/>
                      <a:pt x="749" y="3388"/>
                      <a:pt x="1685" y="3388"/>
                    </a:cubicBezTo>
                    <a:cubicBezTo>
                      <a:pt x="2602" y="3388"/>
                      <a:pt x="3369" y="2621"/>
                      <a:pt x="3369" y="1704"/>
                    </a:cubicBezTo>
                    <a:cubicBezTo>
                      <a:pt x="3369" y="768"/>
                      <a:pt x="2602" y="0"/>
                      <a:pt x="168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3093;p73">
                <a:extLst>
                  <a:ext uri="{FF2B5EF4-FFF2-40B4-BE49-F238E27FC236}">
                    <a16:creationId xmlns:a16="http://schemas.microsoft.com/office/drawing/2014/main" id="{34BA8142-8785-464E-8604-EF28B4711B94}"/>
                  </a:ext>
                </a:extLst>
              </p:cNvPr>
              <p:cNvSpPr/>
              <p:nvPr/>
            </p:nvSpPr>
            <p:spPr>
              <a:xfrm rot="5400000">
                <a:off x="6118237" y="1343541"/>
                <a:ext cx="89048" cy="7012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0" extrusionOk="0">
                    <a:moveTo>
                      <a:pt x="2864" y="1"/>
                    </a:moveTo>
                    <a:lnTo>
                      <a:pt x="2864" y="1"/>
                    </a:lnTo>
                    <a:cubicBezTo>
                      <a:pt x="3128" y="1175"/>
                      <a:pt x="2183" y="2070"/>
                      <a:pt x="1189" y="2070"/>
                    </a:cubicBezTo>
                    <a:cubicBezTo>
                      <a:pt x="773" y="2070"/>
                      <a:pt x="349" y="1913"/>
                      <a:pt x="1" y="1554"/>
                    </a:cubicBezTo>
                    <a:lnTo>
                      <a:pt x="1" y="1554"/>
                    </a:lnTo>
                    <a:cubicBezTo>
                      <a:pt x="180" y="2355"/>
                      <a:pt x="889" y="2860"/>
                      <a:pt x="1647" y="2860"/>
                    </a:cubicBezTo>
                    <a:cubicBezTo>
                      <a:pt x="1916" y="2860"/>
                      <a:pt x="2192" y="2796"/>
                      <a:pt x="2453" y="2658"/>
                    </a:cubicBezTo>
                    <a:cubicBezTo>
                      <a:pt x="3426" y="2134"/>
                      <a:pt x="3632" y="805"/>
                      <a:pt x="28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3094;p73">
                <a:extLst>
                  <a:ext uri="{FF2B5EF4-FFF2-40B4-BE49-F238E27FC236}">
                    <a16:creationId xmlns:a16="http://schemas.microsoft.com/office/drawing/2014/main" id="{E9963C59-64B8-4FC9-8ED9-4C01CDA6AD8E}"/>
                  </a:ext>
                </a:extLst>
              </p:cNvPr>
              <p:cNvSpPr/>
              <p:nvPr/>
            </p:nvSpPr>
            <p:spPr>
              <a:xfrm rot="5400000">
                <a:off x="6167959" y="1348322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49" y="0"/>
                    </a:moveTo>
                    <a:cubicBezTo>
                      <a:pt x="337" y="0"/>
                      <a:pt x="0" y="337"/>
                      <a:pt x="0" y="767"/>
                    </a:cubicBezTo>
                    <a:cubicBezTo>
                      <a:pt x="0" y="1179"/>
                      <a:pt x="337" y="1516"/>
                      <a:pt x="749" y="1516"/>
                    </a:cubicBezTo>
                    <a:cubicBezTo>
                      <a:pt x="1179" y="1516"/>
                      <a:pt x="1516" y="1179"/>
                      <a:pt x="1516" y="767"/>
                    </a:cubicBezTo>
                    <a:cubicBezTo>
                      <a:pt x="1516" y="337"/>
                      <a:pt x="1179" y="0"/>
                      <a:pt x="7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3095;p73">
                <a:extLst>
                  <a:ext uri="{FF2B5EF4-FFF2-40B4-BE49-F238E27FC236}">
                    <a16:creationId xmlns:a16="http://schemas.microsoft.com/office/drawing/2014/main" id="{E9747ED4-D11E-44F4-9B07-47461869768C}"/>
                  </a:ext>
                </a:extLst>
              </p:cNvPr>
              <p:cNvSpPr/>
              <p:nvPr/>
            </p:nvSpPr>
            <p:spPr>
              <a:xfrm rot="5400000">
                <a:off x="5407597" y="1838402"/>
                <a:ext cx="82624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70" extrusionOk="0">
                    <a:moveTo>
                      <a:pt x="1685" y="0"/>
                    </a:moveTo>
                    <a:cubicBezTo>
                      <a:pt x="749" y="0"/>
                      <a:pt x="0" y="749"/>
                      <a:pt x="0" y="1685"/>
                    </a:cubicBezTo>
                    <a:cubicBezTo>
                      <a:pt x="0" y="2621"/>
                      <a:pt x="749" y="3369"/>
                      <a:pt x="1685" y="3369"/>
                    </a:cubicBezTo>
                    <a:cubicBezTo>
                      <a:pt x="2621" y="3369"/>
                      <a:pt x="3369" y="2621"/>
                      <a:pt x="3369" y="1685"/>
                    </a:cubicBezTo>
                    <a:cubicBezTo>
                      <a:pt x="3369" y="749"/>
                      <a:pt x="2621" y="0"/>
                      <a:pt x="16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3096;p73">
                <a:extLst>
                  <a:ext uri="{FF2B5EF4-FFF2-40B4-BE49-F238E27FC236}">
                    <a16:creationId xmlns:a16="http://schemas.microsoft.com/office/drawing/2014/main" id="{194553C6-AE33-41CC-A879-5E7940FA5999}"/>
                  </a:ext>
                </a:extLst>
              </p:cNvPr>
              <p:cNvSpPr/>
              <p:nvPr/>
            </p:nvSpPr>
            <p:spPr>
              <a:xfrm rot="5400000">
                <a:off x="5397913" y="1848896"/>
                <a:ext cx="89048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0" extrusionOk="0">
                    <a:moveTo>
                      <a:pt x="2864" y="0"/>
                    </a:moveTo>
                    <a:lnTo>
                      <a:pt x="2864" y="0"/>
                    </a:lnTo>
                    <a:cubicBezTo>
                      <a:pt x="3128" y="1160"/>
                      <a:pt x="2185" y="2060"/>
                      <a:pt x="1193" y="2060"/>
                    </a:cubicBezTo>
                    <a:cubicBezTo>
                      <a:pt x="776" y="2060"/>
                      <a:pt x="350" y="1901"/>
                      <a:pt x="1" y="1535"/>
                    </a:cubicBezTo>
                    <a:lnTo>
                      <a:pt x="1" y="1535"/>
                    </a:lnTo>
                    <a:cubicBezTo>
                      <a:pt x="180" y="2334"/>
                      <a:pt x="886" y="2849"/>
                      <a:pt x="1642" y="2849"/>
                    </a:cubicBezTo>
                    <a:cubicBezTo>
                      <a:pt x="1913" y="2849"/>
                      <a:pt x="2191" y="2783"/>
                      <a:pt x="2453" y="2639"/>
                    </a:cubicBezTo>
                    <a:cubicBezTo>
                      <a:pt x="3426" y="2115"/>
                      <a:pt x="3632" y="787"/>
                      <a:pt x="28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3097;p73">
                <a:extLst>
                  <a:ext uri="{FF2B5EF4-FFF2-40B4-BE49-F238E27FC236}">
                    <a16:creationId xmlns:a16="http://schemas.microsoft.com/office/drawing/2014/main" id="{BE8A9FAA-0870-4C43-9D97-E5BDADF4DD16}"/>
                  </a:ext>
                </a:extLst>
              </p:cNvPr>
              <p:cNvSpPr/>
              <p:nvPr/>
            </p:nvSpPr>
            <p:spPr>
              <a:xfrm rot="5400000">
                <a:off x="5447977" y="1853530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50" y="0"/>
                    </a:moveTo>
                    <a:cubicBezTo>
                      <a:pt x="338" y="0"/>
                      <a:pt x="1" y="337"/>
                      <a:pt x="1" y="768"/>
                    </a:cubicBezTo>
                    <a:cubicBezTo>
                      <a:pt x="1" y="1179"/>
                      <a:pt x="338" y="1516"/>
                      <a:pt x="750" y="1516"/>
                    </a:cubicBezTo>
                    <a:cubicBezTo>
                      <a:pt x="1180" y="1516"/>
                      <a:pt x="1517" y="1179"/>
                      <a:pt x="1517" y="768"/>
                    </a:cubicBezTo>
                    <a:cubicBezTo>
                      <a:pt x="1517" y="337"/>
                      <a:pt x="1180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3098;p73">
                <a:extLst>
                  <a:ext uri="{FF2B5EF4-FFF2-40B4-BE49-F238E27FC236}">
                    <a16:creationId xmlns:a16="http://schemas.microsoft.com/office/drawing/2014/main" id="{3EF7A6D1-B1AB-4C70-94A7-40817DFD6D1A}"/>
                  </a:ext>
                </a:extLst>
              </p:cNvPr>
              <p:cNvSpPr/>
              <p:nvPr/>
            </p:nvSpPr>
            <p:spPr>
              <a:xfrm rot="5400000">
                <a:off x="5993590" y="1260206"/>
                <a:ext cx="82624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70" extrusionOk="0">
                    <a:moveTo>
                      <a:pt x="1685" y="0"/>
                    </a:moveTo>
                    <a:cubicBezTo>
                      <a:pt x="749" y="0"/>
                      <a:pt x="0" y="749"/>
                      <a:pt x="0" y="1685"/>
                    </a:cubicBezTo>
                    <a:cubicBezTo>
                      <a:pt x="0" y="2621"/>
                      <a:pt x="749" y="3369"/>
                      <a:pt x="1685" y="3369"/>
                    </a:cubicBezTo>
                    <a:cubicBezTo>
                      <a:pt x="2621" y="3369"/>
                      <a:pt x="3369" y="2621"/>
                      <a:pt x="3369" y="1685"/>
                    </a:cubicBezTo>
                    <a:cubicBezTo>
                      <a:pt x="3369" y="749"/>
                      <a:pt x="2621" y="0"/>
                      <a:pt x="1685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3099;p73">
                <a:extLst>
                  <a:ext uri="{FF2B5EF4-FFF2-40B4-BE49-F238E27FC236}">
                    <a16:creationId xmlns:a16="http://schemas.microsoft.com/office/drawing/2014/main" id="{0DF5F150-D6A7-4635-8CA4-21EBC1B4134C}"/>
                  </a:ext>
                </a:extLst>
              </p:cNvPr>
              <p:cNvSpPr/>
              <p:nvPr/>
            </p:nvSpPr>
            <p:spPr>
              <a:xfrm rot="5400000">
                <a:off x="5983820" y="1270614"/>
                <a:ext cx="89048" cy="70047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7" extrusionOk="0">
                    <a:moveTo>
                      <a:pt x="2865" y="0"/>
                    </a:moveTo>
                    <a:lnTo>
                      <a:pt x="2865" y="0"/>
                    </a:lnTo>
                    <a:cubicBezTo>
                      <a:pt x="3127" y="1170"/>
                      <a:pt x="2190" y="2063"/>
                      <a:pt x="1200" y="2063"/>
                    </a:cubicBezTo>
                    <a:cubicBezTo>
                      <a:pt x="781" y="2063"/>
                      <a:pt x="352" y="1903"/>
                      <a:pt x="1" y="1535"/>
                    </a:cubicBezTo>
                    <a:lnTo>
                      <a:pt x="1" y="1535"/>
                    </a:lnTo>
                    <a:cubicBezTo>
                      <a:pt x="181" y="2340"/>
                      <a:pt x="897" y="2857"/>
                      <a:pt x="1659" y="2857"/>
                    </a:cubicBezTo>
                    <a:cubicBezTo>
                      <a:pt x="1925" y="2857"/>
                      <a:pt x="2196" y="2794"/>
                      <a:pt x="2453" y="2658"/>
                    </a:cubicBezTo>
                    <a:cubicBezTo>
                      <a:pt x="3426" y="2115"/>
                      <a:pt x="3632" y="805"/>
                      <a:pt x="2865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3100;p73">
                <a:extLst>
                  <a:ext uri="{FF2B5EF4-FFF2-40B4-BE49-F238E27FC236}">
                    <a16:creationId xmlns:a16="http://schemas.microsoft.com/office/drawing/2014/main" id="{7A5CD115-02E5-41E9-A01F-229D6F498F68}"/>
                  </a:ext>
                </a:extLst>
              </p:cNvPr>
              <p:cNvSpPr/>
              <p:nvPr/>
            </p:nvSpPr>
            <p:spPr>
              <a:xfrm rot="5400000">
                <a:off x="6033737" y="1275125"/>
                <a:ext cx="37193" cy="37659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36" extrusionOk="0">
                    <a:moveTo>
                      <a:pt x="768" y="0"/>
                    </a:moveTo>
                    <a:cubicBezTo>
                      <a:pt x="337" y="0"/>
                      <a:pt x="0" y="356"/>
                      <a:pt x="0" y="768"/>
                    </a:cubicBezTo>
                    <a:cubicBezTo>
                      <a:pt x="0" y="1179"/>
                      <a:pt x="337" y="1535"/>
                      <a:pt x="768" y="1535"/>
                    </a:cubicBezTo>
                    <a:cubicBezTo>
                      <a:pt x="1179" y="1535"/>
                      <a:pt x="1516" y="1179"/>
                      <a:pt x="1516" y="768"/>
                    </a:cubicBezTo>
                    <a:cubicBezTo>
                      <a:pt x="1516" y="356"/>
                      <a:pt x="1179" y="0"/>
                      <a:pt x="768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3101;p73">
                <a:extLst>
                  <a:ext uri="{FF2B5EF4-FFF2-40B4-BE49-F238E27FC236}">
                    <a16:creationId xmlns:a16="http://schemas.microsoft.com/office/drawing/2014/main" id="{05C3902C-1175-49CE-A043-23F01714B8A4}"/>
                  </a:ext>
                </a:extLst>
              </p:cNvPr>
              <p:cNvSpPr/>
              <p:nvPr/>
            </p:nvSpPr>
            <p:spPr>
              <a:xfrm rot="5400000">
                <a:off x="5731804" y="1363216"/>
                <a:ext cx="82624" cy="8309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1"/>
                    </a:moveTo>
                    <a:cubicBezTo>
                      <a:pt x="749" y="1"/>
                      <a:pt x="1" y="768"/>
                      <a:pt x="1" y="1685"/>
                    </a:cubicBezTo>
                    <a:cubicBezTo>
                      <a:pt x="1" y="2621"/>
                      <a:pt x="749" y="3389"/>
                      <a:pt x="1685" y="3389"/>
                    </a:cubicBezTo>
                    <a:cubicBezTo>
                      <a:pt x="2621" y="3389"/>
                      <a:pt x="3370" y="2621"/>
                      <a:pt x="3370" y="1685"/>
                    </a:cubicBezTo>
                    <a:cubicBezTo>
                      <a:pt x="3370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3102;p73">
                <a:extLst>
                  <a:ext uri="{FF2B5EF4-FFF2-40B4-BE49-F238E27FC236}">
                    <a16:creationId xmlns:a16="http://schemas.microsoft.com/office/drawing/2014/main" id="{07619E45-DF41-4D51-A8FB-C6A6D115B3EE}"/>
                  </a:ext>
                </a:extLst>
              </p:cNvPr>
              <p:cNvSpPr/>
              <p:nvPr/>
            </p:nvSpPr>
            <p:spPr>
              <a:xfrm rot="5400000">
                <a:off x="5722255" y="1373869"/>
                <a:ext cx="89048" cy="70071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8" extrusionOk="0">
                    <a:moveTo>
                      <a:pt x="2864" y="1"/>
                    </a:moveTo>
                    <a:lnTo>
                      <a:pt x="2864" y="1"/>
                    </a:lnTo>
                    <a:cubicBezTo>
                      <a:pt x="3127" y="1171"/>
                      <a:pt x="2189" y="2064"/>
                      <a:pt x="1200" y="2064"/>
                    </a:cubicBezTo>
                    <a:cubicBezTo>
                      <a:pt x="780" y="2064"/>
                      <a:pt x="351" y="1903"/>
                      <a:pt x="0" y="1536"/>
                    </a:cubicBezTo>
                    <a:lnTo>
                      <a:pt x="0" y="1536"/>
                    </a:lnTo>
                    <a:cubicBezTo>
                      <a:pt x="181" y="2340"/>
                      <a:pt x="896" y="2857"/>
                      <a:pt x="1658" y="2857"/>
                    </a:cubicBezTo>
                    <a:cubicBezTo>
                      <a:pt x="1924" y="2857"/>
                      <a:pt x="2195" y="2794"/>
                      <a:pt x="2452" y="2659"/>
                    </a:cubicBezTo>
                    <a:cubicBezTo>
                      <a:pt x="3425" y="2116"/>
                      <a:pt x="3631" y="806"/>
                      <a:pt x="2864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3103;p73">
                <a:extLst>
                  <a:ext uri="{FF2B5EF4-FFF2-40B4-BE49-F238E27FC236}">
                    <a16:creationId xmlns:a16="http://schemas.microsoft.com/office/drawing/2014/main" id="{789CDBDA-7116-411E-B92E-D8E3E1171F77}"/>
                  </a:ext>
                </a:extLst>
              </p:cNvPr>
              <p:cNvSpPr/>
              <p:nvPr/>
            </p:nvSpPr>
            <p:spPr>
              <a:xfrm rot="5400000">
                <a:off x="5771952" y="1378601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68" y="0"/>
                    </a:moveTo>
                    <a:cubicBezTo>
                      <a:pt x="337" y="0"/>
                      <a:pt x="0" y="337"/>
                      <a:pt x="0" y="749"/>
                    </a:cubicBezTo>
                    <a:cubicBezTo>
                      <a:pt x="0" y="1180"/>
                      <a:pt x="337" y="1516"/>
                      <a:pt x="768" y="1516"/>
                    </a:cubicBezTo>
                    <a:cubicBezTo>
                      <a:pt x="1179" y="1516"/>
                      <a:pt x="1516" y="1180"/>
                      <a:pt x="1516" y="749"/>
                    </a:cubicBezTo>
                    <a:cubicBezTo>
                      <a:pt x="1516" y="337"/>
                      <a:pt x="1179" y="0"/>
                      <a:pt x="768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3128;p73">
                <a:extLst>
                  <a:ext uri="{FF2B5EF4-FFF2-40B4-BE49-F238E27FC236}">
                    <a16:creationId xmlns:a16="http://schemas.microsoft.com/office/drawing/2014/main" id="{501CEE2C-A0DF-4868-85CA-78293CD2F9F9}"/>
                  </a:ext>
                </a:extLst>
              </p:cNvPr>
              <p:cNvSpPr/>
              <p:nvPr/>
            </p:nvSpPr>
            <p:spPr>
              <a:xfrm rot="5400000">
                <a:off x="6814829" y="1939344"/>
                <a:ext cx="82624" cy="8309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1"/>
                    </a:moveTo>
                    <a:cubicBezTo>
                      <a:pt x="749" y="1"/>
                      <a:pt x="0" y="768"/>
                      <a:pt x="0" y="1704"/>
                    </a:cubicBezTo>
                    <a:cubicBezTo>
                      <a:pt x="0" y="2621"/>
                      <a:pt x="749" y="3389"/>
                      <a:pt x="1685" y="3389"/>
                    </a:cubicBezTo>
                    <a:cubicBezTo>
                      <a:pt x="2621" y="3389"/>
                      <a:pt x="3369" y="2621"/>
                      <a:pt x="3369" y="1704"/>
                    </a:cubicBezTo>
                    <a:cubicBezTo>
                      <a:pt x="3369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3129;p73">
                <a:extLst>
                  <a:ext uri="{FF2B5EF4-FFF2-40B4-BE49-F238E27FC236}">
                    <a16:creationId xmlns:a16="http://schemas.microsoft.com/office/drawing/2014/main" id="{51E1C0B7-B025-47BA-9313-71C06A16A023}"/>
                  </a:ext>
                </a:extLst>
              </p:cNvPr>
              <p:cNvSpPr/>
              <p:nvPr/>
            </p:nvSpPr>
            <p:spPr>
              <a:xfrm rot="5400000">
                <a:off x="6805230" y="1949948"/>
                <a:ext cx="89048" cy="7012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0" extrusionOk="0">
                    <a:moveTo>
                      <a:pt x="2864" y="0"/>
                    </a:moveTo>
                    <a:lnTo>
                      <a:pt x="2864" y="0"/>
                    </a:lnTo>
                    <a:cubicBezTo>
                      <a:pt x="3127" y="1170"/>
                      <a:pt x="2199" y="2063"/>
                      <a:pt x="1209" y="2063"/>
                    </a:cubicBezTo>
                    <a:cubicBezTo>
                      <a:pt x="789" y="2063"/>
                      <a:pt x="357" y="1902"/>
                      <a:pt x="1" y="1535"/>
                    </a:cubicBezTo>
                    <a:lnTo>
                      <a:pt x="1" y="1535"/>
                    </a:lnTo>
                    <a:cubicBezTo>
                      <a:pt x="194" y="2350"/>
                      <a:pt x="908" y="2859"/>
                      <a:pt x="1660" y="2859"/>
                    </a:cubicBezTo>
                    <a:cubicBezTo>
                      <a:pt x="1926" y="2859"/>
                      <a:pt x="2198" y="2795"/>
                      <a:pt x="2453" y="2658"/>
                    </a:cubicBezTo>
                    <a:cubicBezTo>
                      <a:pt x="3445" y="2134"/>
                      <a:pt x="3632" y="805"/>
                      <a:pt x="28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3130;p73">
                <a:extLst>
                  <a:ext uri="{FF2B5EF4-FFF2-40B4-BE49-F238E27FC236}">
                    <a16:creationId xmlns:a16="http://schemas.microsoft.com/office/drawing/2014/main" id="{99096E32-5CB4-4177-93AC-3F11B8CE9FA9}"/>
                  </a:ext>
                </a:extLst>
              </p:cNvPr>
              <p:cNvSpPr/>
              <p:nvPr/>
            </p:nvSpPr>
            <p:spPr>
              <a:xfrm rot="5400000">
                <a:off x="6854977" y="1954729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67" y="1"/>
                    </a:moveTo>
                    <a:cubicBezTo>
                      <a:pt x="337" y="1"/>
                      <a:pt x="0" y="337"/>
                      <a:pt x="0" y="768"/>
                    </a:cubicBezTo>
                    <a:cubicBezTo>
                      <a:pt x="0" y="1180"/>
                      <a:pt x="337" y="1517"/>
                      <a:pt x="767" y="1517"/>
                    </a:cubicBezTo>
                    <a:cubicBezTo>
                      <a:pt x="1179" y="1517"/>
                      <a:pt x="1516" y="1180"/>
                      <a:pt x="1516" y="768"/>
                    </a:cubicBezTo>
                    <a:cubicBezTo>
                      <a:pt x="1516" y="337"/>
                      <a:pt x="1179" y="1"/>
                      <a:pt x="7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0" name="Elipse 229">
              <a:extLst>
                <a:ext uri="{FF2B5EF4-FFF2-40B4-BE49-F238E27FC236}">
                  <a16:creationId xmlns:a16="http://schemas.microsoft.com/office/drawing/2014/main" id="{618B3956-1604-4112-A324-45CED5903825}"/>
                </a:ext>
              </a:extLst>
            </p:cNvPr>
            <p:cNvSpPr/>
            <p:nvPr/>
          </p:nvSpPr>
          <p:spPr>
            <a:xfrm>
              <a:off x="5389897" y="1340069"/>
              <a:ext cx="90000" cy="9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Google Shape;3048;p73">
              <a:extLst>
                <a:ext uri="{FF2B5EF4-FFF2-40B4-BE49-F238E27FC236}">
                  <a16:creationId xmlns:a16="http://schemas.microsoft.com/office/drawing/2014/main" id="{81CBE98E-E47A-4FB9-B1C8-A279DDA3C9C6}"/>
                </a:ext>
              </a:extLst>
            </p:cNvPr>
            <p:cNvSpPr/>
            <p:nvPr/>
          </p:nvSpPr>
          <p:spPr>
            <a:xfrm rot="5400000">
              <a:off x="5298783" y="1529695"/>
              <a:ext cx="270000" cy="28931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Elipse 231">
              <a:extLst>
                <a:ext uri="{FF2B5EF4-FFF2-40B4-BE49-F238E27FC236}">
                  <a16:creationId xmlns:a16="http://schemas.microsoft.com/office/drawing/2014/main" id="{527C5BD0-C737-4876-AA0D-23F863A3B6E3}"/>
                </a:ext>
              </a:extLst>
            </p:cNvPr>
            <p:cNvSpPr/>
            <p:nvPr/>
          </p:nvSpPr>
          <p:spPr>
            <a:xfrm>
              <a:off x="6648806" y="1283304"/>
              <a:ext cx="90000" cy="9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Google Shape;3048;p73">
              <a:extLst>
                <a:ext uri="{FF2B5EF4-FFF2-40B4-BE49-F238E27FC236}">
                  <a16:creationId xmlns:a16="http://schemas.microsoft.com/office/drawing/2014/main" id="{75BD1EC8-3BE3-420A-97CF-7D344CFEB263}"/>
                </a:ext>
              </a:extLst>
            </p:cNvPr>
            <p:cNvSpPr/>
            <p:nvPr/>
          </p:nvSpPr>
          <p:spPr>
            <a:xfrm rot="5400000">
              <a:off x="6510389" y="1517930"/>
              <a:ext cx="360000" cy="28931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Elipse 233">
              <a:extLst>
                <a:ext uri="{FF2B5EF4-FFF2-40B4-BE49-F238E27FC236}">
                  <a16:creationId xmlns:a16="http://schemas.microsoft.com/office/drawing/2014/main" id="{FB9E07D1-9AA7-452A-AB30-6A1C290A4791}"/>
                </a:ext>
              </a:extLst>
            </p:cNvPr>
            <p:cNvSpPr/>
            <p:nvPr/>
          </p:nvSpPr>
          <p:spPr>
            <a:xfrm>
              <a:off x="7753459" y="1854076"/>
              <a:ext cx="90000" cy="9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Google Shape;3048;p73">
              <a:extLst>
                <a:ext uri="{FF2B5EF4-FFF2-40B4-BE49-F238E27FC236}">
                  <a16:creationId xmlns:a16="http://schemas.microsoft.com/office/drawing/2014/main" id="{5E25BFA6-CD45-4212-B7E2-6C4A27FF047A}"/>
                </a:ext>
              </a:extLst>
            </p:cNvPr>
            <p:cNvSpPr/>
            <p:nvPr/>
          </p:nvSpPr>
          <p:spPr>
            <a:xfrm rot="5400000">
              <a:off x="7662345" y="1725852"/>
              <a:ext cx="270000" cy="28931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Elipse 235">
              <a:extLst>
                <a:ext uri="{FF2B5EF4-FFF2-40B4-BE49-F238E27FC236}">
                  <a16:creationId xmlns:a16="http://schemas.microsoft.com/office/drawing/2014/main" id="{18342FF9-FE5F-424F-851B-CB631EE5376F}"/>
                </a:ext>
              </a:extLst>
            </p:cNvPr>
            <p:cNvSpPr/>
            <p:nvPr/>
          </p:nvSpPr>
          <p:spPr>
            <a:xfrm>
              <a:off x="8261491" y="1267563"/>
              <a:ext cx="90000" cy="9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Google Shape;3048;p73">
              <a:extLst>
                <a:ext uri="{FF2B5EF4-FFF2-40B4-BE49-F238E27FC236}">
                  <a16:creationId xmlns:a16="http://schemas.microsoft.com/office/drawing/2014/main" id="{C4A0C812-77F4-4F3F-A83B-CBB48744D060}"/>
                </a:ext>
              </a:extLst>
            </p:cNvPr>
            <p:cNvSpPr/>
            <p:nvPr/>
          </p:nvSpPr>
          <p:spPr>
            <a:xfrm rot="5400000">
              <a:off x="8120771" y="1502189"/>
              <a:ext cx="360000" cy="28931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Elipse 237">
              <a:extLst>
                <a:ext uri="{FF2B5EF4-FFF2-40B4-BE49-F238E27FC236}">
                  <a16:creationId xmlns:a16="http://schemas.microsoft.com/office/drawing/2014/main" id="{4E629FA1-E6F8-48AD-8634-3BD308F67B4A}"/>
                </a:ext>
              </a:extLst>
            </p:cNvPr>
            <p:cNvSpPr/>
            <p:nvPr/>
          </p:nvSpPr>
          <p:spPr>
            <a:xfrm>
              <a:off x="6801084" y="1271878"/>
              <a:ext cx="90000" cy="9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Google Shape;3048;p73">
              <a:extLst>
                <a:ext uri="{FF2B5EF4-FFF2-40B4-BE49-F238E27FC236}">
                  <a16:creationId xmlns:a16="http://schemas.microsoft.com/office/drawing/2014/main" id="{936A5CDD-6B85-486A-98F2-65AD45CB4ECF}"/>
                </a:ext>
              </a:extLst>
            </p:cNvPr>
            <p:cNvSpPr/>
            <p:nvPr/>
          </p:nvSpPr>
          <p:spPr>
            <a:xfrm rot="5400000">
              <a:off x="6660364" y="1506504"/>
              <a:ext cx="360000" cy="28931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Elipse 239">
              <a:extLst>
                <a:ext uri="{FF2B5EF4-FFF2-40B4-BE49-F238E27FC236}">
                  <a16:creationId xmlns:a16="http://schemas.microsoft.com/office/drawing/2014/main" id="{8901F13B-23F3-4AA4-936D-B1BF6453F459}"/>
                </a:ext>
              </a:extLst>
            </p:cNvPr>
            <p:cNvSpPr/>
            <p:nvPr/>
          </p:nvSpPr>
          <p:spPr>
            <a:xfrm>
              <a:off x="8131419" y="1357563"/>
              <a:ext cx="90000" cy="9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Google Shape;3048;p73">
              <a:extLst>
                <a:ext uri="{FF2B5EF4-FFF2-40B4-BE49-F238E27FC236}">
                  <a16:creationId xmlns:a16="http://schemas.microsoft.com/office/drawing/2014/main" id="{0B495EA3-1034-463B-B9B4-7C1B8260EF9E}"/>
                </a:ext>
              </a:extLst>
            </p:cNvPr>
            <p:cNvSpPr/>
            <p:nvPr/>
          </p:nvSpPr>
          <p:spPr>
            <a:xfrm rot="5400000">
              <a:off x="8042396" y="1538189"/>
              <a:ext cx="252000" cy="28931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Elipse 241">
              <a:extLst>
                <a:ext uri="{FF2B5EF4-FFF2-40B4-BE49-F238E27FC236}">
                  <a16:creationId xmlns:a16="http://schemas.microsoft.com/office/drawing/2014/main" id="{5A524107-6968-4853-BE54-61D6C4F011E0}"/>
                </a:ext>
              </a:extLst>
            </p:cNvPr>
            <p:cNvSpPr/>
            <p:nvPr/>
          </p:nvSpPr>
          <p:spPr>
            <a:xfrm>
              <a:off x="6971908" y="1866505"/>
              <a:ext cx="90000" cy="9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Google Shape;3048;p73">
              <a:extLst>
                <a:ext uri="{FF2B5EF4-FFF2-40B4-BE49-F238E27FC236}">
                  <a16:creationId xmlns:a16="http://schemas.microsoft.com/office/drawing/2014/main" id="{4C27188A-2E38-41EC-A2FE-99182790235E}"/>
                </a:ext>
              </a:extLst>
            </p:cNvPr>
            <p:cNvSpPr/>
            <p:nvPr/>
          </p:nvSpPr>
          <p:spPr>
            <a:xfrm rot="5400000">
              <a:off x="6858042" y="1726614"/>
              <a:ext cx="288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" name="Elipse 243">
              <a:extLst>
                <a:ext uri="{FF2B5EF4-FFF2-40B4-BE49-F238E27FC236}">
                  <a16:creationId xmlns:a16="http://schemas.microsoft.com/office/drawing/2014/main" id="{61950B82-06D8-4AE0-80A8-795509C4FA77}"/>
                </a:ext>
              </a:extLst>
            </p:cNvPr>
            <p:cNvSpPr/>
            <p:nvPr/>
          </p:nvSpPr>
          <p:spPr>
            <a:xfrm>
              <a:off x="6143668" y="1860373"/>
              <a:ext cx="90000" cy="9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Google Shape;3048;p73">
              <a:extLst>
                <a:ext uri="{FF2B5EF4-FFF2-40B4-BE49-F238E27FC236}">
                  <a16:creationId xmlns:a16="http://schemas.microsoft.com/office/drawing/2014/main" id="{F886AE7F-7F5E-4D3E-9C6A-9D82DF7C6B44}"/>
                </a:ext>
              </a:extLst>
            </p:cNvPr>
            <p:cNvSpPr/>
            <p:nvPr/>
          </p:nvSpPr>
          <p:spPr>
            <a:xfrm rot="5400000">
              <a:off x="6029802" y="1720482"/>
              <a:ext cx="288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" name="Elipse 245">
              <a:extLst>
                <a:ext uri="{FF2B5EF4-FFF2-40B4-BE49-F238E27FC236}">
                  <a16:creationId xmlns:a16="http://schemas.microsoft.com/office/drawing/2014/main" id="{7A035098-DC80-464D-80AC-829411509B6F}"/>
                </a:ext>
              </a:extLst>
            </p:cNvPr>
            <p:cNvSpPr/>
            <p:nvPr/>
          </p:nvSpPr>
          <p:spPr>
            <a:xfrm>
              <a:off x="5742905" y="1835456"/>
              <a:ext cx="90000" cy="90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Google Shape;3048;p73">
              <a:extLst>
                <a:ext uri="{FF2B5EF4-FFF2-40B4-BE49-F238E27FC236}">
                  <a16:creationId xmlns:a16="http://schemas.microsoft.com/office/drawing/2014/main" id="{A10FB980-E025-4AB3-ABD0-AFBC6409D875}"/>
                </a:ext>
              </a:extLst>
            </p:cNvPr>
            <p:cNvSpPr/>
            <p:nvPr/>
          </p:nvSpPr>
          <p:spPr>
            <a:xfrm rot="5400000">
              <a:off x="5629039" y="1695565"/>
              <a:ext cx="288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" name="Elipse 247">
              <a:extLst>
                <a:ext uri="{FF2B5EF4-FFF2-40B4-BE49-F238E27FC236}">
                  <a16:creationId xmlns:a16="http://schemas.microsoft.com/office/drawing/2014/main" id="{1FAA3215-C9F8-4A9F-BBAA-B85FB59AC37D}"/>
                </a:ext>
              </a:extLst>
            </p:cNvPr>
            <p:cNvSpPr/>
            <p:nvPr/>
          </p:nvSpPr>
          <p:spPr>
            <a:xfrm>
              <a:off x="7636323" y="1914988"/>
              <a:ext cx="90000" cy="90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Google Shape;3048;p73">
              <a:extLst>
                <a:ext uri="{FF2B5EF4-FFF2-40B4-BE49-F238E27FC236}">
                  <a16:creationId xmlns:a16="http://schemas.microsoft.com/office/drawing/2014/main" id="{94B776F2-0944-4892-8627-29F27282756B}"/>
                </a:ext>
              </a:extLst>
            </p:cNvPr>
            <p:cNvSpPr/>
            <p:nvPr/>
          </p:nvSpPr>
          <p:spPr>
            <a:xfrm rot="5400000">
              <a:off x="7468457" y="1721520"/>
              <a:ext cx="396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" name="Elipse 249">
              <a:extLst>
                <a:ext uri="{FF2B5EF4-FFF2-40B4-BE49-F238E27FC236}">
                  <a16:creationId xmlns:a16="http://schemas.microsoft.com/office/drawing/2014/main" id="{AE64A69E-B830-410E-ADBE-C00FFD4055AD}"/>
                </a:ext>
              </a:extLst>
            </p:cNvPr>
            <p:cNvSpPr/>
            <p:nvPr/>
          </p:nvSpPr>
          <p:spPr>
            <a:xfrm>
              <a:off x="6009289" y="1921422"/>
              <a:ext cx="90000" cy="90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Google Shape;3048;p73">
              <a:extLst>
                <a:ext uri="{FF2B5EF4-FFF2-40B4-BE49-F238E27FC236}">
                  <a16:creationId xmlns:a16="http://schemas.microsoft.com/office/drawing/2014/main" id="{951F1515-4046-41E1-94D2-5E0445343F2A}"/>
                </a:ext>
              </a:extLst>
            </p:cNvPr>
            <p:cNvSpPr/>
            <p:nvPr/>
          </p:nvSpPr>
          <p:spPr>
            <a:xfrm rot="5400000">
              <a:off x="5841423" y="1727954"/>
              <a:ext cx="396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" name="Elipse 251">
              <a:extLst>
                <a:ext uri="{FF2B5EF4-FFF2-40B4-BE49-F238E27FC236}">
                  <a16:creationId xmlns:a16="http://schemas.microsoft.com/office/drawing/2014/main" id="{8F9061A1-2F31-4C7A-826D-EAD2EE642199}"/>
                </a:ext>
              </a:extLst>
            </p:cNvPr>
            <p:cNvSpPr/>
            <p:nvPr/>
          </p:nvSpPr>
          <p:spPr>
            <a:xfrm>
              <a:off x="5877290" y="1921590"/>
              <a:ext cx="90000" cy="9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Google Shape;3048;p73">
              <a:extLst>
                <a:ext uri="{FF2B5EF4-FFF2-40B4-BE49-F238E27FC236}">
                  <a16:creationId xmlns:a16="http://schemas.microsoft.com/office/drawing/2014/main" id="{A334A8D7-2FAD-47CD-BEF4-C9A34CE8A6D2}"/>
                </a:ext>
              </a:extLst>
            </p:cNvPr>
            <p:cNvSpPr/>
            <p:nvPr/>
          </p:nvSpPr>
          <p:spPr>
            <a:xfrm rot="5400000">
              <a:off x="5709424" y="1728122"/>
              <a:ext cx="396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" name="Elipse 253">
              <a:extLst>
                <a:ext uri="{FF2B5EF4-FFF2-40B4-BE49-F238E27FC236}">
                  <a16:creationId xmlns:a16="http://schemas.microsoft.com/office/drawing/2014/main" id="{9CD3C922-67D7-447F-A268-7F1BEE4064D4}"/>
                </a:ext>
              </a:extLst>
            </p:cNvPr>
            <p:cNvSpPr/>
            <p:nvPr/>
          </p:nvSpPr>
          <p:spPr>
            <a:xfrm>
              <a:off x="7502649" y="1912313"/>
              <a:ext cx="90000" cy="9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Google Shape;3048;p73">
              <a:extLst>
                <a:ext uri="{FF2B5EF4-FFF2-40B4-BE49-F238E27FC236}">
                  <a16:creationId xmlns:a16="http://schemas.microsoft.com/office/drawing/2014/main" id="{0402383D-F793-4A93-9EF0-5023F237251F}"/>
                </a:ext>
              </a:extLst>
            </p:cNvPr>
            <p:cNvSpPr/>
            <p:nvPr/>
          </p:nvSpPr>
          <p:spPr>
            <a:xfrm rot="5400000">
              <a:off x="7332542" y="1718845"/>
              <a:ext cx="396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" name="Elipse 255">
              <a:extLst>
                <a:ext uri="{FF2B5EF4-FFF2-40B4-BE49-F238E27FC236}">
                  <a16:creationId xmlns:a16="http://schemas.microsoft.com/office/drawing/2014/main" id="{6EF6EAAB-80C6-4C96-AA56-561A5844B712}"/>
                </a:ext>
              </a:extLst>
            </p:cNvPr>
            <p:cNvSpPr/>
            <p:nvPr/>
          </p:nvSpPr>
          <p:spPr>
            <a:xfrm>
              <a:off x="7368620" y="1838332"/>
              <a:ext cx="90000" cy="9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Google Shape;3048;p73">
              <a:extLst>
                <a:ext uri="{FF2B5EF4-FFF2-40B4-BE49-F238E27FC236}">
                  <a16:creationId xmlns:a16="http://schemas.microsoft.com/office/drawing/2014/main" id="{8823ED18-E5EA-4811-86BB-1EF9EEDEE611}"/>
                </a:ext>
              </a:extLst>
            </p:cNvPr>
            <p:cNvSpPr/>
            <p:nvPr/>
          </p:nvSpPr>
          <p:spPr>
            <a:xfrm rot="5400000">
              <a:off x="7288513" y="1736400"/>
              <a:ext cx="216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" name="Google Shape;3049;p73">
              <a:extLst>
                <a:ext uri="{FF2B5EF4-FFF2-40B4-BE49-F238E27FC236}">
                  <a16:creationId xmlns:a16="http://schemas.microsoft.com/office/drawing/2014/main" id="{FCDFD07A-C5CB-4E2E-8483-8EE2F8D97662}"/>
                </a:ext>
              </a:extLst>
            </p:cNvPr>
            <p:cNvSpPr/>
            <p:nvPr/>
          </p:nvSpPr>
          <p:spPr>
            <a:xfrm rot="5400000">
              <a:off x="6430999" y="1503762"/>
              <a:ext cx="252000" cy="28489"/>
            </a:xfrm>
            <a:custGeom>
              <a:avLst/>
              <a:gdLst/>
              <a:ahLst/>
              <a:cxnLst/>
              <a:rect l="l" t="t" r="r" b="b"/>
              <a:pathLst>
                <a:path w="27832" h="1162" extrusionOk="0">
                  <a:moveTo>
                    <a:pt x="786" y="1"/>
                  </a:moveTo>
                  <a:cubicBezTo>
                    <a:pt x="0" y="1"/>
                    <a:pt x="0" y="1161"/>
                    <a:pt x="786" y="1161"/>
                  </a:cubicBezTo>
                  <a:lnTo>
                    <a:pt x="27046" y="1161"/>
                  </a:lnTo>
                  <a:cubicBezTo>
                    <a:pt x="27832" y="1161"/>
                    <a:pt x="27832" y="1"/>
                    <a:pt x="27046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077;p73">
              <a:extLst>
                <a:ext uri="{FF2B5EF4-FFF2-40B4-BE49-F238E27FC236}">
                  <a16:creationId xmlns:a16="http://schemas.microsoft.com/office/drawing/2014/main" id="{51464A0D-929E-420E-884B-11457173C5D4}"/>
                </a:ext>
              </a:extLst>
            </p:cNvPr>
            <p:cNvSpPr/>
            <p:nvPr/>
          </p:nvSpPr>
          <p:spPr>
            <a:xfrm rot="5400000">
              <a:off x="6512255" y="1358736"/>
              <a:ext cx="83065" cy="82624"/>
            </a:xfrm>
            <a:custGeom>
              <a:avLst/>
              <a:gdLst/>
              <a:ahLst/>
              <a:cxnLst/>
              <a:rect l="l" t="t" r="r" b="b"/>
              <a:pathLst>
                <a:path w="3388" h="3370" extrusionOk="0">
                  <a:moveTo>
                    <a:pt x="1703" y="0"/>
                  </a:moveTo>
                  <a:cubicBezTo>
                    <a:pt x="767" y="0"/>
                    <a:pt x="0" y="749"/>
                    <a:pt x="0" y="1685"/>
                  </a:cubicBezTo>
                  <a:cubicBezTo>
                    <a:pt x="0" y="2621"/>
                    <a:pt x="767" y="3369"/>
                    <a:pt x="1703" y="3369"/>
                  </a:cubicBezTo>
                  <a:cubicBezTo>
                    <a:pt x="2620" y="3369"/>
                    <a:pt x="3388" y="2621"/>
                    <a:pt x="3388" y="1685"/>
                  </a:cubicBezTo>
                  <a:cubicBezTo>
                    <a:pt x="3388" y="749"/>
                    <a:pt x="2620" y="0"/>
                    <a:pt x="170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9" name="Google Shape;3042;p73">
            <a:extLst>
              <a:ext uri="{FF2B5EF4-FFF2-40B4-BE49-F238E27FC236}">
                <a16:creationId xmlns:a16="http://schemas.microsoft.com/office/drawing/2014/main" id="{F54C0F10-9A57-421E-AC11-84416E1C6270}"/>
              </a:ext>
            </a:extLst>
          </p:cNvPr>
          <p:cNvSpPr txBox="1">
            <a:spLocks/>
          </p:cNvSpPr>
          <p:nvPr/>
        </p:nvSpPr>
        <p:spPr>
          <a:xfrm>
            <a:off x="3666700" y="1452366"/>
            <a:ext cx="1008684" cy="5260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dirty="0">
                <a:latin typeface="Oxygen" panose="02000503000000000000" pitchFamily="2" charset="0"/>
              </a:rPr>
              <a:t>ADN ORIGINAL</a:t>
            </a:r>
            <a:endParaRPr lang="es-ES" sz="1100" dirty="0">
              <a:latin typeface="Oxygen" panose="02000503000000000000" pitchFamily="2" charset="0"/>
            </a:endParaRPr>
          </a:p>
        </p:txBody>
      </p:sp>
      <p:grpSp>
        <p:nvGrpSpPr>
          <p:cNvPr id="567" name="Grupo 566">
            <a:extLst>
              <a:ext uri="{FF2B5EF4-FFF2-40B4-BE49-F238E27FC236}">
                <a16:creationId xmlns:a16="http://schemas.microsoft.com/office/drawing/2014/main" id="{ECD6E72F-B48F-4645-987E-1D5F8324FE61}"/>
              </a:ext>
            </a:extLst>
          </p:cNvPr>
          <p:cNvGrpSpPr>
            <a:grpSpLocks noChangeAspect="1"/>
          </p:cNvGrpSpPr>
          <p:nvPr/>
        </p:nvGrpSpPr>
        <p:grpSpPr>
          <a:xfrm>
            <a:off x="4540804" y="3651561"/>
            <a:ext cx="4315905" cy="1377639"/>
            <a:chOff x="4540804" y="3651561"/>
            <a:chExt cx="4315905" cy="1377639"/>
          </a:xfrm>
        </p:grpSpPr>
        <p:sp>
          <p:nvSpPr>
            <p:cNvPr id="387" name="Google Shape;3044;p73">
              <a:extLst>
                <a:ext uri="{FF2B5EF4-FFF2-40B4-BE49-F238E27FC236}">
                  <a16:creationId xmlns:a16="http://schemas.microsoft.com/office/drawing/2014/main" id="{65936ECF-342E-43F4-9652-919F002E88BE}"/>
                </a:ext>
              </a:extLst>
            </p:cNvPr>
            <p:cNvSpPr/>
            <p:nvPr/>
          </p:nvSpPr>
          <p:spPr>
            <a:xfrm rot="5400000">
              <a:off x="6286039" y="4253538"/>
              <a:ext cx="904539" cy="36300"/>
            </a:xfrm>
            <a:custGeom>
              <a:avLst/>
              <a:gdLst/>
              <a:ahLst/>
              <a:cxnLst/>
              <a:rect l="l" t="t" r="r" b="b"/>
              <a:pathLst>
                <a:path w="24238" h="1161" extrusionOk="0">
                  <a:moveTo>
                    <a:pt x="786" y="1"/>
                  </a:moveTo>
                  <a:cubicBezTo>
                    <a:pt x="0" y="1"/>
                    <a:pt x="0" y="1161"/>
                    <a:pt x="786" y="1161"/>
                  </a:cubicBezTo>
                  <a:lnTo>
                    <a:pt x="23452" y="1161"/>
                  </a:lnTo>
                  <a:cubicBezTo>
                    <a:pt x="24238" y="1161"/>
                    <a:pt x="24238" y="1"/>
                    <a:pt x="234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046;p73">
              <a:extLst>
                <a:ext uri="{FF2B5EF4-FFF2-40B4-BE49-F238E27FC236}">
                  <a16:creationId xmlns:a16="http://schemas.microsoft.com/office/drawing/2014/main" id="{8D0B886B-2C82-4569-8373-550C83993481}"/>
                </a:ext>
              </a:extLst>
            </p:cNvPr>
            <p:cNvSpPr/>
            <p:nvPr/>
          </p:nvSpPr>
          <p:spPr>
            <a:xfrm rot="5400000">
              <a:off x="6220974" y="2196991"/>
              <a:ext cx="953215" cy="4159966"/>
            </a:xfrm>
            <a:custGeom>
              <a:avLst/>
              <a:gdLst/>
              <a:ahLst/>
              <a:cxnLst/>
              <a:rect l="l" t="t" r="r" b="b"/>
              <a:pathLst>
                <a:path w="30472" h="132984" extrusionOk="0">
                  <a:moveTo>
                    <a:pt x="28580" y="1"/>
                  </a:moveTo>
                  <a:cubicBezTo>
                    <a:pt x="28268" y="1"/>
                    <a:pt x="27950" y="233"/>
                    <a:pt x="27982" y="639"/>
                  </a:cubicBezTo>
                  <a:cubicBezTo>
                    <a:pt x="28000" y="733"/>
                    <a:pt x="29142" y="10035"/>
                    <a:pt x="14337" y="17297"/>
                  </a:cubicBezTo>
                  <a:cubicBezTo>
                    <a:pt x="1124" y="23754"/>
                    <a:pt x="19" y="31335"/>
                    <a:pt x="1" y="33506"/>
                  </a:cubicBezTo>
                  <a:cubicBezTo>
                    <a:pt x="19" y="35677"/>
                    <a:pt x="1124" y="43257"/>
                    <a:pt x="14337" y="49714"/>
                  </a:cubicBezTo>
                  <a:cubicBezTo>
                    <a:pt x="29142" y="56976"/>
                    <a:pt x="28000" y="66278"/>
                    <a:pt x="27982" y="66372"/>
                  </a:cubicBezTo>
                  <a:cubicBezTo>
                    <a:pt x="27982" y="66391"/>
                    <a:pt x="27982" y="66428"/>
                    <a:pt x="27982" y="66465"/>
                  </a:cubicBezTo>
                  <a:lnTo>
                    <a:pt x="27982" y="66522"/>
                  </a:lnTo>
                  <a:cubicBezTo>
                    <a:pt x="27982" y="66540"/>
                    <a:pt x="27982" y="66578"/>
                    <a:pt x="27982" y="66596"/>
                  </a:cubicBezTo>
                  <a:cubicBezTo>
                    <a:pt x="28000" y="66690"/>
                    <a:pt x="29142" y="75992"/>
                    <a:pt x="14337" y="83254"/>
                  </a:cubicBezTo>
                  <a:cubicBezTo>
                    <a:pt x="1124" y="89711"/>
                    <a:pt x="19" y="97292"/>
                    <a:pt x="1" y="99463"/>
                  </a:cubicBezTo>
                  <a:cubicBezTo>
                    <a:pt x="19" y="101634"/>
                    <a:pt x="1124" y="109214"/>
                    <a:pt x="14337" y="115671"/>
                  </a:cubicBezTo>
                  <a:cubicBezTo>
                    <a:pt x="29142" y="122933"/>
                    <a:pt x="28000" y="132235"/>
                    <a:pt x="27982" y="132329"/>
                  </a:cubicBezTo>
                  <a:cubicBezTo>
                    <a:pt x="27944" y="132647"/>
                    <a:pt x="28169" y="132946"/>
                    <a:pt x="28487" y="132984"/>
                  </a:cubicBezTo>
                  <a:lnTo>
                    <a:pt x="28562" y="132984"/>
                  </a:lnTo>
                  <a:cubicBezTo>
                    <a:pt x="28861" y="132984"/>
                    <a:pt x="29086" y="132778"/>
                    <a:pt x="29142" y="132497"/>
                  </a:cubicBezTo>
                  <a:cubicBezTo>
                    <a:pt x="29198" y="132086"/>
                    <a:pt x="30471" y="122278"/>
                    <a:pt x="14843" y="114623"/>
                  </a:cubicBezTo>
                  <a:cubicBezTo>
                    <a:pt x="2228" y="108447"/>
                    <a:pt x="1180" y="101447"/>
                    <a:pt x="1161" y="99463"/>
                  </a:cubicBezTo>
                  <a:cubicBezTo>
                    <a:pt x="1180" y="97460"/>
                    <a:pt x="2228" y="90479"/>
                    <a:pt x="14843" y="84284"/>
                  </a:cubicBezTo>
                  <a:cubicBezTo>
                    <a:pt x="30041" y="76853"/>
                    <a:pt x="29254" y="67383"/>
                    <a:pt x="29142" y="66484"/>
                  </a:cubicBezTo>
                  <a:cubicBezTo>
                    <a:pt x="29254" y="65567"/>
                    <a:pt x="30041" y="56115"/>
                    <a:pt x="14843" y="48666"/>
                  </a:cubicBezTo>
                  <a:cubicBezTo>
                    <a:pt x="2228" y="42508"/>
                    <a:pt x="1180" y="35490"/>
                    <a:pt x="1161" y="33506"/>
                  </a:cubicBezTo>
                  <a:cubicBezTo>
                    <a:pt x="1180" y="31522"/>
                    <a:pt x="2228" y="24503"/>
                    <a:pt x="14843" y="18345"/>
                  </a:cubicBezTo>
                  <a:cubicBezTo>
                    <a:pt x="30471" y="10690"/>
                    <a:pt x="29198" y="883"/>
                    <a:pt x="29142" y="471"/>
                  </a:cubicBezTo>
                  <a:cubicBezTo>
                    <a:pt x="29076" y="148"/>
                    <a:pt x="28829" y="1"/>
                    <a:pt x="28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3058;p73">
              <a:extLst>
                <a:ext uri="{FF2B5EF4-FFF2-40B4-BE49-F238E27FC236}">
                  <a16:creationId xmlns:a16="http://schemas.microsoft.com/office/drawing/2014/main" id="{B4E9B6D6-AC7B-4EF0-8C6B-B118D59FA0B3}"/>
                </a:ext>
              </a:extLst>
            </p:cNvPr>
            <p:cNvSpPr/>
            <p:nvPr/>
          </p:nvSpPr>
          <p:spPr>
            <a:xfrm rot="5400000">
              <a:off x="6055526" y="4240062"/>
              <a:ext cx="636457" cy="36913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3059;p73">
              <a:extLst>
                <a:ext uri="{FF2B5EF4-FFF2-40B4-BE49-F238E27FC236}">
                  <a16:creationId xmlns:a16="http://schemas.microsoft.com/office/drawing/2014/main" id="{9B5751EE-DA46-4A37-9884-803817462A23}"/>
                </a:ext>
              </a:extLst>
            </p:cNvPr>
            <p:cNvSpPr/>
            <p:nvPr/>
          </p:nvSpPr>
          <p:spPr>
            <a:xfrm rot="5400000">
              <a:off x="6108533" y="4238608"/>
              <a:ext cx="870632" cy="36318"/>
            </a:xfrm>
            <a:custGeom>
              <a:avLst/>
              <a:gdLst/>
              <a:ahLst/>
              <a:cxnLst/>
              <a:rect l="l" t="t" r="r" b="b"/>
              <a:pathLst>
                <a:path w="27832" h="1161" extrusionOk="0">
                  <a:moveTo>
                    <a:pt x="786" y="0"/>
                  </a:moveTo>
                  <a:cubicBezTo>
                    <a:pt x="0" y="0"/>
                    <a:pt x="0" y="1161"/>
                    <a:pt x="786" y="1161"/>
                  </a:cubicBezTo>
                  <a:lnTo>
                    <a:pt x="27046" y="1161"/>
                  </a:lnTo>
                  <a:cubicBezTo>
                    <a:pt x="27832" y="1161"/>
                    <a:pt x="27832" y="0"/>
                    <a:pt x="27046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3060;p73">
              <a:extLst>
                <a:ext uri="{FF2B5EF4-FFF2-40B4-BE49-F238E27FC236}">
                  <a16:creationId xmlns:a16="http://schemas.microsoft.com/office/drawing/2014/main" id="{D636538B-54A6-4E53-B34F-83448AFBCFAB}"/>
                </a:ext>
              </a:extLst>
            </p:cNvPr>
            <p:cNvSpPr/>
            <p:nvPr/>
          </p:nvSpPr>
          <p:spPr>
            <a:xfrm rot="5400000">
              <a:off x="6565809" y="4238608"/>
              <a:ext cx="758205" cy="36318"/>
            </a:xfrm>
            <a:custGeom>
              <a:avLst/>
              <a:gdLst/>
              <a:ahLst/>
              <a:cxnLst/>
              <a:rect l="l" t="t" r="r" b="b"/>
              <a:pathLst>
                <a:path w="24238" h="1161" extrusionOk="0">
                  <a:moveTo>
                    <a:pt x="786" y="1"/>
                  </a:moveTo>
                  <a:cubicBezTo>
                    <a:pt x="0" y="1"/>
                    <a:pt x="0" y="1161"/>
                    <a:pt x="786" y="1161"/>
                  </a:cubicBezTo>
                  <a:lnTo>
                    <a:pt x="23452" y="1161"/>
                  </a:lnTo>
                  <a:cubicBezTo>
                    <a:pt x="24238" y="1161"/>
                    <a:pt x="24238" y="1"/>
                    <a:pt x="234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3061;p73">
              <a:extLst>
                <a:ext uri="{FF2B5EF4-FFF2-40B4-BE49-F238E27FC236}">
                  <a16:creationId xmlns:a16="http://schemas.microsoft.com/office/drawing/2014/main" id="{A19C03C6-2541-46B4-9537-4869E37A41B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220991" y="2156591"/>
              <a:ext cx="953185" cy="4159966"/>
            </a:xfrm>
            <a:custGeom>
              <a:avLst/>
              <a:gdLst/>
              <a:ahLst/>
              <a:cxnLst/>
              <a:rect l="l" t="t" r="r" b="b"/>
              <a:pathLst>
                <a:path w="30471" h="132984" extrusionOk="0">
                  <a:moveTo>
                    <a:pt x="1897" y="1"/>
                  </a:moveTo>
                  <a:cubicBezTo>
                    <a:pt x="1645" y="1"/>
                    <a:pt x="1395" y="148"/>
                    <a:pt x="1329" y="471"/>
                  </a:cubicBezTo>
                  <a:cubicBezTo>
                    <a:pt x="1292" y="883"/>
                    <a:pt x="0" y="10690"/>
                    <a:pt x="15628" y="18345"/>
                  </a:cubicBezTo>
                  <a:cubicBezTo>
                    <a:pt x="28243" y="24503"/>
                    <a:pt x="29291" y="31522"/>
                    <a:pt x="29310" y="33506"/>
                  </a:cubicBezTo>
                  <a:cubicBezTo>
                    <a:pt x="29291" y="35490"/>
                    <a:pt x="28243" y="42508"/>
                    <a:pt x="15628" y="48685"/>
                  </a:cubicBezTo>
                  <a:cubicBezTo>
                    <a:pt x="431" y="56115"/>
                    <a:pt x="1217" y="65567"/>
                    <a:pt x="1329" y="66484"/>
                  </a:cubicBezTo>
                  <a:cubicBezTo>
                    <a:pt x="1217" y="67401"/>
                    <a:pt x="449" y="76853"/>
                    <a:pt x="15628" y="84284"/>
                  </a:cubicBezTo>
                  <a:cubicBezTo>
                    <a:pt x="28243" y="90460"/>
                    <a:pt x="29291" y="97460"/>
                    <a:pt x="29310" y="99463"/>
                  </a:cubicBezTo>
                  <a:cubicBezTo>
                    <a:pt x="29291" y="101447"/>
                    <a:pt x="28243" y="108447"/>
                    <a:pt x="15628" y="114623"/>
                  </a:cubicBezTo>
                  <a:cubicBezTo>
                    <a:pt x="0" y="122278"/>
                    <a:pt x="1273" y="132086"/>
                    <a:pt x="1329" y="132497"/>
                  </a:cubicBezTo>
                  <a:cubicBezTo>
                    <a:pt x="1385" y="132778"/>
                    <a:pt x="1628" y="132984"/>
                    <a:pt x="1909" y="132984"/>
                  </a:cubicBezTo>
                  <a:lnTo>
                    <a:pt x="2003" y="132984"/>
                  </a:lnTo>
                  <a:cubicBezTo>
                    <a:pt x="2302" y="132946"/>
                    <a:pt x="2527" y="132647"/>
                    <a:pt x="2489" y="132329"/>
                  </a:cubicBezTo>
                  <a:cubicBezTo>
                    <a:pt x="2471" y="132235"/>
                    <a:pt x="1329" y="122933"/>
                    <a:pt x="16152" y="115671"/>
                  </a:cubicBezTo>
                  <a:cubicBezTo>
                    <a:pt x="29348" y="109214"/>
                    <a:pt x="30452" y="101634"/>
                    <a:pt x="30471" y="99463"/>
                  </a:cubicBezTo>
                  <a:cubicBezTo>
                    <a:pt x="30452" y="97292"/>
                    <a:pt x="29348" y="89711"/>
                    <a:pt x="16152" y="83254"/>
                  </a:cubicBezTo>
                  <a:cubicBezTo>
                    <a:pt x="1329" y="75992"/>
                    <a:pt x="2471" y="66690"/>
                    <a:pt x="2489" y="66596"/>
                  </a:cubicBezTo>
                  <a:cubicBezTo>
                    <a:pt x="2489" y="66578"/>
                    <a:pt x="2489" y="66540"/>
                    <a:pt x="2489" y="66522"/>
                  </a:cubicBezTo>
                  <a:lnTo>
                    <a:pt x="2489" y="66465"/>
                  </a:lnTo>
                  <a:cubicBezTo>
                    <a:pt x="2489" y="66428"/>
                    <a:pt x="2489" y="66391"/>
                    <a:pt x="2489" y="66372"/>
                  </a:cubicBezTo>
                  <a:cubicBezTo>
                    <a:pt x="2471" y="66278"/>
                    <a:pt x="1329" y="56976"/>
                    <a:pt x="16152" y="49714"/>
                  </a:cubicBezTo>
                  <a:cubicBezTo>
                    <a:pt x="29348" y="43257"/>
                    <a:pt x="30452" y="35677"/>
                    <a:pt x="30471" y="33506"/>
                  </a:cubicBezTo>
                  <a:cubicBezTo>
                    <a:pt x="30452" y="31335"/>
                    <a:pt x="29348" y="23754"/>
                    <a:pt x="16152" y="17297"/>
                  </a:cubicBezTo>
                  <a:cubicBezTo>
                    <a:pt x="1329" y="10035"/>
                    <a:pt x="2471" y="752"/>
                    <a:pt x="2489" y="639"/>
                  </a:cubicBezTo>
                  <a:cubicBezTo>
                    <a:pt x="2531" y="233"/>
                    <a:pt x="2213" y="1"/>
                    <a:pt x="18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3074;p73">
              <a:extLst>
                <a:ext uri="{FF2B5EF4-FFF2-40B4-BE49-F238E27FC236}">
                  <a16:creationId xmlns:a16="http://schemas.microsoft.com/office/drawing/2014/main" id="{01D4E4D5-0815-4541-A903-A8B8D863346E}"/>
                </a:ext>
              </a:extLst>
            </p:cNvPr>
            <p:cNvSpPr/>
            <p:nvPr/>
          </p:nvSpPr>
          <p:spPr>
            <a:xfrm rot="5400000">
              <a:off x="6316962" y="4509100"/>
              <a:ext cx="105419" cy="106014"/>
            </a:xfrm>
            <a:custGeom>
              <a:avLst/>
              <a:gdLst/>
              <a:ahLst/>
              <a:cxnLst/>
              <a:rect l="l" t="t" r="r" b="b"/>
              <a:pathLst>
                <a:path w="3370" h="3389" extrusionOk="0">
                  <a:moveTo>
                    <a:pt x="1685" y="1"/>
                  </a:moveTo>
                  <a:cubicBezTo>
                    <a:pt x="749" y="1"/>
                    <a:pt x="0" y="768"/>
                    <a:pt x="0" y="1704"/>
                  </a:cubicBezTo>
                  <a:cubicBezTo>
                    <a:pt x="0" y="2621"/>
                    <a:pt x="749" y="3389"/>
                    <a:pt x="1685" y="3389"/>
                  </a:cubicBezTo>
                  <a:cubicBezTo>
                    <a:pt x="2621" y="3389"/>
                    <a:pt x="3369" y="2621"/>
                    <a:pt x="3369" y="1704"/>
                  </a:cubicBezTo>
                  <a:cubicBezTo>
                    <a:pt x="3369" y="768"/>
                    <a:pt x="2621" y="1"/>
                    <a:pt x="1685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3075;p73">
              <a:extLst>
                <a:ext uri="{FF2B5EF4-FFF2-40B4-BE49-F238E27FC236}">
                  <a16:creationId xmlns:a16="http://schemas.microsoft.com/office/drawing/2014/main" id="{B659AA32-DC5E-480D-879B-9EFFCE50E881}"/>
                </a:ext>
              </a:extLst>
            </p:cNvPr>
            <p:cNvSpPr/>
            <p:nvPr/>
          </p:nvSpPr>
          <p:spPr>
            <a:xfrm rot="5400000">
              <a:off x="6304732" y="4522614"/>
              <a:ext cx="113616" cy="89497"/>
            </a:xfrm>
            <a:custGeom>
              <a:avLst/>
              <a:gdLst/>
              <a:ahLst/>
              <a:cxnLst/>
              <a:rect l="l" t="t" r="r" b="b"/>
              <a:pathLst>
                <a:path w="3632" h="2861" extrusionOk="0">
                  <a:moveTo>
                    <a:pt x="2864" y="1"/>
                  </a:moveTo>
                  <a:cubicBezTo>
                    <a:pt x="3127" y="1171"/>
                    <a:pt x="2190" y="2064"/>
                    <a:pt x="1200" y="2064"/>
                  </a:cubicBezTo>
                  <a:cubicBezTo>
                    <a:pt x="781" y="2064"/>
                    <a:pt x="352" y="1903"/>
                    <a:pt x="1" y="1536"/>
                  </a:cubicBezTo>
                  <a:lnTo>
                    <a:pt x="1" y="1536"/>
                  </a:lnTo>
                  <a:cubicBezTo>
                    <a:pt x="180" y="2351"/>
                    <a:pt x="890" y="2860"/>
                    <a:pt x="1649" y="2860"/>
                  </a:cubicBezTo>
                  <a:cubicBezTo>
                    <a:pt x="1918" y="2860"/>
                    <a:pt x="2193" y="2796"/>
                    <a:pt x="2453" y="2659"/>
                  </a:cubicBezTo>
                  <a:cubicBezTo>
                    <a:pt x="3426" y="2135"/>
                    <a:pt x="3632" y="806"/>
                    <a:pt x="2864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3076;p73">
              <a:extLst>
                <a:ext uri="{FF2B5EF4-FFF2-40B4-BE49-F238E27FC236}">
                  <a16:creationId xmlns:a16="http://schemas.microsoft.com/office/drawing/2014/main" id="{28264B13-873A-4193-B467-4C9DFFFA1093}"/>
                </a:ext>
              </a:extLst>
            </p:cNvPr>
            <p:cNvSpPr/>
            <p:nvPr/>
          </p:nvSpPr>
          <p:spPr>
            <a:xfrm rot="5400000">
              <a:off x="6368187" y="4528699"/>
              <a:ext cx="47454" cy="47454"/>
            </a:xfrm>
            <a:custGeom>
              <a:avLst/>
              <a:gdLst/>
              <a:ahLst/>
              <a:cxnLst/>
              <a:rect l="l" t="t" r="r" b="b"/>
              <a:pathLst>
                <a:path w="1517" h="1517" extrusionOk="0">
                  <a:moveTo>
                    <a:pt x="750" y="1"/>
                  </a:moveTo>
                  <a:cubicBezTo>
                    <a:pt x="338" y="1"/>
                    <a:pt x="1" y="337"/>
                    <a:pt x="1" y="749"/>
                  </a:cubicBezTo>
                  <a:cubicBezTo>
                    <a:pt x="1" y="1180"/>
                    <a:pt x="338" y="1517"/>
                    <a:pt x="750" y="1517"/>
                  </a:cubicBezTo>
                  <a:cubicBezTo>
                    <a:pt x="1180" y="1517"/>
                    <a:pt x="1517" y="1180"/>
                    <a:pt x="1517" y="749"/>
                  </a:cubicBezTo>
                  <a:cubicBezTo>
                    <a:pt x="1517" y="337"/>
                    <a:pt x="1180" y="1"/>
                    <a:pt x="750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3086;p73">
              <a:extLst>
                <a:ext uri="{FF2B5EF4-FFF2-40B4-BE49-F238E27FC236}">
                  <a16:creationId xmlns:a16="http://schemas.microsoft.com/office/drawing/2014/main" id="{2F7A41B1-A812-421F-A614-1437D76DD9B5}"/>
                </a:ext>
              </a:extLst>
            </p:cNvPr>
            <p:cNvSpPr/>
            <p:nvPr/>
          </p:nvSpPr>
          <p:spPr>
            <a:xfrm rot="5400000">
              <a:off x="6911815" y="4550079"/>
              <a:ext cx="105419" cy="106014"/>
            </a:xfrm>
            <a:custGeom>
              <a:avLst/>
              <a:gdLst/>
              <a:ahLst/>
              <a:cxnLst/>
              <a:rect l="l" t="t" r="r" b="b"/>
              <a:pathLst>
                <a:path w="3370" h="3389" extrusionOk="0">
                  <a:moveTo>
                    <a:pt x="1685" y="1"/>
                  </a:moveTo>
                  <a:cubicBezTo>
                    <a:pt x="749" y="1"/>
                    <a:pt x="0" y="768"/>
                    <a:pt x="0" y="1704"/>
                  </a:cubicBezTo>
                  <a:cubicBezTo>
                    <a:pt x="0" y="2621"/>
                    <a:pt x="749" y="3389"/>
                    <a:pt x="1685" y="3389"/>
                  </a:cubicBezTo>
                  <a:cubicBezTo>
                    <a:pt x="2621" y="3389"/>
                    <a:pt x="3369" y="2621"/>
                    <a:pt x="3369" y="1704"/>
                  </a:cubicBezTo>
                  <a:cubicBezTo>
                    <a:pt x="3369" y="768"/>
                    <a:pt x="2621" y="1"/>
                    <a:pt x="16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3087;p73">
              <a:extLst>
                <a:ext uri="{FF2B5EF4-FFF2-40B4-BE49-F238E27FC236}">
                  <a16:creationId xmlns:a16="http://schemas.microsoft.com/office/drawing/2014/main" id="{8944B19D-BC90-4EA4-A70F-2F481CF69FA0}"/>
                </a:ext>
              </a:extLst>
            </p:cNvPr>
            <p:cNvSpPr/>
            <p:nvPr/>
          </p:nvSpPr>
          <p:spPr>
            <a:xfrm rot="5400000">
              <a:off x="6899569" y="4563608"/>
              <a:ext cx="113616" cy="89466"/>
            </a:xfrm>
            <a:custGeom>
              <a:avLst/>
              <a:gdLst/>
              <a:ahLst/>
              <a:cxnLst/>
              <a:rect l="l" t="t" r="r" b="b"/>
              <a:pathLst>
                <a:path w="3632" h="2860" extrusionOk="0">
                  <a:moveTo>
                    <a:pt x="2864" y="0"/>
                  </a:moveTo>
                  <a:lnTo>
                    <a:pt x="2864" y="0"/>
                  </a:lnTo>
                  <a:cubicBezTo>
                    <a:pt x="3127" y="1170"/>
                    <a:pt x="2199" y="2063"/>
                    <a:pt x="1209" y="2063"/>
                  </a:cubicBezTo>
                  <a:cubicBezTo>
                    <a:pt x="789" y="2063"/>
                    <a:pt x="357" y="1902"/>
                    <a:pt x="1" y="1535"/>
                  </a:cubicBezTo>
                  <a:lnTo>
                    <a:pt x="1" y="1535"/>
                  </a:lnTo>
                  <a:cubicBezTo>
                    <a:pt x="194" y="2350"/>
                    <a:pt x="908" y="2859"/>
                    <a:pt x="1660" y="2859"/>
                  </a:cubicBezTo>
                  <a:cubicBezTo>
                    <a:pt x="1926" y="2859"/>
                    <a:pt x="2198" y="2795"/>
                    <a:pt x="2453" y="2658"/>
                  </a:cubicBezTo>
                  <a:cubicBezTo>
                    <a:pt x="3445" y="2134"/>
                    <a:pt x="3632" y="805"/>
                    <a:pt x="28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3088;p73">
              <a:extLst>
                <a:ext uri="{FF2B5EF4-FFF2-40B4-BE49-F238E27FC236}">
                  <a16:creationId xmlns:a16="http://schemas.microsoft.com/office/drawing/2014/main" id="{4B30447C-7849-4B63-8101-0742584F26A4}"/>
                </a:ext>
              </a:extLst>
            </p:cNvPr>
            <p:cNvSpPr/>
            <p:nvPr/>
          </p:nvSpPr>
          <p:spPr>
            <a:xfrm rot="5400000">
              <a:off x="6963040" y="4569708"/>
              <a:ext cx="47454" cy="47454"/>
            </a:xfrm>
            <a:custGeom>
              <a:avLst/>
              <a:gdLst/>
              <a:ahLst/>
              <a:cxnLst/>
              <a:rect l="l" t="t" r="r" b="b"/>
              <a:pathLst>
                <a:path w="1517" h="1517" extrusionOk="0">
                  <a:moveTo>
                    <a:pt x="767" y="1"/>
                  </a:moveTo>
                  <a:cubicBezTo>
                    <a:pt x="337" y="1"/>
                    <a:pt x="0" y="337"/>
                    <a:pt x="0" y="768"/>
                  </a:cubicBezTo>
                  <a:cubicBezTo>
                    <a:pt x="0" y="1180"/>
                    <a:pt x="337" y="1517"/>
                    <a:pt x="767" y="1517"/>
                  </a:cubicBezTo>
                  <a:cubicBezTo>
                    <a:pt x="1179" y="1517"/>
                    <a:pt x="1516" y="1180"/>
                    <a:pt x="1516" y="768"/>
                  </a:cubicBezTo>
                  <a:cubicBezTo>
                    <a:pt x="1516" y="337"/>
                    <a:pt x="1179" y="1"/>
                    <a:pt x="7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3089;p73">
              <a:extLst>
                <a:ext uri="{FF2B5EF4-FFF2-40B4-BE49-F238E27FC236}">
                  <a16:creationId xmlns:a16="http://schemas.microsoft.com/office/drawing/2014/main" id="{212016B2-BBE3-43D4-8964-7F1B1AB4B90F}"/>
                </a:ext>
              </a:extLst>
            </p:cNvPr>
            <p:cNvSpPr/>
            <p:nvPr/>
          </p:nvSpPr>
          <p:spPr>
            <a:xfrm rot="5400000">
              <a:off x="6501103" y="4628236"/>
              <a:ext cx="105419" cy="105419"/>
            </a:xfrm>
            <a:custGeom>
              <a:avLst/>
              <a:gdLst/>
              <a:ahLst/>
              <a:cxnLst/>
              <a:rect l="l" t="t" r="r" b="b"/>
              <a:pathLst>
                <a:path w="3370" h="3370" extrusionOk="0">
                  <a:moveTo>
                    <a:pt x="1685" y="1"/>
                  </a:moveTo>
                  <a:cubicBezTo>
                    <a:pt x="749" y="1"/>
                    <a:pt x="1" y="750"/>
                    <a:pt x="1" y="1685"/>
                  </a:cubicBezTo>
                  <a:cubicBezTo>
                    <a:pt x="1" y="2621"/>
                    <a:pt x="749" y="3370"/>
                    <a:pt x="1685" y="3370"/>
                  </a:cubicBezTo>
                  <a:cubicBezTo>
                    <a:pt x="2621" y="3370"/>
                    <a:pt x="3370" y="2621"/>
                    <a:pt x="3370" y="1685"/>
                  </a:cubicBezTo>
                  <a:cubicBezTo>
                    <a:pt x="3370" y="750"/>
                    <a:pt x="2621" y="1"/>
                    <a:pt x="1685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3090;p73">
              <a:extLst>
                <a:ext uri="{FF2B5EF4-FFF2-40B4-BE49-F238E27FC236}">
                  <a16:creationId xmlns:a16="http://schemas.microsoft.com/office/drawing/2014/main" id="{E212359D-805F-4A47-8D1B-4EA64A8C471D}"/>
                </a:ext>
              </a:extLst>
            </p:cNvPr>
            <p:cNvSpPr/>
            <p:nvPr/>
          </p:nvSpPr>
          <p:spPr>
            <a:xfrm rot="5400000">
              <a:off x="6488621" y="4641531"/>
              <a:ext cx="113616" cy="89403"/>
            </a:xfrm>
            <a:custGeom>
              <a:avLst/>
              <a:gdLst/>
              <a:ahLst/>
              <a:cxnLst/>
              <a:rect l="l" t="t" r="r" b="b"/>
              <a:pathLst>
                <a:path w="3632" h="2858" extrusionOk="0">
                  <a:moveTo>
                    <a:pt x="2864" y="1"/>
                  </a:moveTo>
                  <a:cubicBezTo>
                    <a:pt x="3127" y="1171"/>
                    <a:pt x="2189" y="2064"/>
                    <a:pt x="1200" y="2064"/>
                  </a:cubicBezTo>
                  <a:cubicBezTo>
                    <a:pt x="780" y="2064"/>
                    <a:pt x="351" y="1903"/>
                    <a:pt x="0" y="1536"/>
                  </a:cubicBezTo>
                  <a:lnTo>
                    <a:pt x="0" y="1536"/>
                  </a:lnTo>
                  <a:cubicBezTo>
                    <a:pt x="181" y="2340"/>
                    <a:pt x="896" y="2857"/>
                    <a:pt x="1658" y="2857"/>
                  </a:cubicBezTo>
                  <a:cubicBezTo>
                    <a:pt x="1924" y="2857"/>
                    <a:pt x="2195" y="2794"/>
                    <a:pt x="2452" y="2659"/>
                  </a:cubicBezTo>
                  <a:cubicBezTo>
                    <a:pt x="3425" y="2116"/>
                    <a:pt x="3631" y="806"/>
                    <a:pt x="2864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3091;p73">
              <a:extLst>
                <a:ext uri="{FF2B5EF4-FFF2-40B4-BE49-F238E27FC236}">
                  <a16:creationId xmlns:a16="http://schemas.microsoft.com/office/drawing/2014/main" id="{349A4BFC-9423-442E-A1B3-373DDE86A735}"/>
                </a:ext>
              </a:extLst>
            </p:cNvPr>
            <p:cNvSpPr/>
            <p:nvPr/>
          </p:nvSpPr>
          <p:spPr>
            <a:xfrm rot="5400000">
              <a:off x="6551732" y="4647866"/>
              <a:ext cx="48049" cy="47454"/>
            </a:xfrm>
            <a:custGeom>
              <a:avLst/>
              <a:gdLst/>
              <a:ahLst/>
              <a:cxnLst/>
              <a:rect l="l" t="t" r="r" b="b"/>
              <a:pathLst>
                <a:path w="1536" h="1517" extrusionOk="0">
                  <a:moveTo>
                    <a:pt x="768" y="1"/>
                  </a:moveTo>
                  <a:cubicBezTo>
                    <a:pt x="337" y="1"/>
                    <a:pt x="0" y="337"/>
                    <a:pt x="0" y="749"/>
                  </a:cubicBezTo>
                  <a:cubicBezTo>
                    <a:pt x="0" y="1180"/>
                    <a:pt x="337" y="1517"/>
                    <a:pt x="768" y="1517"/>
                  </a:cubicBezTo>
                  <a:cubicBezTo>
                    <a:pt x="1179" y="1517"/>
                    <a:pt x="1535" y="1180"/>
                    <a:pt x="1535" y="749"/>
                  </a:cubicBezTo>
                  <a:cubicBezTo>
                    <a:pt x="1535" y="337"/>
                    <a:pt x="1179" y="1"/>
                    <a:pt x="768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3128;p73">
              <a:extLst>
                <a:ext uri="{FF2B5EF4-FFF2-40B4-BE49-F238E27FC236}">
                  <a16:creationId xmlns:a16="http://schemas.microsoft.com/office/drawing/2014/main" id="{4C63CF21-E983-4D32-BF48-DAFEE61DE335}"/>
                </a:ext>
              </a:extLst>
            </p:cNvPr>
            <p:cNvSpPr/>
            <p:nvPr/>
          </p:nvSpPr>
          <p:spPr>
            <a:xfrm rot="5400000">
              <a:off x="6705217" y="4638188"/>
              <a:ext cx="105419" cy="106014"/>
            </a:xfrm>
            <a:custGeom>
              <a:avLst/>
              <a:gdLst/>
              <a:ahLst/>
              <a:cxnLst/>
              <a:rect l="l" t="t" r="r" b="b"/>
              <a:pathLst>
                <a:path w="3370" h="3389" extrusionOk="0">
                  <a:moveTo>
                    <a:pt x="1685" y="1"/>
                  </a:moveTo>
                  <a:cubicBezTo>
                    <a:pt x="749" y="1"/>
                    <a:pt x="0" y="768"/>
                    <a:pt x="0" y="1704"/>
                  </a:cubicBezTo>
                  <a:cubicBezTo>
                    <a:pt x="0" y="2621"/>
                    <a:pt x="749" y="3389"/>
                    <a:pt x="1685" y="3389"/>
                  </a:cubicBezTo>
                  <a:cubicBezTo>
                    <a:pt x="2621" y="3389"/>
                    <a:pt x="3369" y="2621"/>
                    <a:pt x="3369" y="1704"/>
                  </a:cubicBezTo>
                  <a:cubicBezTo>
                    <a:pt x="3369" y="768"/>
                    <a:pt x="2621" y="1"/>
                    <a:pt x="16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3129;p73">
              <a:extLst>
                <a:ext uri="{FF2B5EF4-FFF2-40B4-BE49-F238E27FC236}">
                  <a16:creationId xmlns:a16="http://schemas.microsoft.com/office/drawing/2014/main" id="{FA16A407-BED9-47E6-A023-086F170C0FB2}"/>
                </a:ext>
              </a:extLst>
            </p:cNvPr>
            <p:cNvSpPr/>
            <p:nvPr/>
          </p:nvSpPr>
          <p:spPr>
            <a:xfrm rot="5400000">
              <a:off x="6692969" y="4651718"/>
              <a:ext cx="113616" cy="89466"/>
            </a:xfrm>
            <a:custGeom>
              <a:avLst/>
              <a:gdLst/>
              <a:ahLst/>
              <a:cxnLst/>
              <a:rect l="l" t="t" r="r" b="b"/>
              <a:pathLst>
                <a:path w="3632" h="2860" extrusionOk="0">
                  <a:moveTo>
                    <a:pt x="2864" y="0"/>
                  </a:moveTo>
                  <a:lnTo>
                    <a:pt x="2864" y="0"/>
                  </a:lnTo>
                  <a:cubicBezTo>
                    <a:pt x="3127" y="1170"/>
                    <a:pt x="2199" y="2063"/>
                    <a:pt x="1209" y="2063"/>
                  </a:cubicBezTo>
                  <a:cubicBezTo>
                    <a:pt x="789" y="2063"/>
                    <a:pt x="357" y="1902"/>
                    <a:pt x="1" y="1535"/>
                  </a:cubicBezTo>
                  <a:lnTo>
                    <a:pt x="1" y="1535"/>
                  </a:lnTo>
                  <a:cubicBezTo>
                    <a:pt x="194" y="2350"/>
                    <a:pt x="908" y="2859"/>
                    <a:pt x="1660" y="2859"/>
                  </a:cubicBezTo>
                  <a:cubicBezTo>
                    <a:pt x="1926" y="2859"/>
                    <a:pt x="2198" y="2795"/>
                    <a:pt x="2453" y="2658"/>
                  </a:cubicBezTo>
                  <a:cubicBezTo>
                    <a:pt x="3445" y="2134"/>
                    <a:pt x="3632" y="805"/>
                    <a:pt x="28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3130;p73">
              <a:extLst>
                <a:ext uri="{FF2B5EF4-FFF2-40B4-BE49-F238E27FC236}">
                  <a16:creationId xmlns:a16="http://schemas.microsoft.com/office/drawing/2014/main" id="{391E8862-3CC1-4255-A5C6-CF29514E0D06}"/>
                </a:ext>
              </a:extLst>
            </p:cNvPr>
            <p:cNvSpPr/>
            <p:nvPr/>
          </p:nvSpPr>
          <p:spPr>
            <a:xfrm rot="5400000">
              <a:off x="6756441" y="4657818"/>
              <a:ext cx="47454" cy="47454"/>
            </a:xfrm>
            <a:custGeom>
              <a:avLst/>
              <a:gdLst/>
              <a:ahLst/>
              <a:cxnLst/>
              <a:rect l="l" t="t" r="r" b="b"/>
              <a:pathLst>
                <a:path w="1517" h="1517" extrusionOk="0">
                  <a:moveTo>
                    <a:pt x="767" y="1"/>
                  </a:moveTo>
                  <a:cubicBezTo>
                    <a:pt x="337" y="1"/>
                    <a:pt x="0" y="337"/>
                    <a:pt x="0" y="768"/>
                  </a:cubicBezTo>
                  <a:cubicBezTo>
                    <a:pt x="0" y="1180"/>
                    <a:pt x="337" y="1517"/>
                    <a:pt x="767" y="1517"/>
                  </a:cubicBezTo>
                  <a:cubicBezTo>
                    <a:pt x="1179" y="1517"/>
                    <a:pt x="1516" y="1180"/>
                    <a:pt x="1516" y="768"/>
                  </a:cubicBezTo>
                  <a:cubicBezTo>
                    <a:pt x="1516" y="337"/>
                    <a:pt x="1179" y="1"/>
                    <a:pt x="7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Elipse 358">
              <a:extLst>
                <a:ext uri="{FF2B5EF4-FFF2-40B4-BE49-F238E27FC236}">
                  <a16:creationId xmlns:a16="http://schemas.microsoft.com/office/drawing/2014/main" id="{DF8DE6F2-2045-407D-BC65-1073C4700183}"/>
                </a:ext>
              </a:extLst>
            </p:cNvPr>
            <p:cNvSpPr/>
            <p:nvPr/>
          </p:nvSpPr>
          <p:spPr>
            <a:xfrm>
              <a:off x="6493389" y="3801151"/>
              <a:ext cx="114830" cy="11483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Google Shape;3048;p73">
              <a:extLst>
                <a:ext uri="{FF2B5EF4-FFF2-40B4-BE49-F238E27FC236}">
                  <a16:creationId xmlns:a16="http://schemas.microsoft.com/office/drawing/2014/main" id="{F79FE9D0-C5CA-450E-8FF3-BF39BBFD3E14}"/>
                </a:ext>
              </a:extLst>
            </p:cNvPr>
            <p:cNvSpPr/>
            <p:nvPr/>
          </p:nvSpPr>
          <p:spPr>
            <a:xfrm rot="5400000">
              <a:off x="6316784" y="4100509"/>
              <a:ext cx="459321" cy="36913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Elipse 364">
              <a:extLst>
                <a:ext uri="{FF2B5EF4-FFF2-40B4-BE49-F238E27FC236}">
                  <a16:creationId xmlns:a16="http://schemas.microsoft.com/office/drawing/2014/main" id="{91428893-7807-477C-9A08-8C4741C2BF47}"/>
                </a:ext>
              </a:extLst>
            </p:cNvPr>
            <p:cNvSpPr/>
            <p:nvPr/>
          </p:nvSpPr>
          <p:spPr>
            <a:xfrm>
              <a:off x="6687679" y="3786573"/>
              <a:ext cx="114830" cy="11483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Google Shape;3048;p73">
              <a:extLst>
                <a:ext uri="{FF2B5EF4-FFF2-40B4-BE49-F238E27FC236}">
                  <a16:creationId xmlns:a16="http://schemas.microsoft.com/office/drawing/2014/main" id="{25780749-F012-4AE5-9769-88E247682877}"/>
                </a:ext>
              </a:extLst>
            </p:cNvPr>
            <p:cNvSpPr/>
            <p:nvPr/>
          </p:nvSpPr>
          <p:spPr>
            <a:xfrm rot="5400000">
              <a:off x="6508136" y="4085931"/>
              <a:ext cx="459321" cy="36913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Elipse 368">
              <a:extLst>
                <a:ext uri="{FF2B5EF4-FFF2-40B4-BE49-F238E27FC236}">
                  <a16:creationId xmlns:a16="http://schemas.microsoft.com/office/drawing/2014/main" id="{F45D2446-DBFD-4305-B2F3-2F19A43CCC15}"/>
                </a:ext>
              </a:extLst>
            </p:cNvPr>
            <p:cNvSpPr/>
            <p:nvPr/>
          </p:nvSpPr>
          <p:spPr>
            <a:xfrm>
              <a:off x="6905632" y="4545253"/>
              <a:ext cx="114830" cy="11483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Google Shape;3048;p73">
              <a:extLst>
                <a:ext uri="{FF2B5EF4-FFF2-40B4-BE49-F238E27FC236}">
                  <a16:creationId xmlns:a16="http://schemas.microsoft.com/office/drawing/2014/main" id="{40B8807A-CEB6-45AA-927B-BF86415CAC34}"/>
                </a:ext>
              </a:extLst>
            </p:cNvPr>
            <p:cNvSpPr/>
            <p:nvPr/>
          </p:nvSpPr>
          <p:spPr>
            <a:xfrm rot="5400000">
              <a:off x="6760352" y="4366767"/>
              <a:ext cx="367457" cy="36746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5" name="Google Shape;3049;p73">
              <a:extLst>
                <a:ext uri="{FF2B5EF4-FFF2-40B4-BE49-F238E27FC236}">
                  <a16:creationId xmlns:a16="http://schemas.microsoft.com/office/drawing/2014/main" id="{3EFB928A-64F8-4EC5-8940-54D8BB91781A}"/>
                </a:ext>
              </a:extLst>
            </p:cNvPr>
            <p:cNvSpPr/>
            <p:nvPr/>
          </p:nvSpPr>
          <p:spPr>
            <a:xfrm rot="5400000">
              <a:off x="6215491" y="4082432"/>
              <a:ext cx="321525" cy="36349"/>
            </a:xfrm>
            <a:custGeom>
              <a:avLst/>
              <a:gdLst/>
              <a:ahLst/>
              <a:cxnLst/>
              <a:rect l="l" t="t" r="r" b="b"/>
              <a:pathLst>
                <a:path w="27832" h="1162" extrusionOk="0">
                  <a:moveTo>
                    <a:pt x="786" y="1"/>
                  </a:moveTo>
                  <a:cubicBezTo>
                    <a:pt x="0" y="1"/>
                    <a:pt x="0" y="1161"/>
                    <a:pt x="786" y="1161"/>
                  </a:cubicBezTo>
                  <a:lnTo>
                    <a:pt x="27046" y="1161"/>
                  </a:lnTo>
                  <a:cubicBezTo>
                    <a:pt x="27832" y="1161"/>
                    <a:pt x="27832" y="1"/>
                    <a:pt x="27046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077;p73">
              <a:extLst>
                <a:ext uri="{FF2B5EF4-FFF2-40B4-BE49-F238E27FC236}">
                  <a16:creationId xmlns:a16="http://schemas.microsoft.com/office/drawing/2014/main" id="{8FD2794D-830B-430A-8BDB-8FBE261547D6}"/>
                </a:ext>
              </a:extLst>
            </p:cNvPr>
            <p:cNvSpPr/>
            <p:nvPr/>
          </p:nvSpPr>
          <p:spPr>
            <a:xfrm rot="5400000">
              <a:off x="6319165" y="3897395"/>
              <a:ext cx="105982" cy="105419"/>
            </a:xfrm>
            <a:custGeom>
              <a:avLst/>
              <a:gdLst/>
              <a:ahLst/>
              <a:cxnLst/>
              <a:rect l="l" t="t" r="r" b="b"/>
              <a:pathLst>
                <a:path w="3388" h="3370" extrusionOk="0">
                  <a:moveTo>
                    <a:pt x="1703" y="0"/>
                  </a:moveTo>
                  <a:cubicBezTo>
                    <a:pt x="767" y="0"/>
                    <a:pt x="0" y="749"/>
                    <a:pt x="0" y="1685"/>
                  </a:cubicBezTo>
                  <a:cubicBezTo>
                    <a:pt x="0" y="2621"/>
                    <a:pt x="767" y="3369"/>
                    <a:pt x="1703" y="3369"/>
                  </a:cubicBezTo>
                  <a:cubicBezTo>
                    <a:pt x="2620" y="3369"/>
                    <a:pt x="3388" y="2621"/>
                    <a:pt x="3388" y="1685"/>
                  </a:cubicBezTo>
                  <a:cubicBezTo>
                    <a:pt x="3388" y="749"/>
                    <a:pt x="2620" y="0"/>
                    <a:pt x="170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Rectángulo 539">
              <a:extLst>
                <a:ext uri="{FF2B5EF4-FFF2-40B4-BE49-F238E27FC236}">
                  <a16:creationId xmlns:a16="http://schemas.microsoft.com/office/drawing/2014/main" id="{D45326E4-B405-4BB6-A04D-570CC95979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0804" y="3664226"/>
              <a:ext cx="1390230" cy="13649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Rectángulo 540">
              <a:extLst>
                <a:ext uri="{FF2B5EF4-FFF2-40B4-BE49-F238E27FC236}">
                  <a16:creationId xmlns:a16="http://schemas.microsoft.com/office/drawing/2014/main" id="{DF5485F2-7477-4470-ABA2-FF70DBFB7B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66479" y="3651561"/>
              <a:ext cx="1390230" cy="13649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4" name="Grupo 543">
            <a:extLst>
              <a:ext uri="{FF2B5EF4-FFF2-40B4-BE49-F238E27FC236}">
                <a16:creationId xmlns:a16="http://schemas.microsoft.com/office/drawing/2014/main" id="{500A5B56-A0BC-4C8A-9633-11A93EFB9528}"/>
              </a:ext>
            </a:extLst>
          </p:cNvPr>
          <p:cNvGrpSpPr/>
          <p:nvPr/>
        </p:nvGrpSpPr>
        <p:grpSpPr>
          <a:xfrm>
            <a:off x="4595559" y="2377597"/>
            <a:ext cx="4224533" cy="1402762"/>
            <a:chOff x="4595559" y="2377597"/>
            <a:chExt cx="4224533" cy="1402762"/>
          </a:xfrm>
        </p:grpSpPr>
        <p:grpSp>
          <p:nvGrpSpPr>
            <p:cNvPr id="451" name="Grupo 450">
              <a:extLst>
                <a:ext uri="{FF2B5EF4-FFF2-40B4-BE49-F238E27FC236}">
                  <a16:creationId xmlns:a16="http://schemas.microsoft.com/office/drawing/2014/main" id="{4167D2B9-775F-42B7-94EE-7546659E00C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06786" y="2521911"/>
              <a:ext cx="4209534" cy="964574"/>
              <a:chOff x="3478370" y="3386579"/>
              <a:chExt cx="3260436" cy="747097"/>
            </a:xfrm>
          </p:grpSpPr>
          <p:sp>
            <p:nvSpPr>
              <p:cNvPr id="452" name="Google Shape;3044;p73">
                <a:extLst>
                  <a:ext uri="{FF2B5EF4-FFF2-40B4-BE49-F238E27FC236}">
                    <a16:creationId xmlns:a16="http://schemas.microsoft.com/office/drawing/2014/main" id="{CEBF7BD5-A17E-493B-856F-BD0622A72FB0}"/>
                  </a:ext>
                </a:extLst>
              </p:cNvPr>
              <p:cNvSpPr/>
              <p:nvPr/>
            </p:nvSpPr>
            <p:spPr>
              <a:xfrm rot="5400000">
                <a:off x="4786034" y="3741760"/>
                <a:ext cx="708946" cy="28451"/>
              </a:xfrm>
              <a:custGeom>
                <a:avLst/>
                <a:gdLst/>
                <a:ahLst/>
                <a:cxnLst/>
                <a:rect l="l" t="t" r="r" b="b"/>
                <a:pathLst>
                  <a:path w="24238" h="1161" extrusionOk="0">
                    <a:moveTo>
                      <a:pt x="786" y="1"/>
                    </a:moveTo>
                    <a:cubicBezTo>
                      <a:pt x="0" y="1"/>
                      <a:pt x="0" y="1161"/>
                      <a:pt x="786" y="1161"/>
                    </a:cubicBezTo>
                    <a:lnTo>
                      <a:pt x="23452" y="1161"/>
                    </a:lnTo>
                    <a:cubicBezTo>
                      <a:pt x="24238" y="1161"/>
                      <a:pt x="24238" y="1"/>
                      <a:pt x="234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3046;p73">
                <a:extLst>
                  <a:ext uri="{FF2B5EF4-FFF2-40B4-BE49-F238E27FC236}">
                    <a16:creationId xmlns:a16="http://schemas.microsoft.com/office/drawing/2014/main" id="{98159FD1-D356-4C48-96BB-9C994CDD2B21}"/>
                  </a:ext>
                </a:extLst>
              </p:cNvPr>
              <p:cNvSpPr/>
              <p:nvPr/>
            </p:nvSpPr>
            <p:spPr>
              <a:xfrm rot="5400000">
                <a:off x="4735039" y="2129910"/>
                <a:ext cx="747097" cy="3260436"/>
              </a:xfrm>
              <a:custGeom>
                <a:avLst/>
                <a:gdLst/>
                <a:ahLst/>
                <a:cxnLst/>
                <a:rect l="l" t="t" r="r" b="b"/>
                <a:pathLst>
                  <a:path w="30472" h="132984" extrusionOk="0">
                    <a:moveTo>
                      <a:pt x="28580" y="1"/>
                    </a:moveTo>
                    <a:cubicBezTo>
                      <a:pt x="28268" y="1"/>
                      <a:pt x="27950" y="233"/>
                      <a:pt x="27982" y="639"/>
                    </a:cubicBezTo>
                    <a:cubicBezTo>
                      <a:pt x="28000" y="733"/>
                      <a:pt x="29142" y="10035"/>
                      <a:pt x="14337" y="17297"/>
                    </a:cubicBezTo>
                    <a:cubicBezTo>
                      <a:pt x="1124" y="23754"/>
                      <a:pt x="19" y="31335"/>
                      <a:pt x="1" y="33506"/>
                    </a:cubicBezTo>
                    <a:cubicBezTo>
                      <a:pt x="19" y="35677"/>
                      <a:pt x="1124" y="43257"/>
                      <a:pt x="14337" y="49714"/>
                    </a:cubicBezTo>
                    <a:cubicBezTo>
                      <a:pt x="29142" y="56976"/>
                      <a:pt x="28000" y="66278"/>
                      <a:pt x="27982" y="66372"/>
                    </a:cubicBezTo>
                    <a:cubicBezTo>
                      <a:pt x="27982" y="66391"/>
                      <a:pt x="27982" y="66428"/>
                      <a:pt x="27982" y="66465"/>
                    </a:cubicBezTo>
                    <a:lnTo>
                      <a:pt x="27982" y="66522"/>
                    </a:lnTo>
                    <a:cubicBezTo>
                      <a:pt x="27982" y="66540"/>
                      <a:pt x="27982" y="66578"/>
                      <a:pt x="27982" y="66596"/>
                    </a:cubicBezTo>
                    <a:cubicBezTo>
                      <a:pt x="28000" y="66690"/>
                      <a:pt x="29142" y="75992"/>
                      <a:pt x="14337" y="83254"/>
                    </a:cubicBezTo>
                    <a:cubicBezTo>
                      <a:pt x="1124" y="89711"/>
                      <a:pt x="19" y="97292"/>
                      <a:pt x="1" y="99463"/>
                    </a:cubicBezTo>
                    <a:cubicBezTo>
                      <a:pt x="19" y="101634"/>
                      <a:pt x="1124" y="109214"/>
                      <a:pt x="14337" y="115671"/>
                    </a:cubicBezTo>
                    <a:cubicBezTo>
                      <a:pt x="29142" y="122933"/>
                      <a:pt x="28000" y="132235"/>
                      <a:pt x="27982" y="132329"/>
                    </a:cubicBezTo>
                    <a:cubicBezTo>
                      <a:pt x="27944" y="132647"/>
                      <a:pt x="28169" y="132946"/>
                      <a:pt x="28487" y="132984"/>
                    </a:cubicBezTo>
                    <a:lnTo>
                      <a:pt x="28562" y="132984"/>
                    </a:lnTo>
                    <a:cubicBezTo>
                      <a:pt x="28861" y="132984"/>
                      <a:pt x="29086" y="132778"/>
                      <a:pt x="29142" y="132497"/>
                    </a:cubicBezTo>
                    <a:cubicBezTo>
                      <a:pt x="29198" y="132086"/>
                      <a:pt x="30471" y="122278"/>
                      <a:pt x="14843" y="114623"/>
                    </a:cubicBezTo>
                    <a:cubicBezTo>
                      <a:pt x="2228" y="108447"/>
                      <a:pt x="1180" y="101447"/>
                      <a:pt x="1161" y="99463"/>
                    </a:cubicBezTo>
                    <a:cubicBezTo>
                      <a:pt x="1180" y="97460"/>
                      <a:pt x="2228" y="90479"/>
                      <a:pt x="14843" y="84284"/>
                    </a:cubicBezTo>
                    <a:cubicBezTo>
                      <a:pt x="30041" y="76853"/>
                      <a:pt x="29254" y="67383"/>
                      <a:pt x="29142" y="66484"/>
                    </a:cubicBezTo>
                    <a:cubicBezTo>
                      <a:pt x="29254" y="65567"/>
                      <a:pt x="30041" y="56115"/>
                      <a:pt x="14843" y="48666"/>
                    </a:cubicBezTo>
                    <a:cubicBezTo>
                      <a:pt x="2228" y="42508"/>
                      <a:pt x="1180" y="35490"/>
                      <a:pt x="1161" y="33506"/>
                    </a:cubicBezTo>
                    <a:cubicBezTo>
                      <a:pt x="1180" y="31522"/>
                      <a:pt x="2228" y="24503"/>
                      <a:pt x="14843" y="18345"/>
                    </a:cubicBezTo>
                    <a:cubicBezTo>
                      <a:pt x="30471" y="10690"/>
                      <a:pt x="29198" y="883"/>
                      <a:pt x="29142" y="471"/>
                    </a:cubicBezTo>
                    <a:cubicBezTo>
                      <a:pt x="29076" y="148"/>
                      <a:pt x="28829" y="1"/>
                      <a:pt x="285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3058;p73">
                <a:extLst>
                  <a:ext uri="{FF2B5EF4-FFF2-40B4-BE49-F238E27FC236}">
                    <a16:creationId xmlns:a16="http://schemas.microsoft.com/office/drawing/2014/main" id="{8378BAD1-1EC7-4BA5-B2DD-DEFFFEAC7E2D}"/>
                  </a:ext>
                </a:extLst>
              </p:cNvPr>
              <p:cNvSpPr/>
              <p:nvPr/>
            </p:nvSpPr>
            <p:spPr>
              <a:xfrm rot="5400000">
                <a:off x="4605366" y="3731198"/>
                <a:ext cx="498833" cy="28931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80" extrusionOk="0">
                    <a:moveTo>
                      <a:pt x="787" y="0"/>
                    </a:moveTo>
                    <a:cubicBezTo>
                      <a:pt x="1" y="0"/>
                      <a:pt x="1" y="1179"/>
                      <a:pt x="787" y="1179"/>
                    </a:cubicBezTo>
                    <a:lnTo>
                      <a:pt x="19560" y="1179"/>
                    </a:lnTo>
                    <a:cubicBezTo>
                      <a:pt x="20346" y="1179"/>
                      <a:pt x="20346" y="0"/>
                      <a:pt x="19560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3059;p73">
                <a:extLst>
                  <a:ext uri="{FF2B5EF4-FFF2-40B4-BE49-F238E27FC236}">
                    <a16:creationId xmlns:a16="http://schemas.microsoft.com/office/drawing/2014/main" id="{AFD54168-B6D3-4F54-9E82-C5E35291E4F1}"/>
                  </a:ext>
                </a:extLst>
              </p:cNvPr>
              <p:cNvSpPr/>
              <p:nvPr/>
            </p:nvSpPr>
            <p:spPr>
              <a:xfrm rot="5400000">
                <a:off x="4646911" y="3730058"/>
                <a:ext cx="682371" cy="28465"/>
              </a:xfrm>
              <a:custGeom>
                <a:avLst/>
                <a:gdLst/>
                <a:ahLst/>
                <a:cxnLst/>
                <a:rect l="l" t="t" r="r" b="b"/>
                <a:pathLst>
                  <a:path w="27832" h="1161" extrusionOk="0">
                    <a:moveTo>
                      <a:pt x="786" y="0"/>
                    </a:moveTo>
                    <a:cubicBezTo>
                      <a:pt x="0" y="0"/>
                      <a:pt x="0" y="1161"/>
                      <a:pt x="786" y="1161"/>
                    </a:cubicBezTo>
                    <a:lnTo>
                      <a:pt x="27046" y="1161"/>
                    </a:lnTo>
                    <a:cubicBezTo>
                      <a:pt x="27832" y="1161"/>
                      <a:pt x="27832" y="0"/>
                      <a:pt x="270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3074;p73">
                <a:extLst>
                  <a:ext uri="{FF2B5EF4-FFF2-40B4-BE49-F238E27FC236}">
                    <a16:creationId xmlns:a16="http://schemas.microsoft.com/office/drawing/2014/main" id="{6064FED5-F0F7-4D4C-B053-F3473E653FC9}"/>
                  </a:ext>
                </a:extLst>
              </p:cNvPr>
              <p:cNvSpPr/>
              <p:nvPr/>
            </p:nvSpPr>
            <p:spPr>
              <a:xfrm rot="5400000">
                <a:off x="4810271" y="3942060"/>
                <a:ext cx="82624" cy="8309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1"/>
                    </a:moveTo>
                    <a:cubicBezTo>
                      <a:pt x="749" y="1"/>
                      <a:pt x="0" y="768"/>
                      <a:pt x="0" y="1704"/>
                    </a:cubicBezTo>
                    <a:cubicBezTo>
                      <a:pt x="0" y="2621"/>
                      <a:pt x="749" y="3389"/>
                      <a:pt x="1685" y="3389"/>
                    </a:cubicBezTo>
                    <a:cubicBezTo>
                      <a:pt x="2621" y="3389"/>
                      <a:pt x="3369" y="2621"/>
                      <a:pt x="3369" y="1704"/>
                    </a:cubicBezTo>
                    <a:cubicBezTo>
                      <a:pt x="3369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3075;p73">
                <a:extLst>
                  <a:ext uri="{FF2B5EF4-FFF2-40B4-BE49-F238E27FC236}">
                    <a16:creationId xmlns:a16="http://schemas.microsoft.com/office/drawing/2014/main" id="{050B43C4-2E8D-469D-A28D-9E1F185ECE18}"/>
                  </a:ext>
                </a:extLst>
              </p:cNvPr>
              <p:cNvSpPr/>
              <p:nvPr/>
            </p:nvSpPr>
            <p:spPr>
              <a:xfrm rot="5400000">
                <a:off x="4800685" y="3952652"/>
                <a:ext cx="89048" cy="70145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1" extrusionOk="0">
                    <a:moveTo>
                      <a:pt x="2864" y="1"/>
                    </a:moveTo>
                    <a:cubicBezTo>
                      <a:pt x="3127" y="1171"/>
                      <a:pt x="2190" y="2064"/>
                      <a:pt x="1200" y="2064"/>
                    </a:cubicBezTo>
                    <a:cubicBezTo>
                      <a:pt x="781" y="2064"/>
                      <a:pt x="352" y="1903"/>
                      <a:pt x="1" y="1536"/>
                    </a:cubicBezTo>
                    <a:lnTo>
                      <a:pt x="1" y="1536"/>
                    </a:lnTo>
                    <a:cubicBezTo>
                      <a:pt x="180" y="2351"/>
                      <a:pt x="890" y="2860"/>
                      <a:pt x="1649" y="2860"/>
                    </a:cubicBezTo>
                    <a:cubicBezTo>
                      <a:pt x="1918" y="2860"/>
                      <a:pt x="2193" y="2796"/>
                      <a:pt x="2453" y="2659"/>
                    </a:cubicBezTo>
                    <a:cubicBezTo>
                      <a:pt x="3426" y="2135"/>
                      <a:pt x="3632" y="806"/>
                      <a:pt x="2864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3076;p73">
                <a:extLst>
                  <a:ext uri="{FF2B5EF4-FFF2-40B4-BE49-F238E27FC236}">
                    <a16:creationId xmlns:a16="http://schemas.microsoft.com/office/drawing/2014/main" id="{6A8261A3-1501-4A52-A74C-92DBBF0873E9}"/>
                  </a:ext>
                </a:extLst>
              </p:cNvPr>
              <p:cNvSpPr/>
              <p:nvPr/>
            </p:nvSpPr>
            <p:spPr>
              <a:xfrm rot="5400000">
                <a:off x="4850419" y="3957421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50" y="1"/>
                    </a:moveTo>
                    <a:cubicBezTo>
                      <a:pt x="338" y="1"/>
                      <a:pt x="1" y="337"/>
                      <a:pt x="1" y="749"/>
                    </a:cubicBezTo>
                    <a:cubicBezTo>
                      <a:pt x="1" y="1180"/>
                      <a:pt x="338" y="1517"/>
                      <a:pt x="750" y="1517"/>
                    </a:cubicBezTo>
                    <a:cubicBezTo>
                      <a:pt x="1180" y="1517"/>
                      <a:pt x="1517" y="1180"/>
                      <a:pt x="1517" y="749"/>
                    </a:cubicBezTo>
                    <a:cubicBezTo>
                      <a:pt x="1517" y="337"/>
                      <a:pt x="1180" y="1"/>
                      <a:pt x="750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3086;p73">
                <a:extLst>
                  <a:ext uri="{FF2B5EF4-FFF2-40B4-BE49-F238E27FC236}">
                    <a16:creationId xmlns:a16="http://schemas.microsoft.com/office/drawing/2014/main" id="{5579E86F-A775-4CA0-B17A-DF73CEE04F54}"/>
                  </a:ext>
                </a:extLst>
              </p:cNvPr>
              <p:cNvSpPr/>
              <p:nvPr/>
            </p:nvSpPr>
            <p:spPr>
              <a:xfrm rot="5400000">
                <a:off x="5276496" y="3974178"/>
                <a:ext cx="82624" cy="8309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1"/>
                    </a:moveTo>
                    <a:cubicBezTo>
                      <a:pt x="749" y="1"/>
                      <a:pt x="0" y="768"/>
                      <a:pt x="0" y="1704"/>
                    </a:cubicBezTo>
                    <a:cubicBezTo>
                      <a:pt x="0" y="2621"/>
                      <a:pt x="749" y="3389"/>
                      <a:pt x="1685" y="3389"/>
                    </a:cubicBezTo>
                    <a:cubicBezTo>
                      <a:pt x="2621" y="3389"/>
                      <a:pt x="3369" y="2621"/>
                      <a:pt x="3369" y="1704"/>
                    </a:cubicBezTo>
                    <a:cubicBezTo>
                      <a:pt x="3369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3087;p73">
                <a:extLst>
                  <a:ext uri="{FF2B5EF4-FFF2-40B4-BE49-F238E27FC236}">
                    <a16:creationId xmlns:a16="http://schemas.microsoft.com/office/drawing/2014/main" id="{E225D418-02C4-4D11-AD11-00ABE80CCBFC}"/>
                  </a:ext>
                </a:extLst>
              </p:cNvPr>
              <p:cNvSpPr/>
              <p:nvPr/>
            </p:nvSpPr>
            <p:spPr>
              <a:xfrm rot="5400000">
                <a:off x="5266898" y="3984782"/>
                <a:ext cx="89048" cy="7012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0" extrusionOk="0">
                    <a:moveTo>
                      <a:pt x="2864" y="0"/>
                    </a:moveTo>
                    <a:lnTo>
                      <a:pt x="2864" y="0"/>
                    </a:lnTo>
                    <a:cubicBezTo>
                      <a:pt x="3127" y="1170"/>
                      <a:pt x="2199" y="2063"/>
                      <a:pt x="1209" y="2063"/>
                    </a:cubicBezTo>
                    <a:cubicBezTo>
                      <a:pt x="789" y="2063"/>
                      <a:pt x="357" y="1902"/>
                      <a:pt x="1" y="1535"/>
                    </a:cubicBezTo>
                    <a:lnTo>
                      <a:pt x="1" y="1535"/>
                    </a:lnTo>
                    <a:cubicBezTo>
                      <a:pt x="194" y="2350"/>
                      <a:pt x="908" y="2859"/>
                      <a:pt x="1660" y="2859"/>
                    </a:cubicBezTo>
                    <a:cubicBezTo>
                      <a:pt x="1926" y="2859"/>
                      <a:pt x="2198" y="2795"/>
                      <a:pt x="2453" y="2658"/>
                    </a:cubicBezTo>
                    <a:cubicBezTo>
                      <a:pt x="3445" y="2134"/>
                      <a:pt x="3632" y="805"/>
                      <a:pt x="28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3088;p73">
                <a:extLst>
                  <a:ext uri="{FF2B5EF4-FFF2-40B4-BE49-F238E27FC236}">
                    <a16:creationId xmlns:a16="http://schemas.microsoft.com/office/drawing/2014/main" id="{038D3631-F4C4-41D8-9EC4-D0CF4AD7B6E8}"/>
                  </a:ext>
                </a:extLst>
              </p:cNvPr>
              <p:cNvSpPr/>
              <p:nvPr/>
            </p:nvSpPr>
            <p:spPr>
              <a:xfrm rot="5400000">
                <a:off x="5316644" y="3989563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67" y="1"/>
                    </a:moveTo>
                    <a:cubicBezTo>
                      <a:pt x="337" y="1"/>
                      <a:pt x="0" y="337"/>
                      <a:pt x="0" y="768"/>
                    </a:cubicBezTo>
                    <a:cubicBezTo>
                      <a:pt x="0" y="1180"/>
                      <a:pt x="337" y="1517"/>
                      <a:pt x="767" y="1517"/>
                    </a:cubicBezTo>
                    <a:cubicBezTo>
                      <a:pt x="1179" y="1517"/>
                      <a:pt x="1516" y="1180"/>
                      <a:pt x="1516" y="768"/>
                    </a:cubicBezTo>
                    <a:cubicBezTo>
                      <a:pt x="1516" y="337"/>
                      <a:pt x="1179" y="1"/>
                      <a:pt x="7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3089;p73">
                <a:extLst>
                  <a:ext uri="{FF2B5EF4-FFF2-40B4-BE49-F238E27FC236}">
                    <a16:creationId xmlns:a16="http://schemas.microsoft.com/office/drawing/2014/main" id="{C847B534-464F-4C79-AA43-D2D1821FB0D8}"/>
                  </a:ext>
                </a:extLst>
              </p:cNvPr>
              <p:cNvSpPr/>
              <p:nvPr/>
            </p:nvSpPr>
            <p:spPr>
              <a:xfrm rot="5400000">
                <a:off x="4954594" y="4035435"/>
                <a:ext cx="82624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70" extrusionOk="0">
                    <a:moveTo>
                      <a:pt x="1685" y="1"/>
                    </a:moveTo>
                    <a:cubicBezTo>
                      <a:pt x="749" y="1"/>
                      <a:pt x="1" y="750"/>
                      <a:pt x="1" y="1685"/>
                    </a:cubicBezTo>
                    <a:cubicBezTo>
                      <a:pt x="1" y="2621"/>
                      <a:pt x="749" y="3370"/>
                      <a:pt x="1685" y="3370"/>
                    </a:cubicBezTo>
                    <a:cubicBezTo>
                      <a:pt x="2621" y="3370"/>
                      <a:pt x="3370" y="2621"/>
                      <a:pt x="3370" y="1685"/>
                    </a:cubicBezTo>
                    <a:cubicBezTo>
                      <a:pt x="3370" y="750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3090;p73">
                <a:extLst>
                  <a:ext uri="{FF2B5EF4-FFF2-40B4-BE49-F238E27FC236}">
                    <a16:creationId xmlns:a16="http://schemas.microsoft.com/office/drawing/2014/main" id="{267848D7-449B-424B-91B7-DD25402C0873}"/>
                  </a:ext>
                </a:extLst>
              </p:cNvPr>
              <p:cNvSpPr/>
              <p:nvPr/>
            </p:nvSpPr>
            <p:spPr>
              <a:xfrm rot="5400000">
                <a:off x="4944811" y="4045855"/>
                <a:ext cx="89048" cy="70071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8" extrusionOk="0">
                    <a:moveTo>
                      <a:pt x="2864" y="1"/>
                    </a:moveTo>
                    <a:cubicBezTo>
                      <a:pt x="3127" y="1171"/>
                      <a:pt x="2189" y="2064"/>
                      <a:pt x="1200" y="2064"/>
                    </a:cubicBezTo>
                    <a:cubicBezTo>
                      <a:pt x="780" y="2064"/>
                      <a:pt x="351" y="1903"/>
                      <a:pt x="0" y="1536"/>
                    </a:cubicBezTo>
                    <a:lnTo>
                      <a:pt x="0" y="1536"/>
                    </a:lnTo>
                    <a:cubicBezTo>
                      <a:pt x="181" y="2340"/>
                      <a:pt x="896" y="2857"/>
                      <a:pt x="1658" y="2857"/>
                    </a:cubicBezTo>
                    <a:cubicBezTo>
                      <a:pt x="1924" y="2857"/>
                      <a:pt x="2195" y="2794"/>
                      <a:pt x="2452" y="2659"/>
                    </a:cubicBezTo>
                    <a:cubicBezTo>
                      <a:pt x="3425" y="2116"/>
                      <a:pt x="3631" y="806"/>
                      <a:pt x="28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3091;p73">
                <a:extLst>
                  <a:ext uri="{FF2B5EF4-FFF2-40B4-BE49-F238E27FC236}">
                    <a16:creationId xmlns:a16="http://schemas.microsoft.com/office/drawing/2014/main" id="{CC6A6B25-04F0-4EC4-93BE-AD6F269111A3}"/>
                  </a:ext>
                </a:extLst>
              </p:cNvPr>
              <p:cNvSpPr/>
              <p:nvPr/>
            </p:nvSpPr>
            <p:spPr>
              <a:xfrm rot="5400000">
                <a:off x="4994275" y="4050820"/>
                <a:ext cx="37659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517" extrusionOk="0">
                    <a:moveTo>
                      <a:pt x="768" y="1"/>
                    </a:moveTo>
                    <a:cubicBezTo>
                      <a:pt x="337" y="1"/>
                      <a:pt x="0" y="337"/>
                      <a:pt x="0" y="749"/>
                    </a:cubicBezTo>
                    <a:cubicBezTo>
                      <a:pt x="0" y="1180"/>
                      <a:pt x="337" y="1517"/>
                      <a:pt x="768" y="1517"/>
                    </a:cubicBezTo>
                    <a:cubicBezTo>
                      <a:pt x="1179" y="1517"/>
                      <a:pt x="1535" y="1180"/>
                      <a:pt x="1535" y="749"/>
                    </a:cubicBezTo>
                    <a:cubicBezTo>
                      <a:pt x="1535" y="337"/>
                      <a:pt x="1179" y="1"/>
                      <a:pt x="7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3128;p73">
                <a:extLst>
                  <a:ext uri="{FF2B5EF4-FFF2-40B4-BE49-F238E27FC236}">
                    <a16:creationId xmlns:a16="http://schemas.microsoft.com/office/drawing/2014/main" id="{C1B02740-C57C-46E9-BB0B-852D6BBE0213}"/>
                  </a:ext>
                </a:extLst>
              </p:cNvPr>
              <p:cNvSpPr/>
              <p:nvPr/>
            </p:nvSpPr>
            <p:spPr>
              <a:xfrm rot="5400000">
                <a:off x="5114571" y="4043235"/>
                <a:ext cx="82624" cy="8309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1"/>
                    </a:moveTo>
                    <a:cubicBezTo>
                      <a:pt x="749" y="1"/>
                      <a:pt x="0" y="768"/>
                      <a:pt x="0" y="1704"/>
                    </a:cubicBezTo>
                    <a:cubicBezTo>
                      <a:pt x="0" y="2621"/>
                      <a:pt x="749" y="3389"/>
                      <a:pt x="1685" y="3389"/>
                    </a:cubicBezTo>
                    <a:cubicBezTo>
                      <a:pt x="2621" y="3389"/>
                      <a:pt x="3369" y="2621"/>
                      <a:pt x="3369" y="1704"/>
                    </a:cubicBezTo>
                    <a:cubicBezTo>
                      <a:pt x="3369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3129;p73">
                <a:extLst>
                  <a:ext uri="{FF2B5EF4-FFF2-40B4-BE49-F238E27FC236}">
                    <a16:creationId xmlns:a16="http://schemas.microsoft.com/office/drawing/2014/main" id="{95FF8841-93E2-4A45-B7F1-2A7DC26F4C8E}"/>
                  </a:ext>
                </a:extLst>
              </p:cNvPr>
              <p:cNvSpPr/>
              <p:nvPr/>
            </p:nvSpPr>
            <p:spPr>
              <a:xfrm rot="5400000">
                <a:off x="5104972" y="4053839"/>
                <a:ext cx="89048" cy="7012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0" extrusionOk="0">
                    <a:moveTo>
                      <a:pt x="2864" y="0"/>
                    </a:moveTo>
                    <a:lnTo>
                      <a:pt x="2864" y="0"/>
                    </a:lnTo>
                    <a:cubicBezTo>
                      <a:pt x="3127" y="1170"/>
                      <a:pt x="2199" y="2063"/>
                      <a:pt x="1209" y="2063"/>
                    </a:cubicBezTo>
                    <a:cubicBezTo>
                      <a:pt x="789" y="2063"/>
                      <a:pt x="357" y="1902"/>
                      <a:pt x="1" y="1535"/>
                    </a:cubicBezTo>
                    <a:lnTo>
                      <a:pt x="1" y="1535"/>
                    </a:lnTo>
                    <a:cubicBezTo>
                      <a:pt x="194" y="2350"/>
                      <a:pt x="908" y="2859"/>
                      <a:pt x="1660" y="2859"/>
                    </a:cubicBezTo>
                    <a:cubicBezTo>
                      <a:pt x="1926" y="2859"/>
                      <a:pt x="2198" y="2795"/>
                      <a:pt x="2453" y="2658"/>
                    </a:cubicBezTo>
                    <a:cubicBezTo>
                      <a:pt x="3445" y="2134"/>
                      <a:pt x="3632" y="805"/>
                      <a:pt x="28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3130;p73">
                <a:extLst>
                  <a:ext uri="{FF2B5EF4-FFF2-40B4-BE49-F238E27FC236}">
                    <a16:creationId xmlns:a16="http://schemas.microsoft.com/office/drawing/2014/main" id="{24E8B027-8EBA-4DB9-8B0C-FFD82346D585}"/>
                  </a:ext>
                </a:extLst>
              </p:cNvPr>
              <p:cNvSpPr/>
              <p:nvPr/>
            </p:nvSpPr>
            <p:spPr>
              <a:xfrm rot="5400000">
                <a:off x="5154719" y="4058620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67" y="1"/>
                    </a:moveTo>
                    <a:cubicBezTo>
                      <a:pt x="337" y="1"/>
                      <a:pt x="0" y="337"/>
                      <a:pt x="0" y="768"/>
                    </a:cubicBezTo>
                    <a:cubicBezTo>
                      <a:pt x="0" y="1180"/>
                      <a:pt x="337" y="1517"/>
                      <a:pt x="767" y="1517"/>
                    </a:cubicBezTo>
                    <a:cubicBezTo>
                      <a:pt x="1179" y="1517"/>
                      <a:pt x="1516" y="1180"/>
                      <a:pt x="1516" y="768"/>
                    </a:cubicBezTo>
                    <a:cubicBezTo>
                      <a:pt x="1516" y="337"/>
                      <a:pt x="1179" y="1"/>
                      <a:pt x="7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Elipse 483">
                <a:extLst>
                  <a:ext uri="{FF2B5EF4-FFF2-40B4-BE49-F238E27FC236}">
                    <a16:creationId xmlns:a16="http://schemas.microsoft.com/office/drawing/2014/main" id="{92DC3935-8E21-491F-832B-19EE66E97AAE}"/>
                  </a:ext>
                </a:extLst>
              </p:cNvPr>
              <p:cNvSpPr/>
              <p:nvPr/>
            </p:nvSpPr>
            <p:spPr>
              <a:xfrm>
                <a:off x="5271650" y="3970396"/>
                <a:ext cx="90000" cy="9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Google Shape;3048;p73">
                <a:extLst>
                  <a:ext uri="{FF2B5EF4-FFF2-40B4-BE49-F238E27FC236}">
                    <a16:creationId xmlns:a16="http://schemas.microsoft.com/office/drawing/2014/main" id="{4114E17A-7E3C-496E-8D16-68DCE740C653}"/>
                  </a:ext>
                </a:extLst>
              </p:cNvPr>
              <p:cNvSpPr/>
              <p:nvPr/>
            </p:nvSpPr>
            <p:spPr>
              <a:xfrm rot="5400000">
                <a:off x="5013784" y="3693819"/>
                <a:ext cx="576000" cy="28800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80" extrusionOk="0">
                    <a:moveTo>
                      <a:pt x="787" y="0"/>
                    </a:moveTo>
                    <a:cubicBezTo>
                      <a:pt x="1" y="0"/>
                      <a:pt x="1" y="1179"/>
                      <a:pt x="787" y="1179"/>
                    </a:cubicBezTo>
                    <a:lnTo>
                      <a:pt x="19560" y="1179"/>
                    </a:lnTo>
                    <a:cubicBezTo>
                      <a:pt x="20346" y="1179"/>
                      <a:pt x="20346" y="0"/>
                      <a:pt x="195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542" name="Rectángulo 541">
              <a:extLst>
                <a:ext uri="{FF2B5EF4-FFF2-40B4-BE49-F238E27FC236}">
                  <a16:creationId xmlns:a16="http://schemas.microsoft.com/office/drawing/2014/main" id="{2A7C4DAD-C20E-4ACF-AA56-AD0F80D97042}"/>
                </a:ext>
              </a:extLst>
            </p:cNvPr>
            <p:cNvSpPr/>
            <p:nvPr/>
          </p:nvSpPr>
          <p:spPr>
            <a:xfrm>
              <a:off x="7429862" y="2415385"/>
              <a:ext cx="1390230" cy="13649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Rectángulo 542">
              <a:extLst>
                <a:ext uri="{FF2B5EF4-FFF2-40B4-BE49-F238E27FC236}">
                  <a16:creationId xmlns:a16="http://schemas.microsoft.com/office/drawing/2014/main" id="{0773E528-EA27-4107-8BEE-3F884A5B6D85}"/>
                </a:ext>
              </a:extLst>
            </p:cNvPr>
            <p:cNvSpPr/>
            <p:nvPr/>
          </p:nvSpPr>
          <p:spPr>
            <a:xfrm>
              <a:off x="4595559" y="2377597"/>
              <a:ext cx="1390230" cy="13649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7" name="Google Shape;3042;p73">
            <a:extLst>
              <a:ext uri="{FF2B5EF4-FFF2-40B4-BE49-F238E27FC236}">
                <a16:creationId xmlns:a16="http://schemas.microsoft.com/office/drawing/2014/main" id="{6303AA89-433F-4389-8A79-4B609BA9F605}"/>
              </a:ext>
            </a:extLst>
          </p:cNvPr>
          <p:cNvSpPr txBox="1">
            <a:spLocks/>
          </p:cNvSpPr>
          <p:nvPr/>
        </p:nvSpPr>
        <p:spPr>
          <a:xfrm>
            <a:off x="4670607" y="2691647"/>
            <a:ext cx="1008684" cy="5260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dirty="0">
                <a:latin typeface="Oxygen" panose="02000503000000000000" pitchFamily="2" charset="0"/>
              </a:rPr>
              <a:t>GUÍA (ARN)</a:t>
            </a:r>
            <a:endParaRPr lang="es-ES" sz="1100" dirty="0">
              <a:latin typeface="Oxygen" panose="02000503000000000000" pitchFamily="2" charset="0"/>
            </a:endParaRPr>
          </a:p>
        </p:txBody>
      </p:sp>
      <p:sp>
        <p:nvSpPr>
          <p:cNvPr id="538" name="Google Shape;3042;p73">
            <a:extLst>
              <a:ext uri="{FF2B5EF4-FFF2-40B4-BE49-F238E27FC236}">
                <a16:creationId xmlns:a16="http://schemas.microsoft.com/office/drawing/2014/main" id="{9B934FC8-2449-497A-A73A-9EA9FF79C9A1}"/>
              </a:ext>
            </a:extLst>
          </p:cNvPr>
          <p:cNvSpPr txBox="1">
            <a:spLocks/>
          </p:cNvSpPr>
          <p:nvPr/>
        </p:nvSpPr>
        <p:spPr>
          <a:xfrm>
            <a:off x="4676041" y="4030531"/>
            <a:ext cx="1008684" cy="5260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dirty="0">
                <a:latin typeface="Oxygen" panose="02000503000000000000" pitchFamily="2" charset="0"/>
              </a:rPr>
              <a:t>MOLDE (ADN)</a:t>
            </a:r>
            <a:endParaRPr lang="es-ES" sz="1100" dirty="0"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88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9" grpId="0"/>
      <p:bldP spid="537" grpId="0"/>
      <p:bldP spid="53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7AF2A1-B1BB-4307-8C5C-B043B99F1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CRISPR</a:t>
            </a:r>
            <a:endParaRPr lang="en-US" dirty="0"/>
          </a:p>
        </p:txBody>
      </p:sp>
      <p:grpSp>
        <p:nvGrpSpPr>
          <p:cNvPr id="597" name="Grupo 596">
            <a:extLst>
              <a:ext uri="{FF2B5EF4-FFF2-40B4-BE49-F238E27FC236}">
                <a16:creationId xmlns:a16="http://schemas.microsoft.com/office/drawing/2014/main" id="{A9FB10DD-1886-4D8B-83C4-80BFF388DCBF}"/>
              </a:ext>
            </a:extLst>
          </p:cNvPr>
          <p:cNvGrpSpPr>
            <a:grpSpLocks noChangeAspect="1"/>
          </p:cNvGrpSpPr>
          <p:nvPr/>
        </p:nvGrpSpPr>
        <p:grpSpPr>
          <a:xfrm>
            <a:off x="324631" y="187608"/>
            <a:ext cx="2916000" cy="2428632"/>
            <a:chOff x="-147074" y="1688526"/>
            <a:chExt cx="3912050" cy="3258203"/>
          </a:xfrm>
        </p:grpSpPr>
        <p:grpSp>
          <p:nvGrpSpPr>
            <p:cNvPr id="568" name="Grupo 567">
              <a:extLst>
                <a:ext uri="{FF2B5EF4-FFF2-40B4-BE49-F238E27FC236}">
                  <a16:creationId xmlns:a16="http://schemas.microsoft.com/office/drawing/2014/main" id="{B9E6C23F-0512-4D2B-BC39-D37CD8F6247E}"/>
                </a:ext>
              </a:extLst>
            </p:cNvPr>
            <p:cNvGrpSpPr>
              <a:grpSpLocks noChangeAspect="1"/>
            </p:cNvGrpSpPr>
            <p:nvPr/>
          </p:nvGrpSpPr>
          <p:grpSpPr>
            <a:xfrm rot="18675663">
              <a:off x="1644849" y="3086957"/>
              <a:ext cx="2819545" cy="900000"/>
              <a:chOff x="4540804" y="3651561"/>
              <a:chExt cx="4315905" cy="1377639"/>
            </a:xfrm>
          </p:grpSpPr>
          <p:sp>
            <p:nvSpPr>
              <p:cNvPr id="569" name="Google Shape;3044;p73">
                <a:extLst>
                  <a:ext uri="{FF2B5EF4-FFF2-40B4-BE49-F238E27FC236}">
                    <a16:creationId xmlns:a16="http://schemas.microsoft.com/office/drawing/2014/main" id="{B6F27089-D036-4308-93D3-6DCB82D9BCC6}"/>
                  </a:ext>
                </a:extLst>
              </p:cNvPr>
              <p:cNvSpPr/>
              <p:nvPr/>
            </p:nvSpPr>
            <p:spPr>
              <a:xfrm rot="5400000">
                <a:off x="6286039" y="4253538"/>
                <a:ext cx="904539" cy="36300"/>
              </a:xfrm>
              <a:custGeom>
                <a:avLst/>
                <a:gdLst/>
                <a:ahLst/>
                <a:cxnLst/>
                <a:rect l="l" t="t" r="r" b="b"/>
                <a:pathLst>
                  <a:path w="24238" h="1161" extrusionOk="0">
                    <a:moveTo>
                      <a:pt x="786" y="1"/>
                    </a:moveTo>
                    <a:cubicBezTo>
                      <a:pt x="0" y="1"/>
                      <a:pt x="0" y="1161"/>
                      <a:pt x="786" y="1161"/>
                    </a:cubicBezTo>
                    <a:lnTo>
                      <a:pt x="23452" y="1161"/>
                    </a:lnTo>
                    <a:cubicBezTo>
                      <a:pt x="24238" y="1161"/>
                      <a:pt x="24238" y="1"/>
                      <a:pt x="234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3046;p73">
                <a:extLst>
                  <a:ext uri="{FF2B5EF4-FFF2-40B4-BE49-F238E27FC236}">
                    <a16:creationId xmlns:a16="http://schemas.microsoft.com/office/drawing/2014/main" id="{F2DEBCC2-1346-40E7-9642-7DDF937E24FB}"/>
                  </a:ext>
                </a:extLst>
              </p:cNvPr>
              <p:cNvSpPr/>
              <p:nvPr/>
            </p:nvSpPr>
            <p:spPr>
              <a:xfrm rot="5400000">
                <a:off x="6220974" y="2196991"/>
                <a:ext cx="953215" cy="4159966"/>
              </a:xfrm>
              <a:custGeom>
                <a:avLst/>
                <a:gdLst/>
                <a:ahLst/>
                <a:cxnLst/>
                <a:rect l="l" t="t" r="r" b="b"/>
                <a:pathLst>
                  <a:path w="30472" h="132984" extrusionOk="0">
                    <a:moveTo>
                      <a:pt x="28580" y="1"/>
                    </a:moveTo>
                    <a:cubicBezTo>
                      <a:pt x="28268" y="1"/>
                      <a:pt x="27950" y="233"/>
                      <a:pt x="27982" y="639"/>
                    </a:cubicBezTo>
                    <a:cubicBezTo>
                      <a:pt x="28000" y="733"/>
                      <a:pt x="29142" y="10035"/>
                      <a:pt x="14337" y="17297"/>
                    </a:cubicBezTo>
                    <a:cubicBezTo>
                      <a:pt x="1124" y="23754"/>
                      <a:pt x="19" y="31335"/>
                      <a:pt x="1" y="33506"/>
                    </a:cubicBezTo>
                    <a:cubicBezTo>
                      <a:pt x="19" y="35677"/>
                      <a:pt x="1124" y="43257"/>
                      <a:pt x="14337" y="49714"/>
                    </a:cubicBezTo>
                    <a:cubicBezTo>
                      <a:pt x="29142" y="56976"/>
                      <a:pt x="28000" y="66278"/>
                      <a:pt x="27982" y="66372"/>
                    </a:cubicBezTo>
                    <a:cubicBezTo>
                      <a:pt x="27982" y="66391"/>
                      <a:pt x="27982" y="66428"/>
                      <a:pt x="27982" y="66465"/>
                    </a:cubicBezTo>
                    <a:lnTo>
                      <a:pt x="27982" y="66522"/>
                    </a:lnTo>
                    <a:cubicBezTo>
                      <a:pt x="27982" y="66540"/>
                      <a:pt x="27982" y="66578"/>
                      <a:pt x="27982" y="66596"/>
                    </a:cubicBezTo>
                    <a:cubicBezTo>
                      <a:pt x="28000" y="66690"/>
                      <a:pt x="29142" y="75992"/>
                      <a:pt x="14337" y="83254"/>
                    </a:cubicBezTo>
                    <a:cubicBezTo>
                      <a:pt x="1124" y="89711"/>
                      <a:pt x="19" y="97292"/>
                      <a:pt x="1" y="99463"/>
                    </a:cubicBezTo>
                    <a:cubicBezTo>
                      <a:pt x="19" y="101634"/>
                      <a:pt x="1124" y="109214"/>
                      <a:pt x="14337" y="115671"/>
                    </a:cubicBezTo>
                    <a:cubicBezTo>
                      <a:pt x="29142" y="122933"/>
                      <a:pt x="28000" y="132235"/>
                      <a:pt x="27982" y="132329"/>
                    </a:cubicBezTo>
                    <a:cubicBezTo>
                      <a:pt x="27944" y="132647"/>
                      <a:pt x="28169" y="132946"/>
                      <a:pt x="28487" y="132984"/>
                    </a:cubicBezTo>
                    <a:lnTo>
                      <a:pt x="28562" y="132984"/>
                    </a:lnTo>
                    <a:cubicBezTo>
                      <a:pt x="28861" y="132984"/>
                      <a:pt x="29086" y="132778"/>
                      <a:pt x="29142" y="132497"/>
                    </a:cubicBezTo>
                    <a:cubicBezTo>
                      <a:pt x="29198" y="132086"/>
                      <a:pt x="30471" y="122278"/>
                      <a:pt x="14843" y="114623"/>
                    </a:cubicBezTo>
                    <a:cubicBezTo>
                      <a:pt x="2228" y="108447"/>
                      <a:pt x="1180" y="101447"/>
                      <a:pt x="1161" y="99463"/>
                    </a:cubicBezTo>
                    <a:cubicBezTo>
                      <a:pt x="1180" y="97460"/>
                      <a:pt x="2228" y="90479"/>
                      <a:pt x="14843" y="84284"/>
                    </a:cubicBezTo>
                    <a:cubicBezTo>
                      <a:pt x="30041" y="76853"/>
                      <a:pt x="29254" y="67383"/>
                      <a:pt x="29142" y="66484"/>
                    </a:cubicBezTo>
                    <a:cubicBezTo>
                      <a:pt x="29254" y="65567"/>
                      <a:pt x="30041" y="56115"/>
                      <a:pt x="14843" y="48666"/>
                    </a:cubicBezTo>
                    <a:cubicBezTo>
                      <a:pt x="2228" y="42508"/>
                      <a:pt x="1180" y="35490"/>
                      <a:pt x="1161" y="33506"/>
                    </a:cubicBezTo>
                    <a:cubicBezTo>
                      <a:pt x="1180" y="31522"/>
                      <a:pt x="2228" y="24503"/>
                      <a:pt x="14843" y="18345"/>
                    </a:cubicBezTo>
                    <a:cubicBezTo>
                      <a:pt x="30471" y="10690"/>
                      <a:pt x="29198" y="883"/>
                      <a:pt x="29142" y="471"/>
                    </a:cubicBezTo>
                    <a:cubicBezTo>
                      <a:pt x="29076" y="148"/>
                      <a:pt x="28829" y="1"/>
                      <a:pt x="285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3058;p73">
                <a:extLst>
                  <a:ext uri="{FF2B5EF4-FFF2-40B4-BE49-F238E27FC236}">
                    <a16:creationId xmlns:a16="http://schemas.microsoft.com/office/drawing/2014/main" id="{FB32194C-8323-49E6-818C-BB50619ADB27}"/>
                  </a:ext>
                </a:extLst>
              </p:cNvPr>
              <p:cNvSpPr/>
              <p:nvPr/>
            </p:nvSpPr>
            <p:spPr>
              <a:xfrm rot="5400000">
                <a:off x="6055526" y="4240062"/>
                <a:ext cx="636457" cy="36913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80" extrusionOk="0">
                    <a:moveTo>
                      <a:pt x="787" y="0"/>
                    </a:moveTo>
                    <a:cubicBezTo>
                      <a:pt x="1" y="0"/>
                      <a:pt x="1" y="1179"/>
                      <a:pt x="787" y="1179"/>
                    </a:cubicBezTo>
                    <a:lnTo>
                      <a:pt x="19560" y="1179"/>
                    </a:lnTo>
                    <a:cubicBezTo>
                      <a:pt x="20346" y="1179"/>
                      <a:pt x="20346" y="0"/>
                      <a:pt x="19560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3059;p73">
                <a:extLst>
                  <a:ext uri="{FF2B5EF4-FFF2-40B4-BE49-F238E27FC236}">
                    <a16:creationId xmlns:a16="http://schemas.microsoft.com/office/drawing/2014/main" id="{16A3DA1E-AA94-481D-9D22-DB31FE944F77}"/>
                  </a:ext>
                </a:extLst>
              </p:cNvPr>
              <p:cNvSpPr/>
              <p:nvPr/>
            </p:nvSpPr>
            <p:spPr>
              <a:xfrm rot="5400000">
                <a:off x="6108533" y="4238608"/>
                <a:ext cx="870632" cy="36318"/>
              </a:xfrm>
              <a:custGeom>
                <a:avLst/>
                <a:gdLst/>
                <a:ahLst/>
                <a:cxnLst/>
                <a:rect l="l" t="t" r="r" b="b"/>
                <a:pathLst>
                  <a:path w="27832" h="1161" extrusionOk="0">
                    <a:moveTo>
                      <a:pt x="786" y="0"/>
                    </a:moveTo>
                    <a:cubicBezTo>
                      <a:pt x="0" y="0"/>
                      <a:pt x="0" y="1161"/>
                      <a:pt x="786" y="1161"/>
                    </a:cubicBezTo>
                    <a:lnTo>
                      <a:pt x="27046" y="1161"/>
                    </a:lnTo>
                    <a:cubicBezTo>
                      <a:pt x="27832" y="1161"/>
                      <a:pt x="27832" y="0"/>
                      <a:pt x="27046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3060;p73">
                <a:extLst>
                  <a:ext uri="{FF2B5EF4-FFF2-40B4-BE49-F238E27FC236}">
                    <a16:creationId xmlns:a16="http://schemas.microsoft.com/office/drawing/2014/main" id="{0B6167C9-45F7-4CAB-A87D-EB9237B8ACF6}"/>
                  </a:ext>
                </a:extLst>
              </p:cNvPr>
              <p:cNvSpPr/>
              <p:nvPr/>
            </p:nvSpPr>
            <p:spPr>
              <a:xfrm rot="5400000">
                <a:off x="6565809" y="4238608"/>
                <a:ext cx="758205" cy="36318"/>
              </a:xfrm>
              <a:custGeom>
                <a:avLst/>
                <a:gdLst/>
                <a:ahLst/>
                <a:cxnLst/>
                <a:rect l="l" t="t" r="r" b="b"/>
                <a:pathLst>
                  <a:path w="24238" h="1161" extrusionOk="0">
                    <a:moveTo>
                      <a:pt x="786" y="1"/>
                    </a:moveTo>
                    <a:cubicBezTo>
                      <a:pt x="0" y="1"/>
                      <a:pt x="0" y="1161"/>
                      <a:pt x="786" y="1161"/>
                    </a:cubicBezTo>
                    <a:lnTo>
                      <a:pt x="23452" y="1161"/>
                    </a:lnTo>
                    <a:cubicBezTo>
                      <a:pt x="24238" y="1161"/>
                      <a:pt x="24238" y="1"/>
                      <a:pt x="234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3061;p73">
                <a:extLst>
                  <a:ext uri="{FF2B5EF4-FFF2-40B4-BE49-F238E27FC236}">
                    <a16:creationId xmlns:a16="http://schemas.microsoft.com/office/drawing/2014/main" id="{94433FFC-32BE-4427-8747-1360E8CF5CA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6220991" y="2156591"/>
                <a:ext cx="953185" cy="4159966"/>
              </a:xfrm>
              <a:custGeom>
                <a:avLst/>
                <a:gdLst/>
                <a:ahLst/>
                <a:cxnLst/>
                <a:rect l="l" t="t" r="r" b="b"/>
                <a:pathLst>
                  <a:path w="30471" h="132984" extrusionOk="0">
                    <a:moveTo>
                      <a:pt x="1897" y="1"/>
                    </a:moveTo>
                    <a:cubicBezTo>
                      <a:pt x="1645" y="1"/>
                      <a:pt x="1395" y="148"/>
                      <a:pt x="1329" y="471"/>
                    </a:cubicBezTo>
                    <a:cubicBezTo>
                      <a:pt x="1292" y="883"/>
                      <a:pt x="0" y="10690"/>
                      <a:pt x="15628" y="18345"/>
                    </a:cubicBezTo>
                    <a:cubicBezTo>
                      <a:pt x="28243" y="24503"/>
                      <a:pt x="29291" y="31522"/>
                      <a:pt x="29310" y="33506"/>
                    </a:cubicBezTo>
                    <a:cubicBezTo>
                      <a:pt x="29291" y="35490"/>
                      <a:pt x="28243" y="42508"/>
                      <a:pt x="15628" y="48685"/>
                    </a:cubicBezTo>
                    <a:cubicBezTo>
                      <a:pt x="431" y="56115"/>
                      <a:pt x="1217" y="65567"/>
                      <a:pt x="1329" y="66484"/>
                    </a:cubicBezTo>
                    <a:cubicBezTo>
                      <a:pt x="1217" y="67401"/>
                      <a:pt x="449" y="76853"/>
                      <a:pt x="15628" y="84284"/>
                    </a:cubicBezTo>
                    <a:cubicBezTo>
                      <a:pt x="28243" y="90460"/>
                      <a:pt x="29291" y="97460"/>
                      <a:pt x="29310" y="99463"/>
                    </a:cubicBezTo>
                    <a:cubicBezTo>
                      <a:pt x="29291" y="101447"/>
                      <a:pt x="28243" y="108447"/>
                      <a:pt x="15628" y="114623"/>
                    </a:cubicBezTo>
                    <a:cubicBezTo>
                      <a:pt x="0" y="122278"/>
                      <a:pt x="1273" y="132086"/>
                      <a:pt x="1329" y="132497"/>
                    </a:cubicBezTo>
                    <a:cubicBezTo>
                      <a:pt x="1385" y="132778"/>
                      <a:pt x="1628" y="132984"/>
                      <a:pt x="1909" y="132984"/>
                    </a:cubicBezTo>
                    <a:lnTo>
                      <a:pt x="2003" y="132984"/>
                    </a:lnTo>
                    <a:cubicBezTo>
                      <a:pt x="2302" y="132946"/>
                      <a:pt x="2527" y="132647"/>
                      <a:pt x="2489" y="132329"/>
                    </a:cubicBezTo>
                    <a:cubicBezTo>
                      <a:pt x="2471" y="132235"/>
                      <a:pt x="1329" y="122933"/>
                      <a:pt x="16152" y="115671"/>
                    </a:cubicBezTo>
                    <a:cubicBezTo>
                      <a:pt x="29348" y="109214"/>
                      <a:pt x="30452" y="101634"/>
                      <a:pt x="30471" y="99463"/>
                    </a:cubicBezTo>
                    <a:cubicBezTo>
                      <a:pt x="30452" y="97292"/>
                      <a:pt x="29348" y="89711"/>
                      <a:pt x="16152" y="83254"/>
                    </a:cubicBezTo>
                    <a:cubicBezTo>
                      <a:pt x="1329" y="75992"/>
                      <a:pt x="2471" y="66690"/>
                      <a:pt x="2489" y="66596"/>
                    </a:cubicBezTo>
                    <a:cubicBezTo>
                      <a:pt x="2489" y="66578"/>
                      <a:pt x="2489" y="66540"/>
                      <a:pt x="2489" y="66522"/>
                    </a:cubicBezTo>
                    <a:lnTo>
                      <a:pt x="2489" y="66465"/>
                    </a:lnTo>
                    <a:cubicBezTo>
                      <a:pt x="2489" y="66428"/>
                      <a:pt x="2489" y="66391"/>
                      <a:pt x="2489" y="66372"/>
                    </a:cubicBezTo>
                    <a:cubicBezTo>
                      <a:pt x="2471" y="66278"/>
                      <a:pt x="1329" y="56976"/>
                      <a:pt x="16152" y="49714"/>
                    </a:cubicBezTo>
                    <a:cubicBezTo>
                      <a:pt x="29348" y="43257"/>
                      <a:pt x="30452" y="35677"/>
                      <a:pt x="30471" y="33506"/>
                    </a:cubicBezTo>
                    <a:cubicBezTo>
                      <a:pt x="30452" y="31335"/>
                      <a:pt x="29348" y="23754"/>
                      <a:pt x="16152" y="17297"/>
                    </a:cubicBezTo>
                    <a:cubicBezTo>
                      <a:pt x="1329" y="10035"/>
                      <a:pt x="2471" y="752"/>
                      <a:pt x="2489" y="639"/>
                    </a:cubicBezTo>
                    <a:cubicBezTo>
                      <a:pt x="2531" y="233"/>
                      <a:pt x="2213" y="1"/>
                      <a:pt x="18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3074;p73">
                <a:extLst>
                  <a:ext uri="{FF2B5EF4-FFF2-40B4-BE49-F238E27FC236}">
                    <a16:creationId xmlns:a16="http://schemas.microsoft.com/office/drawing/2014/main" id="{F2144501-9082-470D-9D8E-072C0D7EE12D}"/>
                  </a:ext>
                </a:extLst>
              </p:cNvPr>
              <p:cNvSpPr/>
              <p:nvPr/>
            </p:nvSpPr>
            <p:spPr>
              <a:xfrm rot="5400000">
                <a:off x="6316962" y="4509100"/>
                <a:ext cx="105419" cy="106014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1"/>
                    </a:moveTo>
                    <a:cubicBezTo>
                      <a:pt x="749" y="1"/>
                      <a:pt x="0" y="768"/>
                      <a:pt x="0" y="1704"/>
                    </a:cubicBezTo>
                    <a:cubicBezTo>
                      <a:pt x="0" y="2621"/>
                      <a:pt x="749" y="3389"/>
                      <a:pt x="1685" y="3389"/>
                    </a:cubicBezTo>
                    <a:cubicBezTo>
                      <a:pt x="2621" y="3389"/>
                      <a:pt x="3369" y="2621"/>
                      <a:pt x="3369" y="1704"/>
                    </a:cubicBezTo>
                    <a:cubicBezTo>
                      <a:pt x="3369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3075;p73">
                <a:extLst>
                  <a:ext uri="{FF2B5EF4-FFF2-40B4-BE49-F238E27FC236}">
                    <a16:creationId xmlns:a16="http://schemas.microsoft.com/office/drawing/2014/main" id="{F8E365D4-E84C-4DD6-91BC-F323C82EC182}"/>
                  </a:ext>
                </a:extLst>
              </p:cNvPr>
              <p:cNvSpPr/>
              <p:nvPr/>
            </p:nvSpPr>
            <p:spPr>
              <a:xfrm rot="5400000">
                <a:off x="6304732" y="4522614"/>
                <a:ext cx="113616" cy="89497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1" extrusionOk="0">
                    <a:moveTo>
                      <a:pt x="2864" y="1"/>
                    </a:moveTo>
                    <a:cubicBezTo>
                      <a:pt x="3127" y="1171"/>
                      <a:pt x="2190" y="2064"/>
                      <a:pt x="1200" y="2064"/>
                    </a:cubicBezTo>
                    <a:cubicBezTo>
                      <a:pt x="781" y="2064"/>
                      <a:pt x="352" y="1903"/>
                      <a:pt x="1" y="1536"/>
                    </a:cubicBezTo>
                    <a:lnTo>
                      <a:pt x="1" y="1536"/>
                    </a:lnTo>
                    <a:cubicBezTo>
                      <a:pt x="180" y="2351"/>
                      <a:pt x="890" y="2860"/>
                      <a:pt x="1649" y="2860"/>
                    </a:cubicBezTo>
                    <a:cubicBezTo>
                      <a:pt x="1918" y="2860"/>
                      <a:pt x="2193" y="2796"/>
                      <a:pt x="2453" y="2659"/>
                    </a:cubicBezTo>
                    <a:cubicBezTo>
                      <a:pt x="3426" y="2135"/>
                      <a:pt x="3632" y="806"/>
                      <a:pt x="2864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3076;p73">
                <a:extLst>
                  <a:ext uri="{FF2B5EF4-FFF2-40B4-BE49-F238E27FC236}">
                    <a16:creationId xmlns:a16="http://schemas.microsoft.com/office/drawing/2014/main" id="{0B5F6249-9882-4C5B-897D-983EE22D20C8}"/>
                  </a:ext>
                </a:extLst>
              </p:cNvPr>
              <p:cNvSpPr/>
              <p:nvPr/>
            </p:nvSpPr>
            <p:spPr>
              <a:xfrm rot="5400000">
                <a:off x="6368187" y="4528699"/>
                <a:ext cx="47454" cy="47454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50" y="1"/>
                    </a:moveTo>
                    <a:cubicBezTo>
                      <a:pt x="338" y="1"/>
                      <a:pt x="1" y="337"/>
                      <a:pt x="1" y="749"/>
                    </a:cubicBezTo>
                    <a:cubicBezTo>
                      <a:pt x="1" y="1180"/>
                      <a:pt x="338" y="1517"/>
                      <a:pt x="750" y="1517"/>
                    </a:cubicBezTo>
                    <a:cubicBezTo>
                      <a:pt x="1180" y="1517"/>
                      <a:pt x="1517" y="1180"/>
                      <a:pt x="1517" y="749"/>
                    </a:cubicBezTo>
                    <a:cubicBezTo>
                      <a:pt x="1517" y="337"/>
                      <a:pt x="1180" y="1"/>
                      <a:pt x="750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8" name="Google Shape;3086;p73">
                <a:extLst>
                  <a:ext uri="{FF2B5EF4-FFF2-40B4-BE49-F238E27FC236}">
                    <a16:creationId xmlns:a16="http://schemas.microsoft.com/office/drawing/2014/main" id="{8BF3C380-1770-45B0-AFF3-A6A778AC4495}"/>
                  </a:ext>
                </a:extLst>
              </p:cNvPr>
              <p:cNvSpPr/>
              <p:nvPr/>
            </p:nvSpPr>
            <p:spPr>
              <a:xfrm rot="5400000">
                <a:off x="6911815" y="4550079"/>
                <a:ext cx="105419" cy="106014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1"/>
                    </a:moveTo>
                    <a:cubicBezTo>
                      <a:pt x="749" y="1"/>
                      <a:pt x="0" y="768"/>
                      <a:pt x="0" y="1704"/>
                    </a:cubicBezTo>
                    <a:cubicBezTo>
                      <a:pt x="0" y="2621"/>
                      <a:pt x="749" y="3389"/>
                      <a:pt x="1685" y="3389"/>
                    </a:cubicBezTo>
                    <a:cubicBezTo>
                      <a:pt x="2621" y="3389"/>
                      <a:pt x="3369" y="2621"/>
                      <a:pt x="3369" y="1704"/>
                    </a:cubicBezTo>
                    <a:cubicBezTo>
                      <a:pt x="3369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9" name="Google Shape;3087;p73">
                <a:extLst>
                  <a:ext uri="{FF2B5EF4-FFF2-40B4-BE49-F238E27FC236}">
                    <a16:creationId xmlns:a16="http://schemas.microsoft.com/office/drawing/2014/main" id="{F4FCFF24-CCA6-49FA-88E7-81845D1EC735}"/>
                  </a:ext>
                </a:extLst>
              </p:cNvPr>
              <p:cNvSpPr/>
              <p:nvPr/>
            </p:nvSpPr>
            <p:spPr>
              <a:xfrm rot="5400000">
                <a:off x="6899569" y="4563608"/>
                <a:ext cx="113616" cy="89466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0" extrusionOk="0">
                    <a:moveTo>
                      <a:pt x="2864" y="0"/>
                    </a:moveTo>
                    <a:lnTo>
                      <a:pt x="2864" y="0"/>
                    </a:lnTo>
                    <a:cubicBezTo>
                      <a:pt x="3127" y="1170"/>
                      <a:pt x="2199" y="2063"/>
                      <a:pt x="1209" y="2063"/>
                    </a:cubicBezTo>
                    <a:cubicBezTo>
                      <a:pt x="789" y="2063"/>
                      <a:pt x="357" y="1902"/>
                      <a:pt x="1" y="1535"/>
                    </a:cubicBezTo>
                    <a:lnTo>
                      <a:pt x="1" y="1535"/>
                    </a:lnTo>
                    <a:cubicBezTo>
                      <a:pt x="194" y="2350"/>
                      <a:pt x="908" y="2859"/>
                      <a:pt x="1660" y="2859"/>
                    </a:cubicBezTo>
                    <a:cubicBezTo>
                      <a:pt x="1926" y="2859"/>
                      <a:pt x="2198" y="2795"/>
                      <a:pt x="2453" y="2658"/>
                    </a:cubicBezTo>
                    <a:cubicBezTo>
                      <a:pt x="3445" y="2134"/>
                      <a:pt x="3632" y="805"/>
                      <a:pt x="28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0" name="Google Shape;3088;p73">
                <a:extLst>
                  <a:ext uri="{FF2B5EF4-FFF2-40B4-BE49-F238E27FC236}">
                    <a16:creationId xmlns:a16="http://schemas.microsoft.com/office/drawing/2014/main" id="{1F966D79-2EA8-4759-96FF-D87C95F0CF27}"/>
                  </a:ext>
                </a:extLst>
              </p:cNvPr>
              <p:cNvSpPr/>
              <p:nvPr/>
            </p:nvSpPr>
            <p:spPr>
              <a:xfrm rot="5400000">
                <a:off x="6963040" y="4569708"/>
                <a:ext cx="47454" cy="47454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67" y="1"/>
                    </a:moveTo>
                    <a:cubicBezTo>
                      <a:pt x="337" y="1"/>
                      <a:pt x="0" y="337"/>
                      <a:pt x="0" y="768"/>
                    </a:cubicBezTo>
                    <a:cubicBezTo>
                      <a:pt x="0" y="1180"/>
                      <a:pt x="337" y="1517"/>
                      <a:pt x="767" y="1517"/>
                    </a:cubicBezTo>
                    <a:cubicBezTo>
                      <a:pt x="1179" y="1517"/>
                      <a:pt x="1516" y="1180"/>
                      <a:pt x="1516" y="768"/>
                    </a:cubicBezTo>
                    <a:cubicBezTo>
                      <a:pt x="1516" y="337"/>
                      <a:pt x="1179" y="1"/>
                      <a:pt x="7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3089;p73">
                <a:extLst>
                  <a:ext uri="{FF2B5EF4-FFF2-40B4-BE49-F238E27FC236}">
                    <a16:creationId xmlns:a16="http://schemas.microsoft.com/office/drawing/2014/main" id="{0DAF5C0B-DF86-48E1-B82E-391201B2919B}"/>
                  </a:ext>
                </a:extLst>
              </p:cNvPr>
              <p:cNvSpPr/>
              <p:nvPr/>
            </p:nvSpPr>
            <p:spPr>
              <a:xfrm rot="5400000">
                <a:off x="6501103" y="4628236"/>
                <a:ext cx="105419" cy="105419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70" extrusionOk="0">
                    <a:moveTo>
                      <a:pt x="1685" y="1"/>
                    </a:moveTo>
                    <a:cubicBezTo>
                      <a:pt x="749" y="1"/>
                      <a:pt x="1" y="750"/>
                      <a:pt x="1" y="1685"/>
                    </a:cubicBezTo>
                    <a:cubicBezTo>
                      <a:pt x="1" y="2621"/>
                      <a:pt x="749" y="3370"/>
                      <a:pt x="1685" y="3370"/>
                    </a:cubicBezTo>
                    <a:cubicBezTo>
                      <a:pt x="2621" y="3370"/>
                      <a:pt x="3370" y="2621"/>
                      <a:pt x="3370" y="1685"/>
                    </a:cubicBezTo>
                    <a:cubicBezTo>
                      <a:pt x="3370" y="750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3090;p73">
                <a:extLst>
                  <a:ext uri="{FF2B5EF4-FFF2-40B4-BE49-F238E27FC236}">
                    <a16:creationId xmlns:a16="http://schemas.microsoft.com/office/drawing/2014/main" id="{A1DD61C3-619C-43C3-93A9-09D99C16ACFC}"/>
                  </a:ext>
                </a:extLst>
              </p:cNvPr>
              <p:cNvSpPr/>
              <p:nvPr/>
            </p:nvSpPr>
            <p:spPr>
              <a:xfrm rot="5400000">
                <a:off x="6488621" y="4641531"/>
                <a:ext cx="113616" cy="89403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8" extrusionOk="0">
                    <a:moveTo>
                      <a:pt x="2864" y="1"/>
                    </a:moveTo>
                    <a:cubicBezTo>
                      <a:pt x="3127" y="1171"/>
                      <a:pt x="2189" y="2064"/>
                      <a:pt x="1200" y="2064"/>
                    </a:cubicBezTo>
                    <a:cubicBezTo>
                      <a:pt x="780" y="2064"/>
                      <a:pt x="351" y="1903"/>
                      <a:pt x="0" y="1536"/>
                    </a:cubicBezTo>
                    <a:lnTo>
                      <a:pt x="0" y="1536"/>
                    </a:lnTo>
                    <a:cubicBezTo>
                      <a:pt x="181" y="2340"/>
                      <a:pt x="896" y="2857"/>
                      <a:pt x="1658" y="2857"/>
                    </a:cubicBezTo>
                    <a:cubicBezTo>
                      <a:pt x="1924" y="2857"/>
                      <a:pt x="2195" y="2794"/>
                      <a:pt x="2452" y="2659"/>
                    </a:cubicBezTo>
                    <a:cubicBezTo>
                      <a:pt x="3425" y="2116"/>
                      <a:pt x="3631" y="806"/>
                      <a:pt x="2864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3091;p73">
                <a:extLst>
                  <a:ext uri="{FF2B5EF4-FFF2-40B4-BE49-F238E27FC236}">
                    <a16:creationId xmlns:a16="http://schemas.microsoft.com/office/drawing/2014/main" id="{BA0F25BC-F5AC-4AB7-B01F-3947F9FF5B78}"/>
                  </a:ext>
                </a:extLst>
              </p:cNvPr>
              <p:cNvSpPr/>
              <p:nvPr/>
            </p:nvSpPr>
            <p:spPr>
              <a:xfrm rot="5400000">
                <a:off x="6551732" y="4647866"/>
                <a:ext cx="48049" cy="47454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517" extrusionOk="0">
                    <a:moveTo>
                      <a:pt x="768" y="1"/>
                    </a:moveTo>
                    <a:cubicBezTo>
                      <a:pt x="337" y="1"/>
                      <a:pt x="0" y="337"/>
                      <a:pt x="0" y="749"/>
                    </a:cubicBezTo>
                    <a:cubicBezTo>
                      <a:pt x="0" y="1180"/>
                      <a:pt x="337" y="1517"/>
                      <a:pt x="768" y="1517"/>
                    </a:cubicBezTo>
                    <a:cubicBezTo>
                      <a:pt x="1179" y="1517"/>
                      <a:pt x="1535" y="1180"/>
                      <a:pt x="1535" y="749"/>
                    </a:cubicBezTo>
                    <a:cubicBezTo>
                      <a:pt x="1535" y="337"/>
                      <a:pt x="1179" y="1"/>
                      <a:pt x="768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3128;p73">
                <a:extLst>
                  <a:ext uri="{FF2B5EF4-FFF2-40B4-BE49-F238E27FC236}">
                    <a16:creationId xmlns:a16="http://schemas.microsoft.com/office/drawing/2014/main" id="{11143569-23A1-4279-82F7-024C684164B6}"/>
                  </a:ext>
                </a:extLst>
              </p:cNvPr>
              <p:cNvSpPr/>
              <p:nvPr/>
            </p:nvSpPr>
            <p:spPr>
              <a:xfrm rot="5400000">
                <a:off x="6705217" y="4638188"/>
                <a:ext cx="105419" cy="106014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1"/>
                    </a:moveTo>
                    <a:cubicBezTo>
                      <a:pt x="749" y="1"/>
                      <a:pt x="0" y="768"/>
                      <a:pt x="0" y="1704"/>
                    </a:cubicBezTo>
                    <a:cubicBezTo>
                      <a:pt x="0" y="2621"/>
                      <a:pt x="749" y="3389"/>
                      <a:pt x="1685" y="3389"/>
                    </a:cubicBezTo>
                    <a:cubicBezTo>
                      <a:pt x="2621" y="3389"/>
                      <a:pt x="3369" y="2621"/>
                      <a:pt x="3369" y="1704"/>
                    </a:cubicBezTo>
                    <a:cubicBezTo>
                      <a:pt x="3369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3129;p73">
                <a:extLst>
                  <a:ext uri="{FF2B5EF4-FFF2-40B4-BE49-F238E27FC236}">
                    <a16:creationId xmlns:a16="http://schemas.microsoft.com/office/drawing/2014/main" id="{D1303486-A0A9-43FF-9A08-42111A6265B5}"/>
                  </a:ext>
                </a:extLst>
              </p:cNvPr>
              <p:cNvSpPr/>
              <p:nvPr/>
            </p:nvSpPr>
            <p:spPr>
              <a:xfrm rot="5400000">
                <a:off x="6692969" y="4651718"/>
                <a:ext cx="113616" cy="89466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0" extrusionOk="0">
                    <a:moveTo>
                      <a:pt x="2864" y="0"/>
                    </a:moveTo>
                    <a:lnTo>
                      <a:pt x="2864" y="0"/>
                    </a:lnTo>
                    <a:cubicBezTo>
                      <a:pt x="3127" y="1170"/>
                      <a:pt x="2199" y="2063"/>
                      <a:pt x="1209" y="2063"/>
                    </a:cubicBezTo>
                    <a:cubicBezTo>
                      <a:pt x="789" y="2063"/>
                      <a:pt x="357" y="1902"/>
                      <a:pt x="1" y="1535"/>
                    </a:cubicBezTo>
                    <a:lnTo>
                      <a:pt x="1" y="1535"/>
                    </a:lnTo>
                    <a:cubicBezTo>
                      <a:pt x="194" y="2350"/>
                      <a:pt x="908" y="2859"/>
                      <a:pt x="1660" y="2859"/>
                    </a:cubicBezTo>
                    <a:cubicBezTo>
                      <a:pt x="1926" y="2859"/>
                      <a:pt x="2198" y="2795"/>
                      <a:pt x="2453" y="2658"/>
                    </a:cubicBezTo>
                    <a:cubicBezTo>
                      <a:pt x="3445" y="2134"/>
                      <a:pt x="3632" y="805"/>
                      <a:pt x="28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3130;p73">
                <a:extLst>
                  <a:ext uri="{FF2B5EF4-FFF2-40B4-BE49-F238E27FC236}">
                    <a16:creationId xmlns:a16="http://schemas.microsoft.com/office/drawing/2014/main" id="{8BB8FEDA-2ADF-4FDF-9BCD-2BD2009AF882}"/>
                  </a:ext>
                </a:extLst>
              </p:cNvPr>
              <p:cNvSpPr/>
              <p:nvPr/>
            </p:nvSpPr>
            <p:spPr>
              <a:xfrm rot="5400000">
                <a:off x="6756441" y="4657818"/>
                <a:ext cx="47454" cy="47454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67" y="1"/>
                    </a:moveTo>
                    <a:cubicBezTo>
                      <a:pt x="337" y="1"/>
                      <a:pt x="0" y="337"/>
                      <a:pt x="0" y="768"/>
                    </a:cubicBezTo>
                    <a:cubicBezTo>
                      <a:pt x="0" y="1180"/>
                      <a:pt x="337" y="1517"/>
                      <a:pt x="767" y="1517"/>
                    </a:cubicBezTo>
                    <a:cubicBezTo>
                      <a:pt x="1179" y="1517"/>
                      <a:pt x="1516" y="1180"/>
                      <a:pt x="1516" y="768"/>
                    </a:cubicBezTo>
                    <a:cubicBezTo>
                      <a:pt x="1516" y="337"/>
                      <a:pt x="1179" y="1"/>
                      <a:pt x="7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Elipse 586">
                <a:extLst>
                  <a:ext uri="{FF2B5EF4-FFF2-40B4-BE49-F238E27FC236}">
                    <a16:creationId xmlns:a16="http://schemas.microsoft.com/office/drawing/2014/main" id="{0836F609-B096-4BD0-BA36-2A3A6AF611CE}"/>
                  </a:ext>
                </a:extLst>
              </p:cNvPr>
              <p:cNvSpPr/>
              <p:nvPr/>
            </p:nvSpPr>
            <p:spPr>
              <a:xfrm>
                <a:off x="6493389" y="3801151"/>
                <a:ext cx="114830" cy="11483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8" name="Google Shape;3048;p73">
                <a:extLst>
                  <a:ext uri="{FF2B5EF4-FFF2-40B4-BE49-F238E27FC236}">
                    <a16:creationId xmlns:a16="http://schemas.microsoft.com/office/drawing/2014/main" id="{936862BB-354E-4974-878E-5A7F91DFD2AF}"/>
                  </a:ext>
                </a:extLst>
              </p:cNvPr>
              <p:cNvSpPr/>
              <p:nvPr/>
            </p:nvSpPr>
            <p:spPr>
              <a:xfrm rot="5400000">
                <a:off x="6316784" y="4100509"/>
                <a:ext cx="459321" cy="36913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80" extrusionOk="0">
                    <a:moveTo>
                      <a:pt x="787" y="0"/>
                    </a:moveTo>
                    <a:cubicBezTo>
                      <a:pt x="1" y="0"/>
                      <a:pt x="1" y="1179"/>
                      <a:pt x="787" y="1179"/>
                    </a:cubicBezTo>
                    <a:lnTo>
                      <a:pt x="19560" y="1179"/>
                    </a:lnTo>
                    <a:cubicBezTo>
                      <a:pt x="20346" y="1179"/>
                      <a:pt x="20346" y="0"/>
                      <a:pt x="19560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Elipse 588">
                <a:extLst>
                  <a:ext uri="{FF2B5EF4-FFF2-40B4-BE49-F238E27FC236}">
                    <a16:creationId xmlns:a16="http://schemas.microsoft.com/office/drawing/2014/main" id="{E103F86F-A794-4A4A-8F7E-956E9D24B7C2}"/>
                  </a:ext>
                </a:extLst>
              </p:cNvPr>
              <p:cNvSpPr/>
              <p:nvPr/>
            </p:nvSpPr>
            <p:spPr>
              <a:xfrm>
                <a:off x="6687679" y="3786573"/>
                <a:ext cx="114830" cy="11483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0" name="Google Shape;3048;p73">
                <a:extLst>
                  <a:ext uri="{FF2B5EF4-FFF2-40B4-BE49-F238E27FC236}">
                    <a16:creationId xmlns:a16="http://schemas.microsoft.com/office/drawing/2014/main" id="{9A40FBB4-6DD5-4469-8E45-BE3AAE18FAA5}"/>
                  </a:ext>
                </a:extLst>
              </p:cNvPr>
              <p:cNvSpPr/>
              <p:nvPr/>
            </p:nvSpPr>
            <p:spPr>
              <a:xfrm rot="5400000">
                <a:off x="6508136" y="4085931"/>
                <a:ext cx="459321" cy="36913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80" extrusionOk="0">
                    <a:moveTo>
                      <a:pt x="787" y="0"/>
                    </a:moveTo>
                    <a:cubicBezTo>
                      <a:pt x="1" y="0"/>
                      <a:pt x="1" y="1179"/>
                      <a:pt x="787" y="1179"/>
                    </a:cubicBezTo>
                    <a:lnTo>
                      <a:pt x="19560" y="1179"/>
                    </a:lnTo>
                    <a:cubicBezTo>
                      <a:pt x="20346" y="1179"/>
                      <a:pt x="20346" y="0"/>
                      <a:pt x="195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Elipse 590">
                <a:extLst>
                  <a:ext uri="{FF2B5EF4-FFF2-40B4-BE49-F238E27FC236}">
                    <a16:creationId xmlns:a16="http://schemas.microsoft.com/office/drawing/2014/main" id="{03D7E213-01C2-4A1E-BA6F-061DA45EA530}"/>
                  </a:ext>
                </a:extLst>
              </p:cNvPr>
              <p:cNvSpPr/>
              <p:nvPr/>
            </p:nvSpPr>
            <p:spPr>
              <a:xfrm>
                <a:off x="6905632" y="4545253"/>
                <a:ext cx="114830" cy="11483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2" name="Google Shape;3048;p73">
                <a:extLst>
                  <a:ext uri="{FF2B5EF4-FFF2-40B4-BE49-F238E27FC236}">
                    <a16:creationId xmlns:a16="http://schemas.microsoft.com/office/drawing/2014/main" id="{4CFC7984-4997-4711-9B12-049444152376}"/>
                  </a:ext>
                </a:extLst>
              </p:cNvPr>
              <p:cNvSpPr/>
              <p:nvPr/>
            </p:nvSpPr>
            <p:spPr>
              <a:xfrm rot="5400000">
                <a:off x="6760352" y="4366767"/>
                <a:ext cx="367457" cy="36746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80" extrusionOk="0">
                    <a:moveTo>
                      <a:pt x="787" y="0"/>
                    </a:moveTo>
                    <a:cubicBezTo>
                      <a:pt x="1" y="0"/>
                      <a:pt x="1" y="1179"/>
                      <a:pt x="787" y="1179"/>
                    </a:cubicBezTo>
                    <a:lnTo>
                      <a:pt x="19560" y="1179"/>
                    </a:lnTo>
                    <a:cubicBezTo>
                      <a:pt x="20346" y="1179"/>
                      <a:pt x="20346" y="0"/>
                      <a:pt x="195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93" name="Google Shape;3049;p73">
                <a:extLst>
                  <a:ext uri="{FF2B5EF4-FFF2-40B4-BE49-F238E27FC236}">
                    <a16:creationId xmlns:a16="http://schemas.microsoft.com/office/drawing/2014/main" id="{1E1738CF-8242-4C70-8945-69BDAE42B782}"/>
                  </a:ext>
                </a:extLst>
              </p:cNvPr>
              <p:cNvSpPr/>
              <p:nvPr/>
            </p:nvSpPr>
            <p:spPr>
              <a:xfrm rot="5400000">
                <a:off x="6215491" y="4082432"/>
                <a:ext cx="321525" cy="36349"/>
              </a:xfrm>
              <a:custGeom>
                <a:avLst/>
                <a:gdLst/>
                <a:ahLst/>
                <a:cxnLst/>
                <a:rect l="l" t="t" r="r" b="b"/>
                <a:pathLst>
                  <a:path w="27832" h="1162" extrusionOk="0">
                    <a:moveTo>
                      <a:pt x="786" y="1"/>
                    </a:moveTo>
                    <a:cubicBezTo>
                      <a:pt x="0" y="1"/>
                      <a:pt x="0" y="1161"/>
                      <a:pt x="786" y="1161"/>
                    </a:cubicBezTo>
                    <a:lnTo>
                      <a:pt x="27046" y="1161"/>
                    </a:lnTo>
                    <a:cubicBezTo>
                      <a:pt x="27832" y="1161"/>
                      <a:pt x="27832" y="1"/>
                      <a:pt x="27046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3077;p73">
                <a:extLst>
                  <a:ext uri="{FF2B5EF4-FFF2-40B4-BE49-F238E27FC236}">
                    <a16:creationId xmlns:a16="http://schemas.microsoft.com/office/drawing/2014/main" id="{C5A43B86-CE00-41FD-A7E7-2A54C586F8F2}"/>
                  </a:ext>
                </a:extLst>
              </p:cNvPr>
              <p:cNvSpPr/>
              <p:nvPr/>
            </p:nvSpPr>
            <p:spPr>
              <a:xfrm rot="5400000">
                <a:off x="6319165" y="3897395"/>
                <a:ext cx="105982" cy="105419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3370" extrusionOk="0">
                    <a:moveTo>
                      <a:pt x="1703" y="0"/>
                    </a:moveTo>
                    <a:cubicBezTo>
                      <a:pt x="767" y="0"/>
                      <a:pt x="0" y="749"/>
                      <a:pt x="0" y="1685"/>
                    </a:cubicBezTo>
                    <a:cubicBezTo>
                      <a:pt x="0" y="2621"/>
                      <a:pt x="767" y="3369"/>
                      <a:pt x="1703" y="3369"/>
                    </a:cubicBezTo>
                    <a:cubicBezTo>
                      <a:pt x="2620" y="3369"/>
                      <a:pt x="3388" y="2621"/>
                      <a:pt x="3388" y="1685"/>
                    </a:cubicBezTo>
                    <a:cubicBezTo>
                      <a:pt x="3388" y="749"/>
                      <a:pt x="2620" y="0"/>
                      <a:pt x="1703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Rectángulo 594">
                <a:extLst>
                  <a:ext uri="{FF2B5EF4-FFF2-40B4-BE49-F238E27FC236}">
                    <a16:creationId xmlns:a16="http://schemas.microsoft.com/office/drawing/2014/main" id="{5B63B5AD-5A95-410F-B970-12F496050CC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40804" y="3664226"/>
                <a:ext cx="1390230" cy="13649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6" name="Rectángulo 595">
                <a:extLst>
                  <a:ext uri="{FF2B5EF4-FFF2-40B4-BE49-F238E27FC236}">
                    <a16:creationId xmlns:a16="http://schemas.microsoft.com/office/drawing/2014/main" id="{3514AE39-4503-4159-BBC8-8A2B848FE5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6479" y="3651561"/>
                <a:ext cx="1390230" cy="13649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5" name="Grupo 544">
              <a:extLst>
                <a:ext uri="{FF2B5EF4-FFF2-40B4-BE49-F238E27FC236}">
                  <a16:creationId xmlns:a16="http://schemas.microsoft.com/office/drawing/2014/main" id="{0CF86A9F-8D24-48A2-ACD2-E2B71BA5A01C}"/>
                </a:ext>
              </a:extLst>
            </p:cNvPr>
            <p:cNvGrpSpPr>
              <a:grpSpLocks noChangeAspect="1"/>
            </p:cNvGrpSpPr>
            <p:nvPr/>
          </p:nvGrpSpPr>
          <p:grpSpPr>
            <a:xfrm rot="14250767">
              <a:off x="-693108" y="2953520"/>
              <a:ext cx="2710423" cy="900000"/>
              <a:chOff x="4595559" y="2377597"/>
              <a:chExt cx="4224533" cy="1402762"/>
            </a:xfrm>
          </p:grpSpPr>
          <p:grpSp>
            <p:nvGrpSpPr>
              <p:cNvPr id="546" name="Grupo 545">
                <a:extLst>
                  <a:ext uri="{FF2B5EF4-FFF2-40B4-BE49-F238E27FC236}">
                    <a16:creationId xmlns:a16="http://schemas.microsoft.com/office/drawing/2014/main" id="{8E7D73AF-CD3A-491B-BCA1-FBE21A28170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06786" y="2521911"/>
                <a:ext cx="4209534" cy="964574"/>
                <a:chOff x="3478370" y="3386579"/>
                <a:chExt cx="3260436" cy="747097"/>
              </a:xfrm>
            </p:grpSpPr>
            <p:sp>
              <p:nvSpPr>
                <p:cNvPr id="549" name="Google Shape;3044;p73">
                  <a:extLst>
                    <a:ext uri="{FF2B5EF4-FFF2-40B4-BE49-F238E27FC236}">
                      <a16:creationId xmlns:a16="http://schemas.microsoft.com/office/drawing/2014/main" id="{AFA9849D-7DB2-4E60-B8AB-2D9F1325D5C5}"/>
                    </a:ext>
                  </a:extLst>
                </p:cNvPr>
                <p:cNvSpPr/>
                <p:nvPr/>
              </p:nvSpPr>
              <p:spPr>
                <a:xfrm rot="5400000">
                  <a:off x="4786034" y="3741760"/>
                  <a:ext cx="708946" cy="28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38" h="1161" extrusionOk="0">
                      <a:moveTo>
                        <a:pt x="786" y="1"/>
                      </a:moveTo>
                      <a:cubicBezTo>
                        <a:pt x="0" y="1"/>
                        <a:pt x="0" y="1161"/>
                        <a:pt x="786" y="1161"/>
                      </a:cubicBezTo>
                      <a:lnTo>
                        <a:pt x="23452" y="1161"/>
                      </a:lnTo>
                      <a:cubicBezTo>
                        <a:pt x="24238" y="1161"/>
                        <a:pt x="24238" y="1"/>
                        <a:pt x="234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0" name="Google Shape;3046;p73">
                  <a:extLst>
                    <a:ext uri="{FF2B5EF4-FFF2-40B4-BE49-F238E27FC236}">
                      <a16:creationId xmlns:a16="http://schemas.microsoft.com/office/drawing/2014/main" id="{D8054568-CAD8-4897-9784-CA047403DE5D}"/>
                    </a:ext>
                  </a:extLst>
                </p:cNvPr>
                <p:cNvSpPr/>
                <p:nvPr/>
              </p:nvSpPr>
              <p:spPr>
                <a:xfrm rot="5400000">
                  <a:off x="4735039" y="2129910"/>
                  <a:ext cx="747097" cy="3260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2" h="132984" extrusionOk="0">
                      <a:moveTo>
                        <a:pt x="28580" y="1"/>
                      </a:moveTo>
                      <a:cubicBezTo>
                        <a:pt x="28268" y="1"/>
                        <a:pt x="27950" y="233"/>
                        <a:pt x="27982" y="639"/>
                      </a:cubicBezTo>
                      <a:cubicBezTo>
                        <a:pt x="28000" y="733"/>
                        <a:pt x="29142" y="10035"/>
                        <a:pt x="14337" y="17297"/>
                      </a:cubicBezTo>
                      <a:cubicBezTo>
                        <a:pt x="1124" y="23754"/>
                        <a:pt x="19" y="31335"/>
                        <a:pt x="1" y="33506"/>
                      </a:cubicBezTo>
                      <a:cubicBezTo>
                        <a:pt x="19" y="35677"/>
                        <a:pt x="1124" y="43257"/>
                        <a:pt x="14337" y="49714"/>
                      </a:cubicBezTo>
                      <a:cubicBezTo>
                        <a:pt x="29142" y="56976"/>
                        <a:pt x="28000" y="66278"/>
                        <a:pt x="27982" y="66372"/>
                      </a:cubicBezTo>
                      <a:cubicBezTo>
                        <a:pt x="27982" y="66391"/>
                        <a:pt x="27982" y="66428"/>
                        <a:pt x="27982" y="66465"/>
                      </a:cubicBezTo>
                      <a:lnTo>
                        <a:pt x="27982" y="66522"/>
                      </a:lnTo>
                      <a:cubicBezTo>
                        <a:pt x="27982" y="66540"/>
                        <a:pt x="27982" y="66578"/>
                        <a:pt x="27982" y="66596"/>
                      </a:cubicBezTo>
                      <a:cubicBezTo>
                        <a:pt x="28000" y="66690"/>
                        <a:pt x="29142" y="75992"/>
                        <a:pt x="14337" y="83254"/>
                      </a:cubicBezTo>
                      <a:cubicBezTo>
                        <a:pt x="1124" y="89711"/>
                        <a:pt x="19" y="97292"/>
                        <a:pt x="1" y="99463"/>
                      </a:cubicBezTo>
                      <a:cubicBezTo>
                        <a:pt x="19" y="101634"/>
                        <a:pt x="1124" y="109214"/>
                        <a:pt x="14337" y="115671"/>
                      </a:cubicBezTo>
                      <a:cubicBezTo>
                        <a:pt x="29142" y="122933"/>
                        <a:pt x="28000" y="132235"/>
                        <a:pt x="27982" y="132329"/>
                      </a:cubicBezTo>
                      <a:cubicBezTo>
                        <a:pt x="27944" y="132647"/>
                        <a:pt x="28169" y="132946"/>
                        <a:pt x="28487" y="132984"/>
                      </a:cubicBezTo>
                      <a:lnTo>
                        <a:pt x="28562" y="132984"/>
                      </a:lnTo>
                      <a:cubicBezTo>
                        <a:pt x="28861" y="132984"/>
                        <a:pt x="29086" y="132778"/>
                        <a:pt x="29142" y="132497"/>
                      </a:cubicBezTo>
                      <a:cubicBezTo>
                        <a:pt x="29198" y="132086"/>
                        <a:pt x="30471" y="122278"/>
                        <a:pt x="14843" y="114623"/>
                      </a:cubicBezTo>
                      <a:cubicBezTo>
                        <a:pt x="2228" y="108447"/>
                        <a:pt x="1180" y="101447"/>
                        <a:pt x="1161" y="99463"/>
                      </a:cubicBezTo>
                      <a:cubicBezTo>
                        <a:pt x="1180" y="97460"/>
                        <a:pt x="2228" y="90479"/>
                        <a:pt x="14843" y="84284"/>
                      </a:cubicBezTo>
                      <a:cubicBezTo>
                        <a:pt x="30041" y="76853"/>
                        <a:pt x="29254" y="67383"/>
                        <a:pt x="29142" y="66484"/>
                      </a:cubicBezTo>
                      <a:cubicBezTo>
                        <a:pt x="29254" y="65567"/>
                        <a:pt x="30041" y="56115"/>
                        <a:pt x="14843" y="48666"/>
                      </a:cubicBezTo>
                      <a:cubicBezTo>
                        <a:pt x="2228" y="42508"/>
                        <a:pt x="1180" y="35490"/>
                        <a:pt x="1161" y="33506"/>
                      </a:cubicBezTo>
                      <a:cubicBezTo>
                        <a:pt x="1180" y="31522"/>
                        <a:pt x="2228" y="24503"/>
                        <a:pt x="14843" y="18345"/>
                      </a:cubicBezTo>
                      <a:cubicBezTo>
                        <a:pt x="30471" y="10690"/>
                        <a:pt x="29198" y="883"/>
                        <a:pt x="29142" y="471"/>
                      </a:cubicBezTo>
                      <a:cubicBezTo>
                        <a:pt x="29076" y="148"/>
                        <a:pt x="28829" y="1"/>
                        <a:pt x="2858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1" name="Google Shape;3058;p73">
                  <a:extLst>
                    <a:ext uri="{FF2B5EF4-FFF2-40B4-BE49-F238E27FC236}">
                      <a16:creationId xmlns:a16="http://schemas.microsoft.com/office/drawing/2014/main" id="{65BEC0CF-91E7-4487-92EE-49F1E765E5E1}"/>
                    </a:ext>
                  </a:extLst>
                </p:cNvPr>
                <p:cNvSpPr/>
                <p:nvPr/>
              </p:nvSpPr>
              <p:spPr>
                <a:xfrm rot="5400000">
                  <a:off x="4605366" y="3731198"/>
                  <a:ext cx="498833" cy="28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46" h="1180" extrusionOk="0">
                      <a:moveTo>
                        <a:pt x="787" y="0"/>
                      </a:moveTo>
                      <a:cubicBezTo>
                        <a:pt x="1" y="0"/>
                        <a:pt x="1" y="1179"/>
                        <a:pt x="787" y="1179"/>
                      </a:cubicBezTo>
                      <a:lnTo>
                        <a:pt x="19560" y="1179"/>
                      </a:lnTo>
                      <a:cubicBezTo>
                        <a:pt x="20346" y="1179"/>
                        <a:pt x="20346" y="0"/>
                        <a:pt x="19560" y="0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2" name="Google Shape;3059;p73">
                  <a:extLst>
                    <a:ext uri="{FF2B5EF4-FFF2-40B4-BE49-F238E27FC236}">
                      <a16:creationId xmlns:a16="http://schemas.microsoft.com/office/drawing/2014/main" id="{9343128A-E5C6-4ABB-B955-8D6F5F83CD08}"/>
                    </a:ext>
                  </a:extLst>
                </p:cNvPr>
                <p:cNvSpPr/>
                <p:nvPr/>
              </p:nvSpPr>
              <p:spPr>
                <a:xfrm rot="5400000">
                  <a:off x="4646911" y="3730058"/>
                  <a:ext cx="682371" cy="284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32" h="1161" extrusionOk="0">
                      <a:moveTo>
                        <a:pt x="786" y="0"/>
                      </a:moveTo>
                      <a:cubicBezTo>
                        <a:pt x="0" y="0"/>
                        <a:pt x="0" y="1161"/>
                        <a:pt x="786" y="1161"/>
                      </a:cubicBezTo>
                      <a:lnTo>
                        <a:pt x="27046" y="1161"/>
                      </a:lnTo>
                      <a:cubicBezTo>
                        <a:pt x="27832" y="1161"/>
                        <a:pt x="27832" y="0"/>
                        <a:pt x="2704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3" name="Google Shape;3074;p73">
                  <a:extLst>
                    <a:ext uri="{FF2B5EF4-FFF2-40B4-BE49-F238E27FC236}">
                      <a16:creationId xmlns:a16="http://schemas.microsoft.com/office/drawing/2014/main" id="{1DF3BD26-D0CB-4A83-96C2-7691AF002C2D}"/>
                    </a:ext>
                  </a:extLst>
                </p:cNvPr>
                <p:cNvSpPr/>
                <p:nvPr/>
              </p:nvSpPr>
              <p:spPr>
                <a:xfrm rot="5400000">
                  <a:off x="4810271" y="3942060"/>
                  <a:ext cx="82624" cy="83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0" h="3389" extrusionOk="0">
                      <a:moveTo>
                        <a:pt x="1685" y="1"/>
                      </a:moveTo>
                      <a:cubicBezTo>
                        <a:pt x="749" y="1"/>
                        <a:pt x="0" y="768"/>
                        <a:pt x="0" y="1704"/>
                      </a:cubicBezTo>
                      <a:cubicBezTo>
                        <a:pt x="0" y="2621"/>
                        <a:pt x="749" y="3389"/>
                        <a:pt x="1685" y="3389"/>
                      </a:cubicBezTo>
                      <a:cubicBezTo>
                        <a:pt x="2621" y="3389"/>
                        <a:pt x="3369" y="2621"/>
                        <a:pt x="3369" y="1704"/>
                      </a:cubicBezTo>
                      <a:cubicBezTo>
                        <a:pt x="3369" y="768"/>
                        <a:pt x="2621" y="1"/>
                        <a:pt x="1685" y="1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4" name="Google Shape;3075;p73">
                  <a:extLst>
                    <a:ext uri="{FF2B5EF4-FFF2-40B4-BE49-F238E27FC236}">
                      <a16:creationId xmlns:a16="http://schemas.microsoft.com/office/drawing/2014/main" id="{A2738B50-C9F0-44F1-8EEE-51722AB3A547}"/>
                    </a:ext>
                  </a:extLst>
                </p:cNvPr>
                <p:cNvSpPr/>
                <p:nvPr/>
              </p:nvSpPr>
              <p:spPr>
                <a:xfrm rot="5400000">
                  <a:off x="4800685" y="3952652"/>
                  <a:ext cx="89048" cy="70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2" h="2861" extrusionOk="0">
                      <a:moveTo>
                        <a:pt x="2864" y="1"/>
                      </a:moveTo>
                      <a:cubicBezTo>
                        <a:pt x="3127" y="1171"/>
                        <a:pt x="2190" y="2064"/>
                        <a:pt x="1200" y="2064"/>
                      </a:cubicBezTo>
                      <a:cubicBezTo>
                        <a:pt x="781" y="2064"/>
                        <a:pt x="352" y="1903"/>
                        <a:pt x="1" y="1536"/>
                      </a:cubicBezTo>
                      <a:lnTo>
                        <a:pt x="1" y="1536"/>
                      </a:lnTo>
                      <a:cubicBezTo>
                        <a:pt x="180" y="2351"/>
                        <a:pt x="890" y="2860"/>
                        <a:pt x="1649" y="2860"/>
                      </a:cubicBezTo>
                      <a:cubicBezTo>
                        <a:pt x="1918" y="2860"/>
                        <a:pt x="2193" y="2796"/>
                        <a:pt x="2453" y="2659"/>
                      </a:cubicBezTo>
                      <a:cubicBezTo>
                        <a:pt x="3426" y="2135"/>
                        <a:pt x="3632" y="806"/>
                        <a:pt x="2864" y="1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5" name="Google Shape;3076;p73">
                  <a:extLst>
                    <a:ext uri="{FF2B5EF4-FFF2-40B4-BE49-F238E27FC236}">
                      <a16:creationId xmlns:a16="http://schemas.microsoft.com/office/drawing/2014/main" id="{EA1DEBAD-C29C-47F6-BE74-74139E63031C}"/>
                    </a:ext>
                  </a:extLst>
                </p:cNvPr>
                <p:cNvSpPr/>
                <p:nvPr/>
              </p:nvSpPr>
              <p:spPr>
                <a:xfrm rot="5400000">
                  <a:off x="4850419" y="3957421"/>
                  <a:ext cx="37193" cy="37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17" extrusionOk="0">
                      <a:moveTo>
                        <a:pt x="750" y="1"/>
                      </a:moveTo>
                      <a:cubicBezTo>
                        <a:pt x="338" y="1"/>
                        <a:pt x="1" y="337"/>
                        <a:pt x="1" y="749"/>
                      </a:cubicBezTo>
                      <a:cubicBezTo>
                        <a:pt x="1" y="1180"/>
                        <a:pt x="338" y="1517"/>
                        <a:pt x="750" y="1517"/>
                      </a:cubicBezTo>
                      <a:cubicBezTo>
                        <a:pt x="1180" y="1517"/>
                        <a:pt x="1517" y="1180"/>
                        <a:pt x="1517" y="749"/>
                      </a:cubicBezTo>
                      <a:cubicBezTo>
                        <a:pt x="1517" y="337"/>
                        <a:pt x="1180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6" name="Google Shape;3086;p73">
                  <a:extLst>
                    <a:ext uri="{FF2B5EF4-FFF2-40B4-BE49-F238E27FC236}">
                      <a16:creationId xmlns:a16="http://schemas.microsoft.com/office/drawing/2014/main" id="{FE2F30B7-5AC9-4230-8B5B-7870F2A7402B}"/>
                    </a:ext>
                  </a:extLst>
                </p:cNvPr>
                <p:cNvSpPr/>
                <p:nvPr/>
              </p:nvSpPr>
              <p:spPr>
                <a:xfrm rot="5400000">
                  <a:off x="5276496" y="3974178"/>
                  <a:ext cx="82624" cy="83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0" h="3389" extrusionOk="0">
                      <a:moveTo>
                        <a:pt x="1685" y="1"/>
                      </a:moveTo>
                      <a:cubicBezTo>
                        <a:pt x="749" y="1"/>
                        <a:pt x="0" y="768"/>
                        <a:pt x="0" y="1704"/>
                      </a:cubicBezTo>
                      <a:cubicBezTo>
                        <a:pt x="0" y="2621"/>
                        <a:pt x="749" y="3389"/>
                        <a:pt x="1685" y="3389"/>
                      </a:cubicBezTo>
                      <a:cubicBezTo>
                        <a:pt x="2621" y="3389"/>
                        <a:pt x="3369" y="2621"/>
                        <a:pt x="3369" y="1704"/>
                      </a:cubicBezTo>
                      <a:cubicBezTo>
                        <a:pt x="3369" y="768"/>
                        <a:pt x="2621" y="1"/>
                        <a:pt x="168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7" name="Google Shape;3087;p73">
                  <a:extLst>
                    <a:ext uri="{FF2B5EF4-FFF2-40B4-BE49-F238E27FC236}">
                      <a16:creationId xmlns:a16="http://schemas.microsoft.com/office/drawing/2014/main" id="{7428062C-BD56-4C26-9984-EE383A04E248}"/>
                    </a:ext>
                  </a:extLst>
                </p:cNvPr>
                <p:cNvSpPr/>
                <p:nvPr/>
              </p:nvSpPr>
              <p:spPr>
                <a:xfrm rot="5400000">
                  <a:off x="5266898" y="3984782"/>
                  <a:ext cx="89048" cy="70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2" h="2860" extrusionOk="0">
                      <a:moveTo>
                        <a:pt x="2864" y="0"/>
                      </a:moveTo>
                      <a:lnTo>
                        <a:pt x="2864" y="0"/>
                      </a:lnTo>
                      <a:cubicBezTo>
                        <a:pt x="3127" y="1170"/>
                        <a:pt x="2199" y="2063"/>
                        <a:pt x="1209" y="2063"/>
                      </a:cubicBezTo>
                      <a:cubicBezTo>
                        <a:pt x="789" y="2063"/>
                        <a:pt x="357" y="1902"/>
                        <a:pt x="1" y="1535"/>
                      </a:cubicBezTo>
                      <a:lnTo>
                        <a:pt x="1" y="1535"/>
                      </a:lnTo>
                      <a:cubicBezTo>
                        <a:pt x="194" y="2350"/>
                        <a:pt x="908" y="2859"/>
                        <a:pt x="1660" y="2859"/>
                      </a:cubicBezTo>
                      <a:cubicBezTo>
                        <a:pt x="1926" y="2859"/>
                        <a:pt x="2198" y="2795"/>
                        <a:pt x="2453" y="2658"/>
                      </a:cubicBezTo>
                      <a:cubicBezTo>
                        <a:pt x="3445" y="2134"/>
                        <a:pt x="3632" y="805"/>
                        <a:pt x="286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8" name="Google Shape;3088;p73">
                  <a:extLst>
                    <a:ext uri="{FF2B5EF4-FFF2-40B4-BE49-F238E27FC236}">
                      <a16:creationId xmlns:a16="http://schemas.microsoft.com/office/drawing/2014/main" id="{E8D0432B-9968-4B3E-AC10-7B883838EA80}"/>
                    </a:ext>
                  </a:extLst>
                </p:cNvPr>
                <p:cNvSpPr/>
                <p:nvPr/>
              </p:nvSpPr>
              <p:spPr>
                <a:xfrm rot="5400000">
                  <a:off x="5316644" y="3989563"/>
                  <a:ext cx="37193" cy="37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17" extrusionOk="0">
                      <a:moveTo>
                        <a:pt x="767" y="1"/>
                      </a:moveTo>
                      <a:cubicBezTo>
                        <a:pt x="337" y="1"/>
                        <a:pt x="0" y="337"/>
                        <a:pt x="0" y="768"/>
                      </a:cubicBezTo>
                      <a:cubicBezTo>
                        <a:pt x="0" y="1180"/>
                        <a:pt x="337" y="1517"/>
                        <a:pt x="767" y="1517"/>
                      </a:cubicBezTo>
                      <a:cubicBezTo>
                        <a:pt x="1179" y="1517"/>
                        <a:pt x="1516" y="1180"/>
                        <a:pt x="1516" y="768"/>
                      </a:cubicBezTo>
                      <a:cubicBezTo>
                        <a:pt x="1516" y="337"/>
                        <a:pt x="1179" y="1"/>
                        <a:pt x="76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9" name="Google Shape;3089;p73">
                  <a:extLst>
                    <a:ext uri="{FF2B5EF4-FFF2-40B4-BE49-F238E27FC236}">
                      <a16:creationId xmlns:a16="http://schemas.microsoft.com/office/drawing/2014/main" id="{ECD07495-E8C5-40ED-AB55-397C7A3D4E66}"/>
                    </a:ext>
                  </a:extLst>
                </p:cNvPr>
                <p:cNvSpPr/>
                <p:nvPr/>
              </p:nvSpPr>
              <p:spPr>
                <a:xfrm rot="5400000">
                  <a:off x="4954594" y="4035435"/>
                  <a:ext cx="82624" cy="82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0" h="3370" extrusionOk="0">
                      <a:moveTo>
                        <a:pt x="1685" y="1"/>
                      </a:moveTo>
                      <a:cubicBezTo>
                        <a:pt x="749" y="1"/>
                        <a:pt x="1" y="750"/>
                        <a:pt x="1" y="1685"/>
                      </a:cubicBezTo>
                      <a:cubicBezTo>
                        <a:pt x="1" y="2621"/>
                        <a:pt x="749" y="3370"/>
                        <a:pt x="1685" y="3370"/>
                      </a:cubicBezTo>
                      <a:cubicBezTo>
                        <a:pt x="2621" y="3370"/>
                        <a:pt x="3370" y="2621"/>
                        <a:pt x="3370" y="1685"/>
                      </a:cubicBezTo>
                      <a:cubicBezTo>
                        <a:pt x="3370" y="750"/>
                        <a:pt x="2621" y="1"/>
                        <a:pt x="168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0" name="Google Shape;3090;p73">
                  <a:extLst>
                    <a:ext uri="{FF2B5EF4-FFF2-40B4-BE49-F238E27FC236}">
                      <a16:creationId xmlns:a16="http://schemas.microsoft.com/office/drawing/2014/main" id="{65DC8C5D-AF38-4557-81DE-978A497E8F44}"/>
                    </a:ext>
                  </a:extLst>
                </p:cNvPr>
                <p:cNvSpPr/>
                <p:nvPr/>
              </p:nvSpPr>
              <p:spPr>
                <a:xfrm rot="5400000">
                  <a:off x="4944811" y="4045855"/>
                  <a:ext cx="89048" cy="70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2" h="2858" extrusionOk="0">
                      <a:moveTo>
                        <a:pt x="2864" y="1"/>
                      </a:moveTo>
                      <a:cubicBezTo>
                        <a:pt x="3127" y="1171"/>
                        <a:pt x="2189" y="2064"/>
                        <a:pt x="1200" y="2064"/>
                      </a:cubicBezTo>
                      <a:cubicBezTo>
                        <a:pt x="780" y="2064"/>
                        <a:pt x="351" y="1903"/>
                        <a:pt x="0" y="1536"/>
                      </a:cubicBezTo>
                      <a:lnTo>
                        <a:pt x="0" y="1536"/>
                      </a:lnTo>
                      <a:cubicBezTo>
                        <a:pt x="181" y="2340"/>
                        <a:pt x="896" y="2857"/>
                        <a:pt x="1658" y="2857"/>
                      </a:cubicBezTo>
                      <a:cubicBezTo>
                        <a:pt x="1924" y="2857"/>
                        <a:pt x="2195" y="2794"/>
                        <a:pt x="2452" y="2659"/>
                      </a:cubicBezTo>
                      <a:cubicBezTo>
                        <a:pt x="3425" y="2116"/>
                        <a:pt x="3631" y="806"/>
                        <a:pt x="286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1" name="Google Shape;3091;p73">
                  <a:extLst>
                    <a:ext uri="{FF2B5EF4-FFF2-40B4-BE49-F238E27FC236}">
                      <a16:creationId xmlns:a16="http://schemas.microsoft.com/office/drawing/2014/main" id="{E0E1C28D-004C-4508-8BAB-C6B2132F6CA3}"/>
                    </a:ext>
                  </a:extLst>
                </p:cNvPr>
                <p:cNvSpPr/>
                <p:nvPr/>
              </p:nvSpPr>
              <p:spPr>
                <a:xfrm rot="5400000">
                  <a:off x="4994275" y="4050820"/>
                  <a:ext cx="37659" cy="37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" h="1517" extrusionOk="0">
                      <a:moveTo>
                        <a:pt x="768" y="1"/>
                      </a:moveTo>
                      <a:cubicBezTo>
                        <a:pt x="337" y="1"/>
                        <a:pt x="0" y="337"/>
                        <a:pt x="0" y="749"/>
                      </a:cubicBezTo>
                      <a:cubicBezTo>
                        <a:pt x="0" y="1180"/>
                        <a:pt x="337" y="1517"/>
                        <a:pt x="768" y="1517"/>
                      </a:cubicBezTo>
                      <a:cubicBezTo>
                        <a:pt x="1179" y="1517"/>
                        <a:pt x="1535" y="1180"/>
                        <a:pt x="1535" y="749"/>
                      </a:cubicBezTo>
                      <a:cubicBezTo>
                        <a:pt x="1535" y="337"/>
                        <a:pt x="1179" y="1"/>
                        <a:pt x="76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2" name="Google Shape;3128;p73">
                  <a:extLst>
                    <a:ext uri="{FF2B5EF4-FFF2-40B4-BE49-F238E27FC236}">
                      <a16:creationId xmlns:a16="http://schemas.microsoft.com/office/drawing/2014/main" id="{9037C9BA-373F-4152-BABE-08A64D65FD1B}"/>
                    </a:ext>
                  </a:extLst>
                </p:cNvPr>
                <p:cNvSpPr/>
                <p:nvPr/>
              </p:nvSpPr>
              <p:spPr>
                <a:xfrm rot="5400000">
                  <a:off x="5114571" y="4043235"/>
                  <a:ext cx="82624" cy="83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0" h="3389" extrusionOk="0">
                      <a:moveTo>
                        <a:pt x="1685" y="1"/>
                      </a:moveTo>
                      <a:cubicBezTo>
                        <a:pt x="749" y="1"/>
                        <a:pt x="0" y="768"/>
                        <a:pt x="0" y="1704"/>
                      </a:cubicBezTo>
                      <a:cubicBezTo>
                        <a:pt x="0" y="2621"/>
                        <a:pt x="749" y="3389"/>
                        <a:pt x="1685" y="3389"/>
                      </a:cubicBezTo>
                      <a:cubicBezTo>
                        <a:pt x="2621" y="3389"/>
                        <a:pt x="3369" y="2621"/>
                        <a:pt x="3369" y="1704"/>
                      </a:cubicBezTo>
                      <a:cubicBezTo>
                        <a:pt x="3369" y="768"/>
                        <a:pt x="2621" y="1"/>
                        <a:pt x="168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3" name="Google Shape;3129;p73">
                  <a:extLst>
                    <a:ext uri="{FF2B5EF4-FFF2-40B4-BE49-F238E27FC236}">
                      <a16:creationId xmlns:a16="http://schemas.microsoft.com/office/drawing/2014/main" id="{9AD1722C-BA11-4D13-804B-A50E2BAB298E}"/>
                    </a:ext>
                  </a:extLst>
                </p:cNvPr>
                <p:cNvSpPr/>
                <p:nvPr/>
              </p:nvSpPr>
              <p:spPr>
                <a:xfrm rot="5400000">
                  <a:off x="5104972" y="4053839"/>
                  <a:ext cx="89048" cy="70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2" h="2860" extrusionOk="0">
                      <a:moveTo>
                        <a:pt x="2864" y="0"/>
                      </a:moveTo>
                      <a:lnTo>
                        <a:pt x="2864" y="0"/>
                      </a:lnTo>
                      <a:cubicBezTo>
                        <a:pt x="3127" y="1170"/>
                        <a:pt x="2199" y="2063"/>
                        <a:pt x="1209" y="2063"/>
                      </a:cubicBezTo>
                      <a:cubicBezTo>
                        <a:pt x="789" y="2063"/>
                        <a:pt x="357" y="1902"/>
                        <a:pt x="1" y="1535"/>
                      </a:cubicBezTo>
                      <a:lnTo>
                        <a:pt x="1" y="1535"/>
                      </a:lnTo>
                      <a:cubicBezTo>
                        <a:pt x="194" y="2350"/>
                        <a:pt x="908" y="2859"/>
                        <a:pt x="1660" y="2859"/>
                      </a:cubicBezTo>
                      <a:cubicBezTo>
                        <a:pt x="1926" y="2859"/>
                        <a:pt x="2198" y="2795"/>
                        <a:pt x="2453" y="2658"/>
                      </a:cubicBezTo>
                      <a:cubicBezTo>
                        <a:pt x="3445" y="2134"/>
                        <a:pt x="3632" y="805"/>
                        <a:pt x="286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4" name="Google Shape;3130;p73">
                  <a:extLst>
                    <a:ext uri="{FF2B5EF4-FFF2-40B4-BE49-F238E27FC236}">
                      <a16:creationId xmlns:a16="http://schemas.microsoft.com/office/drawing/2014/main" id="{282B42D6-42AD-439A-886E-6056547A9044}"/>
                    </a:ext>
                  </a:extLst>
                </p:cNvPr>
                <p:cNvSpPr/>
                <p:nvPr/>
              </p:nvSpPr>
              <p:spPr>
                <a:xfrm rot="5400000">
                  <a:off x="5154719" y="4058620"/>
                  <a:ext cx="37193" cy="37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17" extrusionOk="0">
                      <a:moveTo>
                        <a:pt x="767" y="1"/>
                      </a:moveTo>
                      <a:cubicBezTo>
                        <a:pt x="337" y="1"/>
                        <a:pt x="0" y="337"/>
                        <a:pt x="0" y="768"/>
                      </a:cubicBezTo>
                      <a:cubicBezTo>
                        <a:pt x="0" y="1180"/>
                        <a:pt x="337" y="1517"/>
                        <a:pt x="767" y="1517"/>
                      </a:cubicBezTo>
                      <a:cubicBezTo>
                        <a:pt x="1179" y="1517"/>
                        <a:pt x="1516" y="1180"/>
                        <a:pt x="1516" y="768"/>
                      </a:cubicBezTo>
                      <a:cubicBezTo>
                        <a:pt x="1516" y="337"/>
                        <a:pt x="1179" y="1"/>
                        <a:pt x="76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5" name="Elipse 564">
                  <a:extLst>
                    <a:ext uri="{FF2B5EF4-FFF2-40B4-BE49-F238E27FC236}">
                      <a16:creationId xmlns:a16="http://schemas.microsoft.com/office/drawing/2014/main" id="{72B70839-C121-4430-9BF9-AEBE9788A6C8}"/>
                    </a:ext>
                  </a:extLst>
                </p:cNvPr>
                <p:cNvSpPr/>
                <p:nvPr/>
              </p:nvSpPr>
              <p:spPr>
                <a:xfrm>
                  <a:off x="5271650" y="3970396"/>
                  <a:ext cx="90000" cy="90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6" name="Google Shape;3048;p73">
                  <a:extLst>
                    <a:ext uri="{FF2B5EF4-FFF2-40B4-BE49-F238E27FC236}">
                      <a16:creationId xmlns:a16="http://schemas.microsoft.com/office/drawing/2014/main" id="{170D616A-9559-45DE-827A-13066B660B7D}"/>
                    </a:ext>
                  </a:extLst>
                </p:cNvPr>
                <p:cNvSpPr/>
                <p:nvPr/>
              </p:nvSpPr>
              <p:spPr>
                <a:xfrm rot="5400000">
                  <a:off x="5013784" y="3693819"/>
                  <a:ext cx="576000" cy="2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46" h="1180" extrusionOk="0">
                      <a:moveTo>
                        <a:pt x="787" y="0"/>
                      </a:moveTo>
                      <a:cubicBezTo>
                        <a:pt x="1" y="0"/>
                        <a:pt x="1" y="1179"/>
                        <a:pt x="787" y="1179"/>
                      </a:cubicBezTo>
                      <a:lnTo>
                        <a:pt x="19560" y="1179"/>
                      </a:lnTo>
                      <a:cubicBezTo>
                        <a:pt x="20346" y="1179"/>
                        <a:pt x="20346" y="0"/>
                        <a:pt x="1956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547" name="Rectángulo 546">
                <a:extLst>
                  <a:ext uri="{FF2B5EF4-FFF2-40B4-BE49-F238E27FC236}">
                    <a16:creationId xmlns:a16="http://schemas.microsoft.com/office/drawing/2014/main" id="{F22DDF11-01A3-44A3-BBC4-FA3461680F76}"/>
                  </a:ext>
                </a:extLst>
              </p:cNvPr>
              <p:cNvSpPr/>
              <p:nvPr/>
            </p:nvSpPr>
            <p:spPr>
              <a:xfrm>
                <a:off x="7429862" y="2415385"/>
                <a:ext cx="1390230" cy="13649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8" name="Rectángulo 547">
                <a:extLst>
                  <a:ext uri="{FF2B5EF4-FFF2-40B4-BE49-F238E27FC236}">
                    <a16:creationId xmlns:a16="http://schemas.microsoft.com/office/drawing/2014/main" id="{07753D74-7D86-4CCF-8844-9D97E4D8FF0B}"/>
                  </a:ext>
                </a:extLst>
              </p:cNvPr>
              <p:cNvSpPr/>
              <p:nvPr/>
            </p:nvSpPr>
            <p:spPr>
              <a:xfrm>
                <a:off x="4595559" y="2377597"/>
                <a:ext cx="1390230" cy="13649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5" name="Elipse 94">
              <a:extLst>
                <a:ext uri="{FF2B5EF4-FFF2-40B4-BE49-F238E27FC236}">
                  <a16:creationId xmlns:a16="http://schemas.microsoft.com/office/drawing/2014/main" id="{35A77A16-B07D-4E84-8DEF-7444AA05B736}"/>
                </a:ext>
              </a:extLst>
            </p:cNvPr>
            <p:cNvSpPr/>
            <p:nvPr/>
          </p:nvSpPr>
          <p:spPr>
            <a:xfrm>
              <a:off x="1076357" y="2176326"/>
              <a:ext cx="1469091" cy="1322122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Google Shape;3042;p73">
              <a:extLst>
                <a:ext uri="{FF2B5EF4-FFF2-40B4-BE49-F238E27FC236}">
                  <a16:creationId xmlns:a16="http://schemas.microsoft.com/office/drawing/2014/main" id="{3F128E08-EE27-4E11-B444-219275943286}"/>
                </a:ext>
              </a:extLst>
            </p:cNvPr>
            <p:cNvSpPr txBox="1">
              <a:spLocks/>
            </p:cNvSpPr>
            <p:nvPr/>
          </p:nvSpPr>
          <p:spPr>
            <a:xfrm>
              <a:off x="1358070" y="1688526"/>
              <a:ext cx="905664" cy="526022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s-ES" dirty="0">
                  <a:latin typeface="Oxygen" panose="02000503000000000000" pitchFamily="2" charset="0"/>
                </a:rPr>
                <a:t>CAS</a:t>
              </a:r>
              <a:endParaRPr lang="es-ES" sz="1100" dirty="0">
                <a:latin typeface="Oxygen" panose="02000503000000000000" pitchFamily="2" charset="0"/>
              </a:endParaRPr>
            </a:p>
          </p:txBody>
        </p:sp>
        <p:sp>
          <p:nvSpPr>
            <p:cNvPr id="97" name="CuadroTexto 96">
              <a:extLst>
                <a:ext uri="{FF2B5EF4-FFF2-40B4-BE49-F238E27FC236}">
                  <a16:creationId xmlns:a16="http://schemas.microsoft.com/office/drawing/2014/main" id="{7C57AEBE-7A92-429A-8D8E-FB104462DB40}"/>
                </a:ext>
              </a:extLst>
            </p:cNvPr>
            <p:cNvSpPr txBox="1"/>
            <p:nvPr/>
          </p:nvSpPr>
          <p:spPr>
            <a:xfrm rot="16200000">
              <a:off x="1547890" y="2258961"/>
              <a:ext cx="526023" cy="536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b="1" dirty="0">
                  <a:latin typeface="Oxygen" panose="02000503000000000000" pitchFamily="2" charset="0"/>
                </a:rPr>
                <a:t>c:</a:t>
              </a:r>
              <a:endParaRPr lang="en-US" sz="1800" b="1" dirty="0">
                <a:latin typeface="Oxygen" panose="02000503000000000000" pitchFamily="2" charset="0"/>
              </a:endParaRPr>
            </a:p>
          </p:txBody>
        </p:sp>
        <p:cxnSp>
          <p:nvCxnSpPr>
            <p:cNvPr id="99" name="Conector recto 98">
              <a:extLst>
                <a:ext uri="{FF2B5EF4-FFF2-40B4-BE49-F238E27FC236}">
                  <a16:creationId xmlns:a16="http://schemas.microsoft.com/office/drawing/2014/main" id="{CE9D8B32-9B17-4B60-8C71-7108F76737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903" y="2837387"/>
              <a:ext cx="486402" cy="425392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102">
              <a:extLst>
                <a:ext uri="{FF2B5EF4-FFF2-40B4-BE49-F238E27FC236}">
                  <a16:creationId xmlns:a16="http://schemas.microsoft.com/office/drawing/2014/main" id="{C0FFA381-E772-4F12-8146-63092037CEB4}"/>
                </a:ext>
              </a:extLst>
            </p:cNvPr>
            <p:cNvCxnSpPr>
              <a:cxnSpLocks/>
            </p:cNvCxnSpPr>
            <p:nvPr/>
          </p:nvCxnSpPr>
          <p:spPr>
            <a:xfrm>
              <a:off x="2352121" y="2877232"/>
              <a:ext cx="486402" cy="425392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Google Shape;3042;p73">
              <a:extLst>
                <a:ext uri="{FF2B5EF4-FFF2-40B4-BE49-F238E27FC236}">
                  <a16:creationId xmlns:a16="http://schemas.microsoft.com/office/drawing/2014/main" id="{DA83FD3B-3BBC-45F1-B5ED-DE8B5C4623A2}"/>
                </a:ext>
              </a:extLst>
            </p:cNvPr>
            <p:cNvSpPr txBox="1">
              <a:spLocks/>
            </p:cNvSpPr>
            <p:nvPr/>
          </p:nvSpPr>
          <p:spPr>
            <a:xfrm>
              <a:off x="-147074" y="2161537"/>
              <a:ext cx="1232912" cy="526022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s-ES" dirty="0">
                  <a:latin typeface="Oxygen" panose="02000503000000000000" pitchFamily="2" charset="0"/>
                </a:rPr>
                <a:t>GUÍA (ARN)</a:t>
              </a:r>
              <a:endParaRPr lang="es-ES" sz="1100" dirty="0">
                <a:latin typeface="Oxygen" panose="02000503000000000000" pitchFamily="2" charset="0"/>
              </a:endParaRPr>
            </a:p>
          </p:txBody>
        </p:sp>
        <p:sp>
          <p:nvSpPr>
            <p:cNvPr id="164" name="Google Shape;3042;p73">
              <a:extLst>
                <a:ext uri="{FF2B5EF4-FFF2-40B4-BE49-F238E27FC236}">
                  <a16:creationId xmlns:a16="http://schemas.microsoft.com/office/drawing/2014/main" id="{329F9577-3F87-40A1-A6F1-16751546663A}"/>
                </a:ext>
              </a:extLst>
            </p:cNvPr>
            <p:cNvSpPr txBox="1">
              <a:spLocks/>
            </p:cNvSpPr>
            <p:nvPr/>
          </p:nvSpPr>
          <p:spPr>
            <a:xfrm>
              <a:off x="2532064" y="2163464"/>
              <a:ext cx="1232912" cy="526022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s-ES" dirty="0">
                  <a:latin typeface="Oxygen" panose="02000503000000000000" pitchFamily="2" charset="0"/>
                </a:rPr>
                <a:t>MOLDE (ADN)</a:t>
              </a:r>
              <a:endParaRPr lang="es-ES" sz="1100" dirty="0">
                <a:latin typeface="Oxygen" panose="02000503000000000000" pitchFamily="2" charset="0"/>
              </a:endParaRPr>
            </a:p>
          </p:txBody>
        </p:sp>
      </p:grpSp>
      <p:grpSp>
        <p:nvGrpSpPr>
          <p:cNvPr id="354" name="Grupo 353">
            <a:extLst>
              <a:ext uri="{FF2B5EF4-FFF2-40B4-BE49-F238E27FC236}">
                <a16:creationId xmlns:a16="http://schemas.microsoft.com/office/drawing/2014/main" id="{778B27C7-BD3C-4AFF-8BF9-74A14D2BB4ED}"/>
              </a:ext>
            </a:extLst>
          </p:cNvPr>
          <p:cNvGrpSpPr>
            <a:grpSpLocks noChangeAspect="1"/>
          </p:cNvGrpSpPr>
          <p:nvPr/>
        </p:nvGrpSpPr>
        <p:grpSpPr>
          <a:xfrm>
            <a:off x="2443186" y="2222699"/>
            <a:ext cx="4140000" cy="991757"/>
            <a:chOff x="5178628" y="1248732"/>
            <a:chExt cx="3260437" cy="781053"/>
          </a:xfrm>
        </p:grpSpPr>
        <p:grpSp>
          <p:nvGrpSpPr>
            <p:cNvPr id="166" name="Grupo 165">
              <a:extLst>
                <a:ext uri="{FF2B5EF4-FFF2-40B4-BE49-F238E27FC236}">
                  <a16:creationId xmlns:a16="http://schemas.microsoft.com/office/drawing/2014/main" id="{08858805-2C17-41E3-A967-BBFD74AA8ECE}"/>
                </a:ext>
              </a:extLst>
            </p:cNvPr>
            <p:cNvGrpSpPr/>
            <p:nvPr/>
          </p:nvGrpSpPr>
          <p:grpSpPr>
            <a:xfrm>
              <a:off x="5178628" y="1248732"/>
              <a:ext cx="3260437" cy="781053"/>
              <a:chOff x="5178628" y="1248732"/>
              <a:chExt cx="3260437" cy="781053"/>
            </a:xfrm>
          </p:grpSpPr>
          <p:sp>
            <p:nvSpPr>
              <p:cNvPr id="8" name="Google Shape;3044;p73">
                <a:extLst>
                  <a:ext uri="{FF2B5EF4-FFF2-40B4-BE49-F238E27FC236}">
                    <a16:creationId xmlns:a16="http://schemas.microsoft.com/office/drawing/2014/main" id="{DB16D38F-CA10-4E44-960B-7E9CC28D9CEE}"/>
                  </a:ext>
                </a:extLst>
              </p:cNvPr>
              <p:cNvSpPr/>
              <p:nvPr/>
            </p:nvSpPr>
            <p:spPr>
              <a:xfrm rot="5400000">
                <a:off x="6486292" y="1637869"/>
                <a:ext cx="708946" cy="28451"/>
              </a:xfrm>
              <a:custGeom>
                <a:avLst/>
                <a:gdLst/>
                <a:ahLst/>
                <a:cxnLst/>
                <a:rect l="l" t="t" r="r" b="b"/>
                <a:pathLst>
                  <a:path w="24238" h="1161" extrusionOk="0">
                    <a:moveTo>
                      <a:pt x="786" y="1"/>
                    </a:moveTo>
                    <a:cubicBezTo>
                      <a:pt x="0" y="1"/>
                      <a:pt x="0" y="1161"/>
                      <a:pt x="786" y="1161"/>
                    </a:cubicBezTo>
                    <a:lnTo>
                      <a:pt x="23452" y="1161"/>
                    </a:lnTo>
                    <a:cubicBezTo>
                      <a:pt x="24238" y="1161"/>
                      <a:pt x="24238" y="1"/>
                      <a:pt x="234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3046;p73">
                <a:extLst>
                  <a:ext uri="{FF2B5EF4-FFF2-40B4-BE49-F238E27FC236}">
                    <a16:creationId xmlns:a16="http://schemas.microsoft.com/office/drawing/2014/main" id="{ABEAFCC8-F686-4C93-8F24-6F9CAB18B380}"/>
                  </a:ext>
                </a:extLst>
              </p:cNvPr>
              <p:cNvSpPr/>
              <p:nvPr/>
            </p:nvSpPr>
            <p:spPr>
              <a:xfrm rot="5400000">
                <a:off x="6435297" y="26019"/>
                <a:ext cx="747097" cy="3260436"/>
              </a:xfrm>
              <a:custGeom>
                <a:avLst/>
                <a:gdLst/>
                <a:ahLst/>
                <a:cxnLst/>
                <a:rect l="l" t="t" r="r" b="b"/>
                <a:pathLst>
                  <a:path w="30472" h="132984" extrusionOk="0">
                    <a:moveTo>
                      <a:pt x="28580" y="1"/>
                    </a:moveTo>
                    <a:cubicBezTo>
                      <a:pt x="28268" y="1"/>
                      <a:pt x="27950" y="233"/>
                      <a:pt x="27982" y="639"/>
                    </a:cubicBezTo>
                    <a:cubicBezTo>
                      <a:pt x="28000" y="733"/>
                      <a:pt x="29142" y="10035"/>
                      <a:pt x="14337" y="17297"/>
                    </a:cubicBezTo>
                    <a:cubicBezTo>
                      <a:pt x="1124" y="23754"/>
                      <a:pt x="19" y="31335"/>
                      <a:pt x="1" y="33506"/>
                    </a:cubicBezTo>
                    <a:cubicBezTo>
                      <a:pt x="19" y="35677"/>
                      <a:pt x="1124" y="43257"/>
                      <a:pt x="14337" y="49714"/>
                    </a:cubicBezTo>
                    <a:cubicBezTo>
                      <a:pt x="29142" y="56976"/>
                      <a:pt x="28000" y="66278"/>
                      <a:pt x="27982" y="66372"/>
                    </a:cubicBezTo>
                    <a:cubicBezTo>
                      <a:pt x="27982" y="66391"/>
                      <a:pt x="27982" y="66428"/>
                      <a:pt x="27982" y="66465"/>
                    </a:cubicBezTo>
                    <a:lnTo>
                      <a:pt x="27982" y="66522"/>
                    </a:lnTo>
                    <a:cubicBezTo>
                      <a:pt x="27982" y="66540"/>
                      <a:pt x="27982" y="66578"/>
                      <a:pt x="27982" y="66596"/>
                    </a:cubicBezTo>
                    <a:cubicBezTo>
                      <a:pt x="28000" y="66690"/>
                      <a:pt x="29142" y="75992"/>
                      <a:pt x="14337" y="83254"/>
                    </a:cubicBezTo>
                    <a:cubicBezTo>
                      <a:pt x="1124" y="89711"/>
                      <a:pt x="19" y="97292"/>
                      <a:pt x="1" y="99463"/>
                    </a:cubicBezTo>
                    <a:cubicBezTo>
                      <a:pt x="19" y="101634"/>
                      <a:pt x="1124" y="109214"/>
                      <a:pt x="14337" y="115671"/>
                    </a:cubicBezTo>
                    <a:cubicBezTo>
                      <a:pt x="29142" y="122933"/>
                      <a:pt x="28000" y="132235"/>
                      <a:pt x="27982" y="132329"/>
                    </a:cubicBezTo>
                    <a:cubicBezTo>
                      <a:pt x="27944" y="132647"/>
                      <a:pt x="28169" y="132946"/>
                      <a:pt x="28487" y="132984"/>
                    </a:cubicBezTo>
                    <a:lnTo>
                      <a:pt x="28562" y="132984"/>
                    </a:lnTo>
                    <a:cubicBezTo>
                      <a:pt x="28861" y="132984"/>
                      <a:pt x="29086" y="132778"/>
                      <a:pt x="29142" y="132497"/>
                    </a:cubicBezTo>
                    <a:cubicBezTo>
                      <a:pt x="29198" y="132086"/>
                      <a:pt x="30471" y="122278"/>
                      <a:pt x="14843" y="114623"/>
                    </a:cubicBezTo>
                    <a:cubicBezTo>
                      <a:pt x="2228" y="108447"/>
                      <a:pt x="1180" y="101447"/>
                      <a:pt x="1161" y="99463"/>
                    </a:cubicBezTo>
                    <a:cubicBezTo>
                      <a:pt x="1180" y="97460"/>
                      <a:pt x="2228" y="90479"/>
                      <a:pt x="14843" y="84284"/>
                    </a:cubicBezTo>
                    <a:cubicBezTo>
                      <a:pt x="30041" y="76853"/>
                      <a:pt x="29254" y="67383"/>
                      <a:pt x="29142" y="66484"/>
                    </a:cubicBezTo>
                    <a:cubicBezTo>
                      <a:pt x="29254" y="65567"/>
                      <a:pt x="30041" y="56115"/>
                      <a:pt x="14843" y="48666"/>
                    </a:cubicBezTo>
                    <a:cubicBezTo>
                      <a:pt x="2228" y="42508"/>
                      <a:pt x="1180" y="35490"/>
                      <a:pt x="1161" y="33506"/>
                    </a:cubicBezTo>
                    <a:cubicBezTo>
                      <a:pt x="1180" y="31522"/>
                      <a:pt x="2228" y="24503"/>
                      <a:pt x="14843" y="18345"/>
                    </a:cubicBezTo>
                    <a:cubicBezTo>
                      <a:pt x="30471" y="10690"/>
                      <a:pt x="29198" y="883"/>
                      <a:pt x="29142" y="471"/>
                    </a:cubicBezTo>
                    <a:cubicBezTo>
                      <a:pt x="29076" y="148"/>
                      <a:pt x="28829" y="1"/>
                      <a:pt x="285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3047;p73">
                <a:extLst>
                  <a:ext uri="{FF2B5EF4-FFF2-40B4-BE49-F238E27FC236}">
                    <a16:creationId xmlns:a16="http://schemas.microsoft.com/office/drawing/2014/main" id="{F99705BA-D75A-492F-9921-E3F544737BCF}"/>
                  </a:ext>
                </a:extLst>
              </p:cNvPr>
              <p:cNvSpPr/>
              <p:nvPr/>
            </p:nvSpPr>
            <p:spPr>
              <a:xfrm rot="5400000">
                <a:off x="5526816" y="1623274"/>
                <a:ext cx="490303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61" extrusionOk="0">
                    <a:moveTo>
                      <a:pt x="787" y="0"/>
                    </a:moveTo>
                    <a:cubicBezTo>
                      <a:pt x="1" y="0"/>
                      <a:pt x="1" y="1161"/>
                      <a:pt x="787" y="1161"/>
                    </a:cubicBezTo>
                    <a:lnTo>
                      <a:pt x="19560" y="1161"/>
                    </a:lnTo>
                    <a:cubicBezTo>
                      <a:pt x="20346" y="1161"/>
                      <a:pt x="20346" y="0"/>
                      <a:pt x="19560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3048;p73">
                <a:extLst>
                  <a:ext uri="{FF2B5EF4-FFF2-40B4-BE49-F238E27FC236}">
                    <a16:creationId xmlns:a16="http://schemas.microsoft.com/office/drawing/2014/main" id="{8F01A0EA-A9EC-4650-8BFF-785C9615E89E}"/>
                  </a:ext>
                </a:extLst>
              </p:cNvPr>
              <p:cNvSpPr/>
              <p:nvPr/>
            </p:nvSpPr>
            <p:spPr>
              <a:xfrm rot="5400000">
                <a:off x="5184120" y="1627307"/>
                <a:ext cx="498833" cy="28931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80" extrusionOk="0">
                    <a:moveTo>
                      <a:pt x="787" y="0"/>
                    </a:moveTo>
                    <a:cubicBezTo>
                      <a:pt x="1" y="0"/>
                      <a:pt x="1" y="1179"/>
                      <a:pt x="787" y="1179"/>
                    </a:cubicBezTo>
                    <a:lnTo>
                      <a:pt x="19560" y="1179"/>
                    </a:lnTo>
                    <a:cubicBezTo>
                      <a:pt x="20346" y="1179"/>
                      <a:pt x="20346" y="0"/>
                      <a:pt x="195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3049;p73">
                <a:extLst>
                  <a:ext uri="{FF2B5EF4-FFF2-40B4-BE49-F238E27FC236}">
                    <a16:creationId xmlns:a16="http://schemas.microsoft.com/office/drawing/2014/main" id="{65ACB822-89E2-46D3-9657-D1280056CBD6}"/>
                  </a:ext>
                </a:extLst>
              </p:cNvPr>
              <p:cNvSpPr/>
              <p:nvPr/>
            </p:nvSpPr>
            <p:spPr>
              <a:xfrm rot="5400000">
                <a:off x="5564313" y="1626154"/>
                <a:ext cx="682371" cy="28489"/>
              </a:xfrm>
              <a:custGeom>
                <a:avLst/>
                <a:gdLst/>
                <a:ahLst/>
                <a:cxnLst/>
                <a:rect l="l" t="t" r="r" b="b"/>
                <a:pathLst>
                  <a:path w="27832" h="1162" extrusionOk="0">
                    <a:moveTo>
                      <a:pt x="786" y="1"/>
                    </a:moveTo>
                    <a:cubicBezTo>
                      <a:pt x="0" y="1"/>
                      <a:pt x="0" y="1161"/>
                      <a:pt x="786" y="1161"/>
                    </a:cubicBezTo>
                    <a:lnTo>
                      <a:pt x="27046" y="1161"/>
                    </a:lnTo>
                    <a:cubicBezTo>
                      <a:pt x="27832" y="1161"/>
                      <a:pt x="27832" y="1"/>
                      <a:pt x="27046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050;p73">
                <a:extLst>
                  <a:ext uri="{FF2B5EF4-FFF2-40B4-BE49-F238E27FC236}">
                    <a16:creationId xmlns:a16="http://schemas.microsoft.com/office/drawing/2014/main" id="{FB34E763-2AFD-497A-BA29-BA7F1D995306}"/>
                  </a:ext>
                </a:extLst>
              </p:cNvPr>
              <p:cNvSpPr/>
              <p:nvPr/>
            </p:nvSpPr>
            <p:spPr>
              <a:xfrm rot="5400000">
                <a:off x="5681323" y="1625260"/>
                <a:ext cx="715421" cy="28465"/>
              </a:xfrm>
              <a:custGeom>
                <a:avLst/>
                <a:gdLst/>
                <a:ahLst/>
                <a:cxnLst/>
                <a:rect l="l" t="t" r="r" b="b"/>
                <a:pathLst>
                  <a:path w="29180" h="1161" extrusionOk="0">
                    <a:moveTo>
                      <a:pt x="786" y="0"/>
                    </a:moveTo>
                    <a:cubicBezTo>
                      <a:pt x="0" y="0"/>
                      <a:pt x="0" y="1161"/>
                      <a:pt x="786" y="1161"/>
                    </a:cubicBezTo>
                    <a:lnTo>
                      <a:pt x="28393" y="1161"/>
                    </a:lnTo>
                    <a:cubicBezTo>
                      <a:pt x="29179" y="1161"/>
                      <a:pt x="29179" y="0"/>
                      <a:pt x="28393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3051;p73">
                <a:extLst>
                  <a:ext uri="{FF2B5EF4-FFF2-40B4-BE49-F238E27FC236}">
                    <a16:creationId xmlns:a16="http://schemas.microsoft.com/office/drawing/2014/main" id="{3FDC624A-1DA9-4571-A669-3A2AA3F2506C}"/>
                  </a:ext>
                </a:extLst>
              </p:cNvPr>
              <p:cNvSpPr/>
              <p:nvPr/>
            </p:nvSpPr>
            <p:spPr>
              <a:xfrm rot="5400000">
                <a:off x="5874987" y="1626167"/>
                <a:ext cx="594255" cy="28465"/>
              </a:xfrm>
              <a:custGeom>
                <a:avLst/>
                <a:gdLst/>
                <a:ahLst/>
                <a:cxnLst/>
                <a:rect l="l" t="t" r="r" b="b"/>
                <a:pathLst>
                  <a:path w="24238" h="1161" extrusionOk="0">
                    <a:moveTo>
                      <a:pt x="786" y="0"/>
                    </a:moveTo>
                    <a:cubicBezTo>
                      <a:pt x="0" y="0"/>
                      <a:pt x="0" y="1161"/>
                      <a:pt x="786" y="1161"/>
                    </a:cubicBezTo>
                    <a:lnTo>
                      <a:pt x="23452" y="1161"/>
                    </a:lnTo>
                    <a:cubicBezTo>
                      <a:pt x="24238" y="1161"/>
                      <a:pt x="24238" y="0"/>
                      <a:pt x="234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3052;p73">
                <a:extLst>
                  <a:ext uri="{FF2B5EF4-FFF2-40B4-BE49-F238E27FC236}">
                    <a16:creationId xmlns:a16="http://schemas.microsoft.com/office/drawing/2014/main" id="{9D1CA0BB-E858-4791-A17A-09A522B72EEF}"/>
                  </a:ext>
                </a:extLst>
              </p:cNvPr>
              <p:cNvSpPr/>
              <p:nvPr/>
            </p:nvSpPr>
            <p:spPr>
              <a:xfrm rot="5400000">
                <a:off x="7148597" y="1627294"/>
                <a:ext cx="498833" cy="28955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81" extrusionOk="0">
                    <a:moveTo>
                      <a:pt x="787" y="1"/>
                    </a:moveTo>
                    <a:cubicBezTo>
                      <a:pt x="1" y="1"/>
                      <a:pt x="1" y="1180"/>
                      <a:pt x="787" y="1180"/>
                    </a:cubicBezTo>
                    <a:lnTo>
                      <a:pt x="19560" y="1180"/>
                    </a:lnTo>
                    <a:cubicBezTo>
                      <a:pt x="20346" y="1180"/>
                      <a:pt x="20346" y="1"/>
                      <a:pt x="19560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3053;p73">
                <a:extLst>
                  <a:ext uri="{FF2B5EF4-FFF2-40B4-BE49-F238E27FC236}">
                    <a16:creationId xmlns:a16="http://schemas.microsoft.com/office/drawing/2014/main" id="{FBBDDB6D-7069-4723-87E9-50A7E362969B}"/>
                  </a:ext>
                </a:extLst>
              </p:cNvPr>
              <p:cNvSpPr/>
              <p:nvPr/>
            </p:nvSpPr>
            <p:spPr>
              <a:xfrm rot="5400000">
                <a:off x="7919293" y="1627527"/>
                <a:ext cx="498833" cy="28489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62" extrusionOk="0">
                    <a:moveTo>
                      <a:pt x="787" y="1"/>
                    </a:moveTo>
                    <a:cubicBezTo>
                      <a:pt x="1" y="1"/>
                      <a:pt x="1" y="1161"/>
                      <a:pt x="787" y="1161"/>
                    </a:cubicBezTo>
                    <a:lnTo>
                      <a:pt x="19560" y="1161"/>
                    </a:lnTo>
                    <a:cubicBezTo>
                      <a:pt x="20346" y="1161"/>
                      <a:pt x="20346" y="1"/>
                      <a:pt x="195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3054;p73">
                <a:extLst>
                  <a:ext uri="{FF2B5EF4-FFF2-40B4-BE49-F238E27FC236}">
                    <a16:creationId xmlns:a16="http://schemas.microsoft.com/office/drawing/2014/main" id="{EE8CDDC1-8D43-458E-8B6C-187E6EBA961C}"/>
                  </a:ext>
                </a:extLst>
              </p:cNvPr>
              <p:cNvSpPr/>
              <p:nvPr/>
            </p:nvSpPr>
            <p:spPr>
              <a:xfrm rot="5400000">
                <a:off x="7190363" y="1625934"/>
                <a:ext cx="682371" cy="28931"/>
              </a:xfrm>
              <a:custGeom>
                <a:avLst/>
                <a:gdLst/>
                <a:ahLst/>
                <a:cxnLst/>
                <a:rect l="l" t="t" r="r" b="b"/>
                <a:pathLst>
                  <a:path w="27832" h="1180" extrusionOk="0">
                    <a:moveTo>
                      <a:pt x="786" y="0"/>
                    </a:moveTo>
                    <a:cubicBezTo>
                      <a:pt x="0" y="0"/>
                      <a:pt x="0" y="1180"/>
                      <a:pt x="786" y="1180"/>
                    </a:cubicBezTo>
                    <a:lnTo>
                      <a:pt x="27046" y="1180"/>
                    </a:lnTo>
                    <a:cubicBezTo>
                      <a:pt x="27832" y="1180"/>
                      <a:pt x="27832" y="0"/>
                      <a:pt x="27046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3055;p73">
                <a:extLst>
                  <a:ext uri="{FF2B5EF4-FFF2-40B4-BE49-F238E27FC236}">
                    <a16:creationId xmlns:a16="http://schemas.microsoft.com/office/drawing/2014/main" id="{6B6FED65-5BDC-4A3B-94DE-A7A5B4DA0E4C}"/>
                  </a:ext>
                </a:extLst>
              </p:cNvPr>
              <p:cNvSpPr/>
              <p:nvPr/>
            </p:nvSpPr>
            <p:spPr>
              <a:xfrm rot="5400000">
                <a:off x="7959453" y="1625934"/>
                <a:ext cx="682371" cy="28931"/>
              </a:xfrm>
              <a:custGeom>
                <a:avLst/>
                <a:gdLst/>
                <a:ahLst/>
                <a:cxnLst/>
                <a:rect l="l" t="t" r="r" b="b"/>
                <a:pathLst>
                  <a:path w="27832" h="1180" extrusionOk="0">
                    <a:moveTo>
                      <a:pt x="786" y="1"/>
                    </a:moveTo>
                    <a:cubicBezTo>
                      <a:pt x="0" y="1"/>
                      <a:pt x="0" y="1180"/>
                      <a:pt x="786" y="1180"/>
                    </a:cubicBezTo>
                    <a:lnTo>
                      <a:pt x="27046" y="1180"/>
                    </a:lnTo>
                    <a:cubicBezTo>
                      <a:pt x="27832" y="1180"/>
                      <a:pt x="27832" y="1"/>
                      <a:pt x="270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3056;p73">
                <a:extLst>
                  <a:ext uri="{FF2B5EF4-FFF2-40B4-BE49-F238E27FC236}">
                    <a16:creationId xmlns:a16="http://schemas.microsoft.com/office/drawing/2014/main" id="{224A37C6-61BB-4094-8CDA-6684CB70DFE2}"/>
                  </a:ext>
                </a:extLst>
              </p:cNvPr>
              <p:cNvSpPr/>
              <p:nvPr/>
            </p:nvSpPr>
            <p:spPr>
              <a:xfrm rot="5400000">
                <a:off x="7307140" y="1625247"/>
                <a:ext cx="715421" cy="28489"/>
              </a:xfrm>
              <a:custGeom>
                <a:avLst/>
                <a:gdLst/>
                <a:ahLst/>
                <a:cxnLst/>
                <a:rect l="l" t="t" r="r" b="b"/>
                <a:pathLst>
                  <a:path w="29180" h="1162" extrusionOk="0">
                    <a:moveTo>
                      <a:pt x="786" y="1"/>
                    </a:moveTo>
                    <a:cubicBezTo>
                      <a:pt x="0" y="1"/>
                      <a:pt x="0" y="1161"/>
                      <a:pt x="786" y="1161"/>
                    </a:cubicBezTo>
                    <a:lnTo>
                      <a:pt x="28393" y="1161"/>
                    </a:lnTo>
                    <a:cubicBezTo>
                      <a:pt x="29179" y="1161"/>
                      <a:pt x="29179" y="1"/>
                      <a:pt x="28393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3057;p73">
                <a:extLst>
                  <a:ext uri="{FF2B5EF4-FFF2-40B4-BE49-F238E27FC236}">
                    <a16:creationId xmlns:a16="http://schemas.microsoft.com/office/drawing/2014/main" id="{3D55DC23-E8AE-44F6-88FF-ED740F6880EC}"/>
                  </a:ext>
                </a:extLst>
              </p:cNvPr>
              <p:cNvSpPr/>
              <p:nvPr/>
            </p:nvSpPr>
            <p:spPr>
              <a:xfrm rot="5400000">
                <a:off x="7509507" y="1617451"/>
                <a:ext cx="577289" cy="28931"/>
              </a:xfrm>
              <a:custGeom>
                <a:avLst/>
                <a:gdLst/>
                <a:ahLst/>
                <a:cxnLst/>
                <a:rect l="l" t="t" r="r" b="b"/>
                <a:pathLst>
                  <a:path w="23546" h="1180" extrusionOk="0">
                    <a:moveTo>
                      <a:pt x="786" y="0"/>
                    </a:moveTo>
                    <a:cubicBezTo>
                      <a:pt x="0" y="0"/>
                      <a:pt x="0" y="1179"/>
                      <a:pt x="786" y="1179"/>
                    </a:cubicBezTo>
                    <a:lnTo>
                      <a:pt x="23546" y="1179"/>
                    </a:lnTo>
                    <a:cubicBezTo>
                      <a:pt x="23227" y="786"/>
                      <a:pt x="22928" y="393"/>
                      <a:pt x="226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3058;p73">
                <a:extLst>
                  <a:ext uri="{FF2B5EF4-FFF2-40B4-BE49-F238E27FC236}">
                    <a16:creationId xmlns:a16="http://schemas.microsoft.com/office/drawing/2014/main" id="{F0E2337C-A77B-4613-87C4-E95541F865D2}"/>
                  </a:ext>
                </a:extLst>
              </p:cNvPr>
              <p:cNvSpPr/>
              <p:nvPr/>
            </p:nvSpPr>
            <p:spPr>
              <a:xfrm rot="5400000">
                <a:off x="6305624" y="1627307"/>
                <a:ext cx="498833" cy="28931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80" extrusionOk="0">
                    <a:moveTo>
                      <a:pt x="787" y="0"/>
                    </a:moveTo>
                    <a:cubicBezTo>
                      <a:pt x="1" y="0"/>
                      <a:pt x="1" y="1179"/>
                      <a:pt x="787" y="1179"/>
                    </a:cubicBezTo>
                    <a:lnTo>
                      <a:pt x="19560" y="1179"/>
                    </a:lnTo>
                    <a:cubicBezTo>
                      <a:pt x="20346" y="1179"/>
                      <a:pt x="20346" y="0"/>
                      <a:pt x="19560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3059;p73">
                <a:extLst>
                  <a:ext uri="{FF2B5EF4-FFF2-40B4-BE49-F238E27FC236}">
                    <a16:creationId xmlns:a16="http://schemas.microsoft.com/office/drawing/2014/main" id="{9CD7C359-6AA9-4630-909F-7BD4FBBB2BCD}"/>
                  </a:ext>
                </a:extLst>
              </p:cNvPr>
              <p:cNvSpPr/>
              <p:nvPr/>
            </p:nvSpPr>
            <p:spPr>
              <a:xfrm rot="5400000">
                <a:off x="6347169" y="1626167"/>
                <a:ext cx="682371" cy="28465"/>
              </a:xfrm>
              <a:custGeom>
                <a:avLst/>
                <a:gdLst/>
                <a:ahLst/>
                <a:cxnLst/>
                <a:rect l="l" t="t" r="r" b="b"/>
                <a:pathLst>
                  <a:path w="27832" h="1161" extrusionOk="0">
                    <a:moveTo>
                      <a:pt x="786" y="0"/>
                    </a:moveTo>
                    <a:cubicBezTo>
                      <a:pt x="0" y="0"/>
                      <a:pt x="0" y="1161"/>
                      <a:pt x="786" y="1161"/>
                    </a:cubicBezTo>
                    <a:lnTo>
                      <a:pt x="27046" y="1161"/>
                    </a:lnTo>
                    <a:cubicBezTo>
                      <a:pt x="27832" y="1161"/>
                      <a:pt x="27832" y="0"/>
                      <a:pt x="270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3060;p73">
                <a:extLst>
                  <a:ext uri="{FF2B5EF4-FFF2-40B4-BE49-F238E27FC236}">
                    <a16:creationId xmlns:a16="http://schemas.microsoft.com/office/drawing/2014/main" id="{89893E1C-348A-4388-8A9C-3619E5373520}"/>
                  </a:ext>
                </a:extLst>
              </p:cNvPr>
              <p:cNvSpPr/>
              <p:nvPr/>
            </p:nvSpPr>
            <p:spPr>
              <a:xfrm rot="5400000">
                <a:off x="6705566" y="1626167"/>
                <a:ext cx="594255" cy="28465"/>
              </a:xfrm>
              <a:custGeom>
                <a:avLst/>
                <a:gdLst/>
                <a:ahLst/>
                <a:cxnLst/>
                <a:rect l="l" t="t" r="r" b="b"/>
                <a:pathLst>
                  <a:path w="24238" h="1161" extrusionOk="0">
                    <a:moveTo>
                      <a:pt x="786" y="1"/>
                    </a:moveTo>
                    <a:cubicBezTo>
                      <a:pt x="0" y="1"/>
                      <a:pt x="0" y="1161"/>
                      <a:pt x="786" y="1161"/>
                    </a:cubicBezTo>
                    <a:lnTo>
                      <a:pt x="23452" y="1161"/>
                    </a:lnTo>
                    <a:cubicBezTo>
                      <a:pt x="24238" y="1161"/>
                      <a:pt x="24238" y="1"/>
                      <a:pt x="234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3061;p73">
                <a:extLst>
                  <a:ext uri="{FF2B5EF4-FFF2-40B4-BE49-F238E27FC236}">
                    <a16:creationId xmlns:a16="http://schemas.microsoft.com/office/drawing/2014/main" id="{3B1CB32A-8C03-4B59-9EEC-27B1727C8912}"/>
                  </a:ext>
                </a:extLst>
              </p:cNvPr>
              <p:cNvSpPr/>
              <p:nvPr/>
            </p:nvSpPr>
            <p:spPr>
              <a:xfrm rot="5400000">
                <a:off x="6435310" y="-5645"/>
                <a:ext cx="747073" cy="3260436"/>
              </a:xfrm>
              <a:custGeom>
                <a:avLst/>
                <a:gdLst/>
                <a:ahLst/>
                <a:cxnLst/>
                <a:rect l="l" t="t" r="r" b="b"/>
                <a:pathLst>
                  <a:path w="30471" h="132984" extrusionOk="0">
                    <a:moveTo>
                      <a:pt x="1897" y="1"/>
                    </a:moveTo>
                    <a:cubicBezTo>
                      <a:pt x="1645" y="1"/>
                      <a:pt x="1395" y="148"/>
                      <a:pt x="1329" y="471"/>
                    </a:cubicBezTo>
                    <a:cubicBezTo>
                      <a:pt x="1292" y="883"/>
                      <a:pt x="0" y="10690"/>
                      <a:pt x="15628" y="18345"/>
                    </a:cubicBezTo>
                    <a:cubicBezTo>
                      <a:pt x="28243" y="24503"/>
                      <a:pt x="29291" y="31522"/>
                      <a:pt x="29310" y="33506"/>
                    </a:cubicBezTo>
                    <a:cubicBezTo>
                      <a:pt x="29291" y="35490"/>
                      <a:pt x="28243" y="42508"/>
                      <a:pt x="15628" y="48685"/>
                    </a:cubicBezTo>
                    <a:cubicBezTo>
                      <a:pt x="431" y="56115"/>
                      <a:pt x="1217" y="65567"/>
                      <a:pt x="1329" y="66484"/>
                    </a:cubicBezTo>
                    <a:cubicBezTo>
                      <a:pt x="1217" y="67401"/>
                      <a:pt x="449" y="76853"/>
                      <a:pt x="15628" y="84284"/>
                    </a:cubicBezTo>
                    <a:cubicBezTo>
                      <a:pt x="28243" y="90460"/>
                      <a:pt x="29291" y="97460"/>
                      <a:pt x="29310" y="99463"/>
                    </a:cubicBezTo>
                    <a:cubicBezTo>
                      <a:pt x="29291" y="101447"/>
                      <a:pt x="28243" y="108447"/>
                      <a:pt x="15628" y="114623"/>
                    </a:cubicBezTo>
                    <a:cubicBezTo>
                      <a:pt x="0" y="122278"/>
                      <a:pt x="1273" y="132086"/>
                      <a:pt x="1329" y="132497"/>
                    </a:cubicBezTo>
                    <a:cubicBezTo>
                      <a:pt x="1385" y="132778"/>
                      <a:pt x="1628" y="132984"/>
                      <a:pt x="1909" y="132984"/>
                    </a:cubicBezTo>
                    <a:lnTo>
                      <a:pt x="2003" y="132984"/>
                    </a:lnTo>
                    <a:cubicBezTo>
                      <a:pt x="2302" y="132946"/>
                      <a:pt x="2527" y="132647"/>
                      <a:pt x="2489" y="132329"/>
                    </a:cubicBezTo>
                    <a:cubicBezTo>
                      <a:pt x="2471" y="132235"/>
                      <a:pt x="1329" y="122933"/>
                      <a:pt x="16152" y="115671"/>
                    </a:cubicBezTo>
                    <a:cubicBezTo>
                      <a:pt x="29348" y="109214"/>
                      <a:pt x="30452" y="101634"/>
                      <a:pt x="30471" y="99463"/>
                    </a:cubicBezTo>
                    <a:cubicBezTo>
                      <a:pt x="30452" y="97292"/>
                      <a:pt x="29348" y="89711"/>
                      <a:pt x="16152" y="83254"/>
                    </a:cubicBezTo>
                    <a:cubicBezTo>
                      <a:pt x="1329" y="75992"/>
                      <a:pt x="2471" y="66690"/>
                      <a:pt x="2489" y="66596"/>
                    </a:cubicBezTo>
                    <a:cubicBezTo>
                      <a:pt x="2489" y="66578"/>
                      <a:pt x="2489" y="66540"/>
                      <a:pt x="2489" y="66522"/>
                    </a:cubicBezTo>
                    <a:lnTo>
                      <a:pt x="2489" y="66465"/>
                    </a:lnTo>
                    <a:cubicBezTo>
                      <a:pt x="2489" y="66428"/>
                      <a:pt x="2489" y="66391"/>
                      <a:pt x="2489" y="66372"/>
                    </a:cubicBezTo>
                    <a:cubicBezTo>
                      <a:pt x="2471" y="66278"/>
                      <a:pt x="1329" y="56976"/>
                      <a:pt x="16152" y="49714"/>
                    </a:cubicBezTo>
                    <a:cubicBezTo>
                      <a:pt x="29348" y="43257"/>
                      <a:pt x="30452" y="35677"/>
                      <a:pt x="30471" y="33506"/>
                    </a:cubicBezTo>
                    <a:cubicBezTo>
                      <a:pt x="30452" y="31335"/>
                      <a:pt x="29348" y="23754"/>
                      <a:pt x="16152" y="17297"/>
                    </a:cubicBezTo>
                    <a:cubicBezTo>
                      <a:pt x="1329" y="10035"/>
                      <a:pt x="2471" y="752"/>
                      <a:pt x="2489" y="639"/>
                    </a:cubicBezTo>
                    <a:cubicBezTo>
                      <a:pt x="2531" y="233"/>
                      <a:pt x="2213" y="1"/>
                      <a:pt x="18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062;p73">
                <a:extLst>
                  <a:ext uri="{FF2B5EF4-FFF2-40B4-BE49-F238E27FC236}">
                    <a16:creationId xmlns:a16="http://schemas.microsoft.com/office/drawing/2014/main" id="{78F06963-8D7F-4A84-ADBC-F10E6ADE3314}"/>
                  </a:ext>
                </a:extLst>
              </p:cNvPr>
              <p:cNvSpPr/>
              <p:nvPr/>
            </p:nvSpPr>
            <p:spPr>
              <a:xfrm rot="5400000">
                <a:off x="7757085" y="1329027"/>
                <a:ext cx="82624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70" extrusionOk="0">
                    <a:moveTo>
                      <a:pt x="1685" y="1"/>
                    </a:moveTo>
                    <a:cubicBezTo>
                      <a:pt x="750" y="1"/>
                      <a:pt x="1" y="750"/>
                      <a:pt x="1" y="1685"/>
                    </a:cubicBezTo>
                    <a:cubicBezTo>
                      <a:pt x="1" y="2621"/>
                      <a:pt x="750" y="3370"/>
                      <a:pt x="1685" y="3370"/>
                    </a:cubicBezTo>
                    <a:cubicBezTo>
                      <a:pt x="2603" y="3370"/>
                      <a:pt x="3370" y="2621"/>
                      <a:pt x="3370" y="1685"/>
                    </a:cubicBezTo>
                    <a:cubicBezTo>
                      <a:pt x="3370" y="750"/>
                      <a:pt x="2603" y="1"/>
                      <a:pt x="16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63;p73">
                <a:extLst>
                  <a:ext uri="{FF2B5EF4-FFF2-40B4-BE49-F238E27FC236}">
                    <a16:creationId xmlns:a16="http://schemas.microsoft.com/office/drawing/2014/main" id="{7C8759F8-E61B-4AAF-8950-30600E81AEAE}"/>
                  </a:ext>
                </a:extLst>
              </p:cNvPr>
              <p:cNvSpPr/>
              <p:nvPr/>
            </p:nvSpPr>
            <p:spPr>
              <a:xfrm rot="5400000">
                <a:off x="7747401" y="1339545"/>
                <a:ext cx="89048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0" extrusionOk="0">
                    <a:moveTo>
                      <a:pt x="2845" y="1"/>
                    </a:moveTo>
                    <a:cubicBezTo>
                      <a:pt x="3122" y="1161"/>
                      <a:pt x="2183" y="2060"/>
                      <a:pt x="1192" y="2060"/>
                    </a:cubicBezTo>
                    <a:cubicBezTo>
                      <a:pt x="775" y="2060"/>
                      <a:pt x="349" y="1901"/>
                      <a:pt x="0" y="1536"/>
                    </a:cubicBezTo>
                    <a:lnTo>
                      <a:pt x="0" y="1536"/>
                    </a:lnTo>
                    <a:cubicBezTo>
                      <a:pt x="179" y="2335"/>
                      <a:pt x="886" y="2850"/>
                      <a:pt x="1634" y="2850"/>
                    </a:cubicBezTo>
                    <a:cubicBezTo>
                      <a:pt x="1903" y="2850"/>
                      <a:pt x="2177" y="2783"/>
                      <a:pt x="2434" y="2640"/>
                    </a:cubicBezTo>
                    <a:cubicBezTo>
                      <a:pt x="3426" y="2116"/>
                      <a:pt x="3631" y="787"/>
                      <a:pt x="28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064;p73">
                <a:extLst>
                  <a:ext uri="{FF2B5EF4-FFF2-40B4-BE49-F238E27FC236}">
                    <a16:creationId xmlns:a16="http://schemas.microsoft.com/office/drawing/2014/main" id="{0C9AFCEE-D871-42B3-96D0-31F1052ED407}"/>
                  </a:ext>
                </a:extLst>
              </p:cNvPr>
              <p:cNvSpPr/>
              <p:nvPr/>
            </p:nvSpPr>
            <p:spPr>
              <a:xfrm rot="5400000">
                <a:off x="7797000" y="1344179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49" y="0"/>
                    </a:moveTo>
                    <a:cubicBezTo>
                      <a:pt x="338" y="0"/>
                      <a:pt x="1" y="337"/>
                      <a:pt x="1" y="749"/>
                    </a:cubicBezTo>
                    <a:cubicBezTo>
                      <a:pt x="1" y="1180"/>
                      <a:pt x="338" y="1517"/>
                      <a:pt x="749" y="1517"/>
                    </a:cubicBezTo>
                    <a:cubicBezTo>
                      <a:pt x="1180" y="1517"/>
                      <a:pt x="1517" y="1180"/>
                      <a:pt x="1517" y="749"/>
                    </a:cubicBezTo>
                    <a:cubicBezTo>
                      <a:pt x="1517" y="337"/>
                      <a:pt x="1180" y="0"/>
                      <a:pt x="7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065;p73">
                <a:extLst>
                  <a:ext uri="{FF2B5EF4-FFF2-40B4-BE49-F238E27FC236}">
                    <a16:creationId xmlns:a16="http://schemas.microsoft.com/office/drawing/2014/main" id="{89C44CF9-091F-4D8F-8166-9990B25DA10D}"/>
                  </a:ext>
                </a:extLst>
              </p:cNvPr>
              <p:cNvSpPr/>
              <p:nvPr/>
            </p:nvSpPr>
            <p:spPr>
              <a:xfrm rot="5400000">
                <a:off x="7620326" y="1248732"/>
                <a:ext cx="82624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70" extrusionOk="0">
                    <a:moveTo>
                      <a:pt x="1685" y="0"/>
                    </a:moveTo>
                    <a:cubicBezTo>
                      <a:pt x="749" y="0"/>
                      <a:pt x="1" y="749"/>
                      <a:pt x="1" y="1685"/>
                    </a:cubicBezTo>
                    <a:cubicBezTo>
                      <a:pt x="1" y="2621"/>
                      <a:pt x="749" y="3369"/>
                      <a:pt x="1685" y="3369"/>
                    </a:cubicBezTo>
                    <a:cubicBezTo>
                      <a:pt x="2602" y="3369"/>
                      <a:pt x="3370" y="2621"/>
                      <a:pt x="3370" y="1685"/>
                    </a:cubicBezTo>
                    <a:cubicBezTo>
                      <a:pt x="3370" y="749"/>
                      <a:pt x="2602" y="0"/>
                      <a:pt x="1685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3066;p73">
                <a:extLst>
                  <a:ext uri="{FF2B5EF4-FFF2-40B4-BE49-F238E27FC236}">
                    <a16:creationId xmlns:a16="http://schemas.microsoft.com/office/drawing/2014/main" id="{7A64B2AF-A05A-493E-B873-92D0A1CA59D7}"/>
                  </a:ext>
                </a:extLst>
              </p:cNvPr>
              <p:cNvSpPr/>
              <p:nvPr/>
            </p:nvSpPr>
            <p:spPr>
              <a:xfrm rot="5400000">
                <a:off x="7610654" y="1259238"/>
                <a:ext cx="89023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3631" h="2850" extrusionOk="0">
                    <a:moveTo>
                      <a:pt x="2864" y="0"/>
                    </a:moveTo>
                    <a:cubicBezTo>
                      <a:pt x="3127" y="1160"/>
                      <a:pt x="2185" y="2060"/>
                      <a:pt x="1192" y="2060"/>
                    </a:cubicBezTo>
                    <a:cubicBezTo>
                      <a:pt x="775" y="2060"/>
                      <a:pt x="349" y="1901"/>
                      <a:pt x="0" y="1535"/>
                    </a:cubicBezTo>
                    <a:lnTo>
                      <a:pt x="0" y="1535"/>
                    </a:lnTo>
                    <a:cubicBezTo>
                      <a:pt x="179" y="2334"/>
                      <a:pt x="885" y="2849"/>
                      <a:pt x="1641" y="2849"/>
                    </a:cubicBezTo>
                    <a:cubicBezTo>
                      <a:pt x="1912" y="2849"/>
                      <a:pt x="2190" y="2783"/>
                      <a:pt x="2452" y="2639"/>
                    </a:cubicBezTo>
                    <a:cubicBezTo>
                      <a:pt x="3425" y="2115"/>
                      <a:pt x="3631" y="787"/>
                      <a:pt x="2864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067;p73">
                <a:extLst>
                  <a:ext uri="{FF2B5EF4-FFF2-40B4-BE49-F238E27FC236}">
                    <a16:creationId xmlns:a16="http://schemas.microsoft.com/office/drawing/2014/main" id="{C1E379D6-88F1-4956-8BD5-8FEE1A66C2E4}"/>
                  </a:ext>
                </a:extLst>
              </p:cNvPr>
              <p:cNvSpPr/>
              <p:nvPr/>
            </p:nvSpPr>
            <p:spPr>
              <a:xfrm rot="5400000">
                <a:off x="7660707" y="1263884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49" y="0"/>
                    </a:moveTo>
                    <a:cubicBezTo>
                      <a:pt x="337" y="0"/>
                      <a:pt x="0" y="337"/>
                      <a:pt x="0" y="768"/>
                    </a:cubicBezTo>
                    <a:cubicBezTo>
                      <a:pt x="0" y="1179"/>
                      <a:pt x="337" y="1516"/>
                      <a:pt x="749" y="1516"/>
                    </a:cubicBezTo>
                    <a:cubicBezTo>
                      <a:pt x="1179" y="1516"/>
                      <a:pt x="1516" y="1179"/>
                      <a:pt x="1516" y="768"/>
                    </a:cubicBezTo>
                    <a:cubicBezTo>
                      <a:pt x="1516" y="337"/>
                      <a:pt x="1179" y="0"/>
                      <a:pt x="749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068;p73">
                <a:extLst>
                  <a:ext uri="{FF2B5EF4-FFF2-40B4-BE49-F238E27FC236}">
                    <a16:creationId xmlns:a16="http://schemas.microsoft.com/office/drawing/2014/main" id="{50F4F223-6E69-4FE6-A065-B102CCF86294}"/>
                  </a:ext>
                </a:extLst>
              </p:cNvPr>
              <p:cNvSpPr/>
              <p:nvPr/>
            </p:nvSpPr>
            <p:spPr>
              <a:xfrm rot="5400000">
                <a:off x="8274466" y="1928565"/>
                <a:ext cx="83090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3370" extrusionOk="0">
                    <a:moveTo>
                      <a:pt x="1704" y="1"/>
                    </a:moveTo>
                    <a:cubicBezTo>
                      <a:pt x="768" y="1"/>
                      <a:pt x="1" y="749"/>
                      <a:pt x="1" y="1685"/>
                    </a:cubicBezTo>
                    <a:cubicBezTo>
                      <a:pt x="1" y="2621"/>
                      <a:pt x="768" y="3370"/>
                      <a:pt x="1704" y="3370"/>
                    </a:cubicBezTo>
                    <a:cubicBezTo>
                      <a:pt x="2621" y="3370"/>
                      <a:pt x="3388" y="2621"/>
                      <a:pt x="3388" y="1685"/>
                    </a:cubicBezTo>
                    <a:cubicBezTo>
                      <a:pt x="3388" y="749"/>
                      <a:pt x="2621" y="1"/>
                      <a:pt x="17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069;p73">
                <a:extLst>
                  <a:ext uri="{FF2B5EF4-FFF2-40B4-BE49-F238E27FC236}">
                    <a16:creationId xmlns:a16="http://schemas.microsoft.com/office/drawing/2014/main" id="{BB2754C6-6FF7-4587-BCF5-8657CFF1F4C3}"/>
                  </a:ext>
                </a:extLst>
              </p:cNvPr>
              <p:cNvSpPr/>
              <p:nvPr/>
            </p:nvSpPr>
            <p:spPr>
              <a:xfrm rot="5400000">
                <a:off x="8264928" y="1938765"/>
                <a:ext cx="89048" cy="70047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7" extrusionOk="0">
                    <a:moveTo>
                      <a:pt x="2864" y="1"/>
                    </a:moveTo>
                    <a:lnTo>
                      <a:pt x="2864" y="1"/>
                    </a:lnTo>
                    <a:cubicBezTo>
                      <a:pt x="3127" y="1171"/>
                      <a:pt x="2199" y="2064"/>
                      <a:pt x="1208" y="2064"/>
                    </a:cubicBezTo>
                    <a:cubicBezTo>
                      <a:pt x="788" y="2064"/>
                      <a:pt x="357" y="1903"/>
                      <a:pt x="0" y="1535"/>
                    </a:cubicBezTo>
                    <a:lnTo>
                      <a:pt x="0" y="1535"/>
                    </a:lnTo>
                    <a:cubicBezTo>
                      <a:pt x="194" y="2340"/>
                      <a:pt x="913" y="2857"/>
                      <a:pt x="1669" y="2857"/>
                    </a:cubicBezTo>
                    <a:cubicBezTo>
                      <a:pt x="1932" y="2857"/>
                      <a:pt x="2200" y="2794"/>
                      <a:pt x="2452" y="2658"/>
                    </a:cubicBezTo>
                    <a:cubicBezTo>
                      <a:pt x="3444" y="2116"/>
                      <a:pt x="3631" y="806"/>
                      <a:pt x="28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070;p73">
                <a:extLst>
                  <a:ext uri="{FF2B5EF4-FFF2-40B4-BE49-F238E27FC236}">
                    <a16:creationId xmlns:a16="http://schemas.microsoft.com/office/drawing/2014/main" id="{2E988AD8-D54E-4C20-B2EB-F349791BF163}"/>
                  </a:ext>
                </a:extLst>
              </p:cNvPr>
              <p:cNvSpPr/>
              <p:nvPr/>
            </p:nvSpPr>
            <p:spPr>
              <a:xfrm rot="5400000">
                <a:off x="8314846" y="1943717"/>
                <a:ext cx="37193" cy="37659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36" extrusionOk="0">
                    <a:moveTo>
                      <a:pt x="749" y="1"/>
                    </a:moveTo>
                    <a:cubicBezTo>
                      <a:pt x="337" y="1"/>
                      <a:pt x="0" y="356"/>
                      <a:pt x="0" y="768"/>
                    </a:cubicBezTo>
                    <a:cubicBezTo>
                      <a:pt x="0" y="1198"/>
                      <a:pt x="337" y="1535"/>
                      <a:pt x="749" y="1535"/>
                    </a:cubicBezTo>
                    <a:cubicBezTo>
                      <a:pt x="1179" y="1535"/>
                      <a:pt x="1516" y="1198"/>
                      <a:pt x="1516" y="768"/>
                    </a:cubicBezTo>
                    <a:cubicBezTo>
                      <a:pt x="1516" y="356"/>
                      <a:pt x="1179" y="1"/>
                      <a:pt x="7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071;p73">
                <a:extLst>
                  <a:ext uri="{FF2B5EF4-FFF2-40B4-BE49-F238E27FC236}">
                    <a16:creationId xmlns:a16="http://schemas.microsoft.com/office/drawing/2014/main" id="{08BD7E9C-7218-4AB1-BEA7-605CF2F36F57}"/>
                  </a:ext>
                </a:extLst>
              </p:cNvPr>
              <p:cNvSpPr/>
              <p:nvPr/>
            </p:nvSpPr>
            <p:spPr>
              <a:xfrm rot="5400000">
                <a:off x="7362206" y="1361390"/>
                <a:ext cx="83065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3370" extrusionOk="0">
                    <a:moveTo>
                      <a:pt x="1685" y="0"/>
                    </a:moveTo>
                    <a:cubicBezTo>
                      <a:pt x="767" y="0"/>
                      <a:pt x="0" y="749"/>
                      <a:pt x="0" y="1685"/>
                    </a:cubicBezTo>
                    <a:cubicBezTo>
                      <a:pt x="0" y="2620"/>
                      <a:pt x="767" y="3369"/>
                      <a:pt x="1685" y="3369"/>
                    </a:cubicBezTo>
                    <a:cubicBezTo>
                      <a:pt x="2620" y="3369"/>
                      <a:pt x="3388" y="2620"/>
                      <a:pt x="3388" y="1685"/>
                    </a:cubicBezTo>
                    <a:cubicBezTo>
                      <a:pt x="3388" y="749"/>
                      <a:pt x="2620" y="0"/>
                      <a:pt x="1685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072;p73">
                <a:extLst>
                  <a:ext uri="{FF2B5EF4-FFF2-40B4-BE49-F238E27FC236}">
                    <a16:creationId xmlns:a16="http://schemas.microsoft.com/office/drawing/2014/main" id="{51B4127E-A1F6-4C53-96C0-F80C6E0FB2AA}"/>
                  </a:ext>
                </a:extLst>
              </p:cNvPr>
              <p:cNvSpPr/>
              <p:nvPr/>
            </p:nvSpPr>
            <p:spPr>
              <a:xfrm rot="5400000">
                <a:off x="7352657" y="1372043"/>
                <a:ext cx="89048" cy="70047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7" extrusionOk="0">
                    <a:moveTo>
                      <a:pt x="2845" y="0"/>
                    </a:moveTo>
                    <a:cubicBezTo>
                      <a:pt x="3121" y="1170"/>
                      <a:pt x="2188" y="2063"/>
                      <a:pt x="1199" y="2063"/>
                    </a:cubicBezTo>
                    <a:cubicBezTo>
                      <a:pt x="780" y="2063"/>
                      <a:pt x="351" y="1903"/>
                      <a:pt x="0" y="1535"/>
                    </a:cubicBezTo>
                    <a:lnTo>
                      <a:pt x="0" y="1535"/>
                    </a:lnTo>
                    <a:cubicBezTo>
                      <a:pt x="181" y="2340"/>
                      <a:pt x="896" y="2856"/>
                      <a:pt x="1650" y="2856"/>
                    </a:cubicBezTo>
                    <a:cubicBezTo>
                      <a:pt x="1914" y="2856"/>
                      <a:pt x="2182" y="2793"/>
                      <a:pt x="2433" y="2658"/>
                    </a:cubicBezTo>
                    <a:cubicBezTo>
                      <a:pt x="3425" y="2115"/>
                      <a:pt x="3631" y="805"/>
                      <a:pt x="2845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073;p73">
                <a:extLst>
                  <a:ext uri="{FF2B5EF4-FFF2-40B4-BE49-F238E27FC236}">
                    <a16:creationId xmlns:a16="http://schemas.microsoft.com/office/drawing/2014/main" id="{ABEF2930-88A8-4304-AD75-7FA7544472F0}"/>
                  </a:ext>
                </a:extLst>
              </p:cNvPr>
              <p:cNvSpPr/>
              <p:nvPr/>
            </p:nvSpPr>
            <p:spPr>
              <a:xfrm rot="5400000">
                <a:off x="7402366" y="1376297"/>
                <a:ext cx="37659" cy="37659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536" extrusionOk="0">
                    <a:moveTo>
                      <a:pt x="768" y="1"/>
                    </a:moveTo>
                    <a:cubicBezTo>
                      <a:pt x="356" y="1"/>
                      <a:pt x="1" y="357"/>
                      <a:pt x="1" y="768"/>
                    </a:cubicBezTo>
                    <a:cubicBezTo>
                      <a:pt x="1" y="1180"/>
                      <a:pt x="356" y="1536"/>
                      <a:pt x="768" y="1536"/>
                    </a:cubicBezTo>
                    <a:cubicBezTo>
                      <a:pt x="1199" y="1536"/>
                      <a:pt x="1536" y="1180"/>
                      <a:pt x="1536" y="768"/>
                    </a:cubicBezTo>
                    <a:cubicBezTo>
                      <a:pt x="1536" y="357"/>
                      <a:pt x="1199" y="1"/>
                      <a:pt x="768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074;p73">
                <a:extLst>
                  <a:ext uri="{FF2B5EF4-FFF2-40B4-BE49-F238E27FC236}">
                    <a16:creationId xmlns:a16="http://schemas.microsoft.com/office/drawing/2014/main" id="{254E27E0-B47E-476C-89DE-5B30F4BA7F35}"/>
                  </a:ext>
                </a:extLst>
              </p:cNvPr>
              <p:cNvSpPr/>
              <p:nvPr/>
            </p:nvSpPr>
            <p:spPr>
              <a:xfrm rot="5400000">
                <a:off x="6510529" y="1838169"/>
                <a:ext cx="82624" cy="8309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1"/>
                    </a:moveTo>
                    <a:cubicBezTo>
                      <a:pt x="749" y="1"/>
                      <a:pt x="0" y="768"/>
                      <a:pt x="0" y="1704"/>
                    </a:cubicBezTo>
                    <a:cubicBezTo>
                      <a:pt x="0" y="2621"/>
                      <a:pt x="749" y="3389"/>
                      <a:pt x="1685" y="3389"/>
                    </a:cubicBezTo>
                    <a:cubicBezTo>
                      <a:pt x="2621" y="3389"/>
                      <a:pt x="3369" y="2621"/>
                      <a:pt x="3369" y="1704"/>
                    </a:cubicBezTo>
                    <a:cubicBezTo>
                      <a:pt x="3369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075;p73">
                <a:extLst>
                  <a:ext uri="{FF2B5EF4-FFF2-40B4-BE49-F238E27FC236}">
                    <a16:creationId xmlns:a16="http://schemas.microsoft.com/office/drawing/2014/main" id="{419F672F-9B87-4927-8A94-0C78D97593A2}"/>
                  </a:ext>
                </a:extLst>
              </p:cNvPr>
              <p:cNvSpPr/>
              <p:nvPr/>
            </p:nvSpPr>
            <p:spPr>
              <a:xfrm rot="5400000">
                <a:off x="6500943" y="1848761"/>
                <a:ext cx="89048" cy="70145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1" extrusionOk="0">
                    <a:moveTo>
                      <a:pt x="2864" y="1"/>
                    </a:moveTo>
                    <a:cubicBezTo>
                      <a:pt x="3127" y="1171"/>
                      <a:pt x="2190" y="2064"/>
                      <a:pt x="1200" y="2064"/>
                    </a:cubicBezTo>
                    <a:cubicBezTo>
                      <a:pt x="781" y="2064"/>
                      <a:pt x="352" y="1903"/>
                      <a:pt x="1" y="1536"/>
                    </a:cubicBezTo>
                    <a:lnTo>
                      <a:pt x="1" y="1536"/>
                    </a:lnTo>
                    <a:cubicBezTo>
                      <a:pt x="180" y="2351"/>
                      <a:pt x="890" y="2860"/>
                      <a:pt x="1649" y="2860"/>
                    </a:cubicBezTo>
                    <a:cubicBezTo>
                      <a:pt x="1918" y="2860"/>
                      <a:pt x="2193" y="2796"/>
                      <a:pt x="2453" y="2659"/>
                    </a:cubicBezTo>
                    <a:cubicBezTo>
                      <a:pt x="3426" y="2135"/>
                      <a:pt x="3632" y="806"/>
                      <a:pt x="2864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076;p73">
                <a:extLst>
                  <a:ext uri="{FF2B5EF4-FFF2-40B4-BE49-F238E27FC236}">
                    <a16:creationId xmlns:a16="http://schemas.microsoft.com/office/drawing/2014/main" id="{161E1F9C-ED2A-438C-9317-B9ABD61A6CFA}"/>
                  </a:ext>
                </a:extLst>
              </p:cNvPr>
              <p:cNvSpPr/>
              <p:nvPr/>
            </p:nvSpPr>
            <p:spPr>
              <a:xfrm rot="5400000">
                <a:off x="6550677" y="1853530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50" y="1"/>
                    </a:moveTo>
                    <a:cubicBezTo>
                      <a:pt x="338" y="1"/>
                      <a:pt x="1" y="337"/>
                      <a:pt x="1" y="749"/>
                    </a:cubicBezTo>
                    <a:cubicBezTo>
                      <a:pt x="1" y="1180"/>
                      <a:pt x="338" y="1517"/>
                      <a:pt x="750" y="1517"/>
                    </a:cubicBezTo>
                    <a:cubicBezTo>
                      <a:pt x="1180" y="1517"/>
                      <a:pt x="1517" y="1180"/>
                      <a:pt x="1517" y="749"/>
                    </a:cubicBezTo>
                    <a:cubicBezTo>
                      <a:pt x="1517" y="337"/>
                      <a:pt x="1180" y="1"/>
                      <a:pt x="750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077;p73">
                <a:extLst>
                  <a:ext uri="{FF2B5EF4-FFF2-40B4-BE49-F238E27FC236}">
                    <a16:creationId xmlns:a16="http://schemas.microsoft.com/office/drawing/2014/main" id="{60D1041D-9316-4F8D-9AC8-BC341ACE9625}"/>
                  </a:ext>
                </a:extLst>
              </p:cNvPr>
              <p:cNvSpPr/>
              <p:nvPr/>
            </p:nvSpPr>
            <p:spPr>
              <a:xfrm rot="5400000">
                <a:off x="5860754" y="1265943"/>
                <a:ext cx="83065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3370" extrusionOk="0">
                    <a:moveTo>
                      <a:pt x="1703" y="0"/>
                    </a:moveTo>
                    <a:cubicBezTo>
                      <a:pt x="767" y="0"/>
                      <a:pt x="0" y="749"/>
                      <a:pt x="0" y="1685"/>
                    </a:cubicBezTo>
                    <a:cubicBezTo>
                      <a:pt x="0" y="2621"/>
                      <a:pt x="767" y="3369"/>
                      <a:pt x="1703" y="3369"/>
                    </a:cubicBezTo>
                    <a:cubicBezTo>
                      <a:pt x="2620" y="3369"/>
                      <a:pt x="3388" y="2621"/>
                      <a:pt x="3388" y="1685"/>
                    </a:cubicBezTo>
                    <a:cubicBezTo>
                      <a:pt x="3388" y="749"/>
                      <a:pt x="2620" y="0"/>
                      <a:pt x="1703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3078;p73">
                <a:extLst>
                  <a:ext uri="{FF2B5EF4-FFF2-40B4-BE49-F238E27FC236}">
                    <a16:creationId xmlns:a16="http://schemas.microsoft.com/office/drawing/2014/main" id="{03328CED-A64E-49EB-9532-7E9B834233A6}"/>
                  </a:ext>
                </a:extLst>
              </p:cNvPr>
              <p:cNvSpPr/>
              <p:nvPr/>
            </p:nvSpPr>
            <p:spPr>
              <a:xfrm rot="5400000">
                <a:off x="5851205" y="1276596"/>
                <a:ext cx="89048" cy="70047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7" extrusionOk="0">
                    <a:moveTo>
                      <a:pt x="2845" y="1"/>
                    </a:moveTo>
                    <a:lnTo>
                      <a:pt x="2845" y="1"/>
                    </a:lnTo>
                    <a:cubicBezTo>
                      <a:pt x="3121" y="1170"/>
                      <a:pt x="2188" y="2063"/>
                      <a:pt x="1199" y="2063"/>
                    </a:cubicBezTo>
                    <a:cubicBezTo>
                      <a:pt x="780" y="2063"/>
                      <a:pt x="351" y="1903"/>
                      <a:pt x="0" y="1535"/>
                    </a:cubicBezTo>
                    <a:lnTo>
                      <a:pt x="0" y="1535"/>
                    </a:lnTo>
                    <a:cubicBezTo>
                      <a:pt x="181" y="2340"/>
                      <a:pt x="896" y="2857"/>
                      <a:pt x="1650" y="2857"/>
                    </a:cubicBezTo>
                    <a:cubicBezTo>
                      <a:pt x="1914" y="2857"/>
                      <a:pt x="2182" y="2794"/>
                      <a:pt x="2433" y="2658"/>
                    </a:cubicBezTo>
                    <a:cubicBezTo>
                      <a:pt x="3425" y="2116"/>
                      <a:pt x="3631" y="805"/>
                      <a:pt x="2845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079;p73">
                <a:extLst>
                  <a:ext uri="{FF2B5EF4-FFF2-40B4-BE49-F238E27FC236}">
                    <a16:creationId xmlns:a16="http://schemas.microsoft.com/office/drawing/2014/main" id="{BEAA7D39-19F5-4D7C-9BB5-8FA28E6B56AB}"/>
                  </a:ext>
                </a:extLst>
              </p:cNvPr>
              <p:cNvSpPr/>
              <p:nvPr/>
            </p:nvSpPr>
            <p:spPr>
              <a:xfrm rot="5400000">
                <a:off x="5901122" y="1281083"/>
                <a:ext cx="37193" cy="37659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36" extrusionOk="0">
                    <a:moveTo>
                      <a:pt x="749" y="0"/>
                    </a:moveTo>
                    <a:cubicBezTo>
                      <a:pt x="337" y="0"/>
                      <a:pt x="0" y="356"/>
                      <a:pt x="0" y="768"/>
                    </a:cubicBezTo>
                    <a:cubicBezTo>
                      <a:pt x="0" y="1180"/>
                      <a:pt x="337" y="1535"/>
                      <a:pt x="749" y="1535"/>
                    </a:cubicBezTo>
                    <a:cubicBezTo>
                      <a:pt x="1180" y="1535"/>
                      <a:pt x="1516" y="1180"/>
                      <a:pt x="1516" y="768"/>
                    </a:cubicBezTo>
                    <a:cubicBezTo>
                      <a:pt x="1516" y="356"/>
                      <a:pt x="1180" y="0"/>
                      <a:pt x="749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080;p73">
                <a:extLst>
                  <a:ext uri="{FF2B5EF4-FFF2-40B4-BE49-F238E27FC236}">
                    <a16:creationId xmlns:a16="http://schemas.microsoft.com/office/drawing/2014/main" id="{CC7021F7-B49E-41DB-B74E-4CFDB9A43B8E}"/>
                  </a:ext>
                </a:extLst>
              </p:cNvPr>
              <p:cNvSpPr/>
              <p:nvPr/>
            </p:nvSpPr>
            <p:spPr>
              <a:xfrm rot="5400000">
                <a:off x="8128305" y="1839775"/>
                <a:ext cx="83090" cy="83090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3389" extrusionOk="0">
                    <a:moveTo>
                      <a:pt x="1685" y="1"/>
                    </a:moveTo>
                    <a:cubicBezTo>
                      <a:pt x="768" y="1"/>
                      <a:pt x="0" y="768"/>
                      <a:pt x="0" y="1704"/>
                    </a:cubicBezTo>
                    <a:cubicBezTo>
                      <a:pt x="0" y="2621"/>
                      <a:pt x="768" y="3388"/>
                      <a:pt x="1685" y="3388"/>
                    </a:cubicBezTo>
                    <a:cubicBezTo>
                      <a:pt x="2621" y="3388"/>
                      <a:pt x="3388" y="2621"/>
                      <a:pt x="3388" y="1704"/>
                    </a:cubicBezTo>
                    <a:cubicBezTo>
                      <a:pt x="3388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081;p73">
                <a:extLst>
                  <a:ext uri="{FF2B5EF4-FFF2-40B4-BE49-F238E27FC236}">
                    <a16:creationId xmlns:a16="http://schemas.microsoft.com/office/drawing/2014/main" id="{7BAF1D9D-98BB-483C-A568-2CCE9953834C}"/>
                  </a:ext>
                </a:extLst>
              </p:cNvPr>
              <p:cNvSpPr/>
              <p:nvPr/>
            </p:nvSpPr>
            <p:spPr>
              <a:xfrm rot="5400000">
                <a:off x="8118963" y="1850612"/>
                <a:ext cx="89048" cy="7012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0" extrusionOk="0">
                    <a:moveTo>
                      <a:pt x="2845" y="1"/>
                    </a:moveTo>
                    <a:lnTo>
                      <a:pt x="2845" y="1"/>
                    </a:lnTo>
                    <a:cubicBezTo>
                      <a:pt x="3109" y="1175"/>
                      <a:pt x="2174" y="2070"/>
                      <a:pt x="1185" y="2070"/>
                    </a:cubicBezTo>
                    <a:cubicBezTo>
                      <a:pt x="771" y="2070"/>
                      <a:pt x="349" y="1913"/>
                      <a:pt x="1" y="1554"/>
                    </a:cubicBezTo>
                    <a:lnTo>
                      <a:pt x="1" y="1554"/>
                    </a:lnTo>
                    <a:cubicBezTo>
                      <a:pt x="180" y="2355"/>
                      <a:pt x="889" y="2860"/>
                      <a:pt x="1639" y="2860"/>
                    </a:cubicBezTo>
                    <a:cubicBezTo>
                      <a:pt x="1906" y="2860"/>
                      <a:pt x="2178" y="2796"/>
                      <a:pt x="2434" y="2658"/>
                    </a:cubicBezTo>
                    <a:cubicBezTo>
                      <a:pt x="3426" y="2134"/>
                      <a:pt x="3632" y="805"/>
                      <a:pt x="28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082;p73">
                <a:extLst>
                  <a:ext uri="{FF2B5EF4-FFF2-40B4-BE49-F238E27FC236}">
                    <a16:creationId xmlns:a16="http://schemas.microsoft.com/office/drawing/2014/main" id="{392E8633-770C-4A71-8B31-D44BF25513B0}"/>
                  </a:ext>
                </a:extLst>
              </p:cNvPr>
              <p:cNvSpPr/>
              <p:nvPr/>
            </p:nvSpPr>
            <p:spPr>
              <a:xfrm rot="5400000">
                <a:off x="8168685" y="1855369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49" y="0"/>
                    </a:moveTo>
                    <a:cubicBezTo>
                      <a:pt x="338" y="0"/>
                      <a:pt x="1" y="337"/>
                      <a:pt x="1" y="767"/>
                    </a:cubicBezTo>
                    <a:cubicBezTo>
                      <a:pt x="1" y="1179"/>
                      <a:pt x="338" y="1516"/>
                      <a:pt x="749" y="1516"/>
                    </a:cubicBezTo>
                    <a:cubicBezTo>
                      <a:pt x="1180" y="1516"/>
                      <a:pt x="1517" y="1179"/>
                      <a:pt x="1517" y="767"/>
                    </a:cubicBezTo>
                    <a:cubicBezTo>
                      <a:pt x="1517" y="337"/>
                      <a:pt x="1180" y="0"/>
                      <a:pt x="7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083;p73">
                <a:extLst>
                  <a:ext uri="{FF2B5EF4-FFF2-40B4-BE49-F238E27FC236}">
                    <a16:creationId xmlns:a16="http://schemas.microsoft.com/office/drawing/2014/main" id="{A099B778-921A-4729-A05C-8E990334FFF3}"/>
                  </a:ext>
                </a:extLst>
              </p:cNvPr>
              <p:cNvSpPr/>
              <p:nvPr/>
            </p:nvSpPr>
            <p:spPr>
              <a:xfrm rot="5400000">
                <a:off x="7486804" y="1291417"/>
                <a:ext cx="83065" cy="83065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3388" extrusionOk="0">
                    <a:moveTo>
                      <a:pt x="1685" y="0"/>
                    </a:moveTo>
                    <a:cubicBezTo>
                      <a:pt x="768" y="0"/>
                      <a:pt x="0" y="768"/>
                      <a:pt x="0" y="1703"/>
                    </a:cubicBezTo>
                    <a:cubicBezTo>
                      <a:pt x="0" y="2620"/>
                      <a:pt x="768" y="3388"/>
                      <a:pt x="1685" y="3388"/>
                    </a:cubicBezTo>
                    <a:cubicBezTo>
                      <a:pt x="2621" y="3388"/>
                      <a:pt x="3388" y="2620"/>
                      <a:pt x="3388" y="1703"/>
                    </a:cubicBezTo>
                    <a:cubicBezTo>
                      <a:pt x="3388" y="768"/>
                      <a:pt x="2621" y="0"/>
                      <a:pt x="1685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084;p73">
                <a:extLst>
                  <a:ext uri="{FF2B5EF4-FFF2-40B4-BE49-F238E27FC236}">
                    <a16:creationId xmlns:a16="http://schemas.microsoft.com/office/drawing/2014/main" id="{CF570FF4-D488-47DE-9074-8C72C426F733}"/>
                  </a:ext>
                </a:extLst>
              </p:cNvPr>
              <p:cNvSpPr/>
              <p:nvPr/>
            </p:nvSpPr>
            <p:spPr>
              <a:xfrm rot="5400000">
                <a:off x="7477438" y="1302254"/>
                <a:ext cx="89048" cy="7012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0" extrusionOk="0">
                    <a:moveTo>
                      <a:pt x="2864" y="0"/>
                    </a:moveTo>
                    <a:lnTo>
                      <a:pt x="2864" y="0"/>
                    </a:lnTo>
                    <a:cubicBezTo>
                      <a:pt x="3128" y="1174"/>
                      <a:pt x="2183" y="2070"/>
                      <a:pt x="1189" y="2070"/>
                    </a:cubicBezTo>
                    <a:cubicBezTo>
                      <a:pt x="773" y="2070"/>
                      <a:pt x="348" y="1913"/>
                      <a:pt x="0" y="1554"/>
                    </a:cubicBezTo>
                    <a:lnTo>
                      <a:pt x="0" y="1554"/>
                    </a:lnTo>
                    <a:cubicBezTo>
                      <a:pt x="180" y="2354"/>
                      <a:pt x="889" y="2860"/>
                      <a:pt x="1646" y="2860"/>
                    </a:cubicBezTo>
                    <a:cubicBezTo>
                      <a:pt x="1916" y="2860"/>
                      <a:pt x="2192" y="2796"/>
                      <a:pt x="2452" y="2658"/>
                    </a:cubicBezTo>
                    <a:cubicBezTo>
                      <a:pt x="3425" y="2134"/>
                      <a:pt x="3631" y="805"/>
                      <a:pt x="2864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3085;p73">
                <a:extLst>
                  <a:ext uri="{FF2B5EF4-FFF2-40B4-BE49-F238E27FC236}">
                    <a16:creationId xmlns:a16="http://schemas.microsoft.com/office/drawing/2014/main" id="{8DA59808-C084-48A1-BBAF-5B0FA4D067D7}"/>
                  </a:ext>
                </a:extLst>
              </p:cNvPr>
              <p:cNvSpPr/>
              <p:nvPr/>
            </p:nvSpPr>
            <p:spPr>
              <a:xfrm rot="5400000">
                <a:off x="7526952" y="1306777"/>
                <a:ext cx="37659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517" extrusionOk="0">
                    <a:moveTo>
                      <a:pt x="768" y="1"/>
                    </a:moveTo>
                    <a:cubicBezTo>
                      <a:pt x="356" y="1"/>
                      <a:pt x="1" y="338"/>
                      <a:pt x="1" y="768"/>
                    </a:cubicBezTo>
                    <a:cubicBezTo>
                      <a:pt x="1" y="1180"/>
                      <a:pt x="356" y="1517"/>
                      <a:pt x="768" y="1517"/>
                    </a:cubicBezTo>
                    <a:cubicBezTo>
                      <a:pt x="1199" y="1517"/>
                      <a:pt x="1536" y="1180"/>
                      <a:pt x="1536" y="768"/>
                    </a:cubicBezTo>
                    <a:cubicBezTo>
                      <a:pt x="1536" y="338"/>
                      <a:pt x="1199" y="1"/>
                      <a:pt x="768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3086;p73">
                <a:extLst>
                  <a:ext uri="{FF2B5EF4-FFF2-40B4-BE49-F238E27FC236}">
                    <a16:creationId xmlns:a16="http://schemas.microsoft.com/office/drawing/2014/main" id="{C8174F21-D8A4-49EC-B3D3-8FC35C4EB74F}"/>
                  </a:ext>
                </a:extLst>
              </p:cNvPr>
              <p:cNvSpPr/>
              <p:nvPr/>
            </p:nvSpPr>
            <p:spPr>
              <a:xfrm rot="5400000">
                <a:off x="6976754" y="1870287"/>
                <a:ext cx="82624" cy="8309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1"/>
                    </a:moveTo>
                    <a:cubicBezTo>
                      <a:pt x="749" y="1"/>
                      <a:pt x="0" y="768"/>
                      <a:pt x="0" y="1704"/>
                    </a:cubicBezTo>
                    <a:cubicBezTo>
                      <a:pt x="0" y="2621"/>
                      <a:pt x="749" y="3389"/>
                      <a:pt x="1685" y="3389"/>
                    </a:cubicBezTo>
                    <a:cubicBezTo>
                      <a:pt x="2621" y="3389"/>
                      <a:pt x="3369" y="2621"/>
                      <a:pt x="3369" y="1704"/>
                    </a:cubicBezTo>
                    <a:cubicBezTo>
                      <a:pt x="3369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3087;p73">
                <a:extLst>
                  <a:ext uri="{FF2B5EF4-FFF2-40B4-BE49-F238E27FC236}">
                    <a16:creationId xmlns:a16="http://schemas.microsoft.com/office/drawing/2014/main" id="{0610C39F-333B-4319-B4D1-69951E3BA5CE}"/>
                  </a:ext>
                </a:extLst>
              </p:cNvPr>
              <p:cNvSpPr/>
              <p:nvPr/>
            </p:nvSpPr>
            <p:spPr>
              <a:xfrm rot="5400000">
                <a:off x="6967156" y="1880891"/>
                <a:ext cx="89048" cy="7012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0" extrusionOk="0">
                    <a:moveTo>
                      <a:pt x="2864" y="0"/>
                    </a:moveTo>
                    <a:lnTo>
                      <a:pt x="2864" y="0"/>
                    </a:lnTo>
                    <a:cubicBezTo>
                      <a:pt x="3127" y="1170"/>
                      <a:pt x="2199" y="2063"/>
                      <a:pt x="1209" y="2063"/>
                    </a:cubicBezTo>
                    <a:cubicBezTo>
                      <a:pt x="789" y="2063"/>
                      <a:pt x="357" y="1902"/>
                      <a:pt x="1" y="1535"/>
                    </a:cubicBezTo>
                    <a:lnTo>
                      <a:pt x="1" y="1535"/>
                    </a:lnTo>
                    <a:cubicBezTo>
                      <a:pt x="194" y="2350"/>
                      <a:pt x="908" y="2859"/>
                      <a:pt x="1660" y="2859"/>
                    </a:cubicBezTo>
                    <a:cubicBezTo>
                      <a:pt x="1926" y="2859"/>
                      <a:pt x="2198" y="2795"/>
                      <a:pt x="2453" y="2658"/>
                    </a:cubicBezTo>
                    <a:cubicBezTo>
                      <a:pt x="3445" y="2134"/>
                      <a:pt x="3632" y="805"/>
                      <a:pt x="28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3088;p73">
                <a:extLst>
                  <a:ext uri="{FF2B5EF4-FFF2-40B4-BE49-F238E27FC236}">
                    <a16:creationId xmlns:a16="http://schemas.microsoft.com/office/drawing/2014/main" id="{69BE1C91-3C7A-487F-8198-73A7BF2B0CA6}"/>
                  </a:ext>
                </a:extLst>
              </p:cNvPr>
              <p:cNvSpPr/>
              <p:nvPr/>
            </p:nvSpPr>
            <p:spPr>
              <a:xfrm rot="5400000">
                <a:off x="7016902" y="1885672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67" y="1"/>
                    </a:moveTo>
                    <a:cubicBezTo>
                      <a:pt x="337" y="1"/>
                      <a:pt x="0" y="337"/>
                      <a:pt x="0" y="768"/>
                    </a:cubicBezTo>
                    <a:cubicBezTo>
                      <a:pt x="0" y="1180"/>
                      <a:pt x="337" y="1517"/>
                      <a:pt x="767" y="1517"/>
                    </a:cubicBezTo>
                    <a:cubicBezTo>
                      <a:pt x="1179" y="1517"/>
                      <a:pt x="1516" y="1180"/>
                      <a:pt x="1516" y="768"/>
                    </a:cubicBezTo>
                    <a:cubicBezTo>
                      <a:pt x="1516" y="337"/>
                      <a:pt x="1179" y="1"/>
                      <a:pt x="7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3089;p73">
                <a:extLst>
                  <a:ext uri="{FF2B5EF4-FFF2-40B4-BE49-F238E27FC236}">
                    <a16:creationId xmlns:a16="http://schemas.microsoft.com/office/drawing/2014/main" id="{F58F68C3-8696-4061-96C0-84ABD29D7527}"/>
                  </a:ext>
                </a:extLst>
              </p:cNvPr>
              <p:cNvSpPr/>
              <p:nvPr/>
            </p:nvSpPr>
            <p:spPr>
              <a:xfrm rot="5400000">
                <a:off x="6654852" y="1931544"/>
                <a:ext cx="82624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70" extrusionOk="0">
                    <a:moveTo>
                      <a:pt x="1685" y="1"/>
                    </a:moveTo>
                    <a:cubicBezTo>
                      <a:pt x="749" y="1"/>
                      <a:pt x="1" y="750"/>
                      <a:pt x="1" y="1685"/>
                    </a:cubicBezTo>
                    <a:cubicBezTo>
                      <a:pt x="1" y="2621"/>
                      <a:pt x="749" y="3370"/>
                      <a:pt x="1685" y="3370"/>
                    </a:cubicBezTo>
                    <a:cubicBezTo>
                      <a:pt x="2621" y="3370"/>
                      <a:pt x="3370" y="2621"/>
                      <a:pt x="3370" y="1685"/>
                    </a:cubicBezTo>
                    <a:cubicBezTo>
                      <a:pt x="3370" y="750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3090;p73">
                <a:extLst>
                  <a:ext uri="{FF2B5EF4-FFF2-40B4-BE49-F238E27FC236}">
                    <a16:creationId xmlns:a16="http://schemas.microsoft.com/office/drawing/2014/main" id="{53CD6D09-701C-4FA4-8638-0020E6BB19A0}"/>
                  </a:ext>
                </a:extLst>
              </p:cNvPr>
              <p:cNvSpPr/>
              <p:nvPr/>
            </p:nvSpPr>
            <p:spPr>
              <a:xfrm rot="5400000">
                <a:off x="6645069" y="1941964"/>
                <a:ext cx="89048" cy="70071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8" extrusionOk="0">
                    <a:moveTo>
                      <a:pt x="2864" y="1"/>
                    </a:moveTo>
                    <a:cubicBezTo>
                      <a:pt x="3127" y="1171"/>
                      <a:pt x="2189" y="2064"/>
                      <a:pt x="1200" y="2064"/>
                    </a:cubicBezTo>
                    <a:cubicBezTo>
                      <a:pt x="780" y="2064"/>
                      <a:pt x="351" y="1903"/>
                      <a:pt x="0" y="1536"/>
                    </a:cubicBezTo>
                    <a:lnTo>
                      <a:pt x="0" y="1536"/>
                    </a:lnTo>
                    <a:cubicBezTo>
                      <a:pt x="181" y="2340"/>
                      <a:pt x="896" y="2857"/>
                      <a:pt x="1658" y="2857"/>
                    </a:cubicBezTo>
                    <a:cubicBezTo>
                      <a:pt x="1924" y="2857"/>
                      <a:pt x="2195" y="2794"/>
                      <a:pt x="2452" y="2659"/>
                    </a:cubicBezTo>
                    <a:cubicBezTo>
                      <a:pt x="3425" y="2116"/>
                      <a:pt x="3631" y="806"/>
                      <a:pt x="28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3091;p73">
                <a:extLst>
                  <a:ext uri="{FF2B5EF4-FFF2-40B4-BE49-F238E27FC236}">
                    <a16:creationId xmlns:a16="http://schemas.microsoft.com/office/drawing/2014/main" id="{B6FBC56B-01CD-4954-B2B5-6D3C01107A86}"/>
                  </a:ext>
                </a:extLst>
              </p:cNvPr>
              <p:cNvSpPr/>
              <p:nvPr/>
            </p:nvSpPr>
            <p:spPr>
              <a:xfrm rot="5400000">
                <a:off x="6694533" y="1946929"/>
                <a:ext cx="37659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517" extrusionOk="0">
                    <a:moveTo>
                      <a:pt x="768" y="1"/>
                    </a:moveTo>
                    <a:cubicBezTo>
                      <a:pt x="337" y="1"/>
                      <a:pt x="0" y="337"/>
                      <a:pt x="0" y="749"/>
                    </a:cubicBezTo>
                    <a:cubicBezTo>
                      <a:pt x="0" y="1180"/>
                      <a:pt x="337" y="1517"/>
                      <a:pt x="768" y="1517"/>
                    </a:cubicBezTo>
                    <a:cubicBezTo>
                      <a:pt x="1179" y="1517"/>
                      <a:pt x="1535" y="1180"/>
                      <a:pt x="1535" y="749"/>
                    </a:cubicBezTo>
                    <a:cubicBezTo>
                      <a:pt x="1535" y="337"/>
                      <a:pt x="1179" y="1"/>
                      <a:pt x="7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3092;p73">
                <a:extLst>
                  <a:ext uri="{FF2B5EF4-FFF2-40B4-BE49-F238E27FC236}">
                    <a16:creationId xmlns:a16="http://schemas.microsoft.com/office/drawing/2014/main" id="{77E4C689-3CD3-4E6B-B9D2-6DC84C034F14}"/>
                  </a:ext>
                </a:extLst>
              </p:cNvPr>
              <p:cNvSpPr/>
              <p:nvPr/>
            </p:nvSpPr>
            <p:spPr>
              <a:xfrm rot="5400000">
                <a:off x="6127811" y="1332937"/>
                <a:ext cx="82624" cy="8309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0"/>
                    </a:moveTo>
                    <a:cubicBezTo>
                      <a:pt x="749" y="0"/>
                      <a:pt x="0" y="768"/>
                      <a:pt x="0" y="1704"/>
                    </a:cubicBezTo>
                    <a:cubicBezTo>
                      <a:pt x="0" y="2621"/>
                      <a:pt x="749" y="3388"/>
                      <a:pt x="1685" y="3388"/>
                    </a:cubicBezTo>
                    <a:cubicBezTo>
                      <a:pt x="2602" y="3388"/>
                      <a:pt x="3369" y="2621"/>
                      <a:pt x="3369" y="1704"/>
                    </a:cubicBezTo>
                    <a:cubicBezTo>
                      <a:pt x="3369" y="768"/>
                      <a:pt x="2602" y="0"/>
                      <a:pt x="168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3093;p73">
                <a:extLst>
                  <a:ext uri="{FF2B5EF4-FFF2-40B4-BE49-F238E27FC236}">
                    <a16:creationId xmlns:a16="http://schemas.microsoft.com/office/drawing/2014/main" id="{34BA8142-8785-464E-8604-EF28B4711B94}"/>
                  </a:ext>
                </a:extLst>
              </p:cNvPr>
              <p:cNvSpPr/>
              <p:nvPr/>
            </p:nvSpPr>
            <p:spPr>
              <a:xfrm rot="5400000">
                <a:off x="6118237" y="1343541"/>
                <a:ext cx="89048" cy="7012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0" extrusionOk="0">
                    <a:moveTo>
                      <a:pt x="2864" y="1"/>
                    </a:moveTo>
                    <a:lnTo>
                      <a:pt x="2864" y="1"/>
                    </a:lnTo>
                    <a:cubicBezTo>
                      <a:pt x="3128" y="1175"/>
                      <a:pt x="2183" y="2070"/>
                      <a:pt x="1189" y="2070"/>
                    </a:cubicBezTo>
                    <a:cubicBezTo>
                      <a:pt x="773" y="2070"/>
                      <a:pt x="349" y="1913"/>
                      <a:pt x="1" y="1554"/>
                    </a:cubicBezTo>
                    <a:lnTo>
                      <a:pt x="1" y="1554"/>
                    </a:lnTo>
                    <a:cubicBezTo>
                      <a:pt x="180" y="2355"/>
                      <a:pt x="889" y="2860"/>
                      <a:pt x="1647" y="2860"/>
                    </a:cubicBezTo>
                    <a:cubicBezTo>
                      <a:pt x="1916" y="2860"/>
                      <a:pt x="2192" y="2796"/>
                      <a:pt x="2453" y="2658"/>
                    </a:cubicBezTo>
                    <a:cubicBezTo>
                      <a:pt x="3426" y="2134"/>
                      <a:pt x="3632" y="805"/>
                      <a:pt x="28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3094;p73">
                <a:extLst>
                  <a:ext uri="{FF2B5EF4-FFF2-40B4-BE49-F238E27FC236}">
                    <a16:creationId xmlns:a16="http://schemas.microsoft.com/office/drawing/2014/main" id="{E9963C59-64B8-4FC9-8ED9-4C01CDA6AD8E}"/>
                  </a:ext>
                </a:extLst>
              </p:cNvPr>
              <p:cNvSpPr/>
              <p:nvPr/>
            </p:nvSpPr>
            <p:spPr>
              <a:xfrm rot="5400000">
                <a:off x="6167959" y="1348322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49" y="0"/>
                    </a:moveTo>
                    <a:cubicBezTo>
                      <a:pt x="337" y="0"/>
                      <a:pt x="0" y="337"/>
                      <a:pt x="0" y="767"/>
                    </a:cubicBezTo>
                    <a:cubicBezTo>
                      <a:pt x="0" y="1179"/>
                      <a:pt x="337" y="1516"/>
                      <a:pt x="749" y="1516"/>
                    </a:cubicBezTo>
                    <a:cubicBezTo>
                      <a:pt x="1179" y="1516"/>
                      <a:pt x="1516" y="1179"/>
                      <a:pt x="1516" y="767"/>
                    </a:cubicBezTo>
                    <a:cubicBezTo>
                      <a:pt x="1516" y="337"/>
                      <a:pt x="1179" y="0"/>
                      <a:pt x="7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3095;p73">
                <a:extLst>
                  <a:ext uri="{FF2B5EF4-FFF2-40B4-BE49-F238E27FC236}">
                    <a16:creationId xmlns:a16="http://schemas.microsoft.com/office/drawing/2014/main" id="{E9747ED4-D11E-44F4-9B07-47461869768C}"/>
                  </a:ext>
                </a:extLst>
              </p:cNvPr>
              <p:cNvSpPr/>
              <p:nvPr/>
            </p:nvSpPr>
            <p:spPr>
              <a:xfrm rot="5400000">
                <a:off x="5407597" y="1838402"/>
                <a:ext cx="82624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70" extrusionOk="0">
                    <a:moveTo>
                      <a:pt x="1685" y="0"/>
                    </a:moveTo>
                    <a:cubicBezTo>
                      <a:pt x="749" y="0"/>
                      <a:pt x="0" y="749"/>
                      <a:pt x="0" y="1685"/>
                    </a:cubicBezTo>
                    <a:cubicBezTo>
                      <a:pt x="0" y="2621"/>
                      <a:pt x="749" y="3369"/>
                      <a:pt x="1685" y="3369"/>
                    </a:cubicBezTo>
                    <a:cubicBezTo>
                      <a:pt x="2621" y="3369"/>
                      <a:pt x="3369" y="2621"/>
                      <a:pt x="3369" y="1685"/>
                    </a:cubicBezTo>
                    <a:cubicBezTo>
                      <a:pt x="3369" y="749"/>
                      <a:pt x="2621" y="0"/>
                      <a:pt x="16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3096;p73">
                <a:extLst>
                  <a:ext uri="{FF2B5EF4-FFF2-40B4-BE49-F238E27FC236}">
                    <a16:creationId xmlns:a16="http://schemas.microsoft.com/office/drawing/2014/main" id="{194553C6-AE33-41CC-A879-5E7940FA5999}"/>
                  </a:ext>
                </a:extLst>
              </p:cNvPr>
              <p:cNvSpPr/>
              <p:nvPr/>
            </p:nvSpPr>
            <p:spPr>
              <a:xfrm rot="5400000">
                <a:off x="5397913" y="1848896"/>
                <a:ext cx="89048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0" extrusionOk="0">
                    <a:moveTo>
                      <a:pt x="2864" y="0"/>
                    </a:moveTo>
                    <a:lnTo>
                      <a:pt x="2864" y="0"/>
                    </a:lnTo>
                    <a:cubicBezTo>
                      <a:pt x="3128" y="1160"/>
                      <a:pt x="2185" y="2060"/>
                      <a:pt x="1193" y="2060"/>
                    </a:cubicBezTo>
                    <a:cubicBezTo>
                      <a:pt x="776" y="2060"/>
                      <a:pt x="350" y="1901"/>
                      <a:pt x="1" y="1535"/>
                    </a:cubicBezTo>
                    <a:lnTo>
                      <a:pt x="1" y="1535"/>
                    </a:lnTo>
                    <a:cubicBezTo>
                      <a:pt x="180" y="2334"/>
                      <a:pt x="886" y="2849"/>
                      <a:pt x="1642" y="2849"/>
                    </a:cubicBezTo>
                    <a:cubicBezTo>
                      <a:pt x="1913" y="2849"/>
                      <a:pt x="2191" y="2783"/>
                      <a:pt x="2453" y="2639"/>
                    </a:cubicBezTo>
                    <a:cubicBezTo>
                      <a:pt x="3426" y="2115"/>
                      <a:pt x="3632" y="787"/>
                      <a:pt x="28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3097;p73">
                <a:extLst>
                  <a:ext uri="{FF2B5EF4-FFF2-40B4-BE49-F238E27FC236}">
                    <a16:creationId xmlns:a16="http://schemas.microsoft.com/office/drawing/2014/main" id="{BE8A9FAA-0870-4C43-9D97-E5BDADF4DD16}"/>
                  </a:ext>
                </a:extLst>
              </p:cNvPr>
              <p:cNvSpPr/>
              <p:nvPr/>
            </p:nvSpPr>
            <p:spPr>
              <a:xfrm rot="5400000">
                <a:off x="5447977" y="1853530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50" y="0"/>
                    </a:moveTo>
                    <a:cubicBezTo>
                      <a:pt x="338" y="0"/>
                      <a:pt x="1" y="337"/>
                      <a:pt x="1" y="768"/>
                    </a:cubicBezTo>
                    <a:cubicBezTo>
                      <a:pt x="1" y="1179"/>
                      <a:pt x="338" y="1516"/>
                      <a:pt x="750" y="1516"/>
                    </a:cubicBezTo>
                    <a:cubicBezTo>
                      <a:pt x="1180" y="1516"/>
                      <a:pt x="1517" y="1179"/>
                      <a:pt x="1517" y="768"/>
                    </a:cubicBezTo>
                    <a:cubicBezTo>
                      <a:pt x="1517" y="337"/>
                      <a:pt x="1180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3098;p73">
                <a:extLst>
                  <a:ext uri="{FF2B5EF4-FFF2-40B4-BE49-F238E27FC236}">
                    <a16:creationId xmlns:a16="http://schemas.microsoft.com/office/drawing/2014/main" id="{3EF7A6D1-B1AB-4C70-94A7-40817DFD6D1A}"/>
                  </a:ext>
                </a:extLst>
              </p:cNvPr>
              <p:cNvSpPr/>
              <p:nvPr/>
            </p:nvSpPr>
            <p:spPr>
              <a:xfrm rot="5400000">
                <a:off x="5993590" y="1260206"/>
                <a:ext cx="82624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70" extrusionOk="0">
                    <a:moveTo>
                      <a:pt x="1685" y="0"/>
                    </a:moveTo>
                    <a:cubicBezTo>
                      <a:pt x="749" y="0"/>
                      <a:pt x="0" y="749"/>
                      <a:pt x="0" y="1685"/>
                    </a:cubicBezTo>
                    <a:cubicBezTo>
                      <a:pt x="0" y="2621"/>
                      <a:pt x="749" y="3369"/>
                      <a:pt x="1685" y="3369"/>
                    </a:cubicBezTo>
                    <a:cubicBezTo>
                      <a:pt x="2621" y="3369"/>
                      <a:pt x="3369" y="2621"/>
                      <a:pt x="3369" y="1685"/>
                    </a:cubicBezTo>
                    <a:cubicBezTo>
                      <a:pt x="3369" y="749"/>
                      <a:pt x="2621" y="0"/>
                      <a:pt x="1685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3099;p73">
                <a:extLst>
                  <a:ext uri="{FF2B5EF4-FFF2-40B4-BE49-F238E27FC236}">
                    <a16:creationId xmlns:a16="http://schemas.microsoft.com/office/drawing/2014/main" id="{0DF5F150-D6A7-4635-8CA4-21EBC1B4134C}"/>
                  </a:ext>
                </a:extLst>
              </p:cNvPr>
              <p:cNvSpPr/>
              <p:nvPr/>
            </p:nvSpPr>
            <p:spPr>
              <a:xfrm rot="5400000">
                <a:off x="5983820" y="1270614"/>
                <a:ext cx="89048" cy="70047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7" extrusionOk="0">
                    <a:moveTo>
                      <a:pt x="2865" y="0"/>
                    </a:moveTo>
                    <a:lnTo>
                      <a:pt x="2865" y="0"/>
                    </a:lnTo>
                    <a:cubicBezTo>
                      <a:pt x="3127" y="1170"/>
                      <a:pt x="2190" y="2063"/>
                      <a:pt x="1200" y="2063"/>
                    </a:cubicBezTo>
                    <a:cubicBezTo>
                      <a:pt x="781" y="2063"/>
                      <a:pt x="352" y="1903"/>
                      <a:pt x="1" y="1535"/>
                    </a:cubicBezTo>
                    <a:lnTo>
                      <a:pt x="1" y="1535"/>
                    </a:lnTo>
                    <a:cubicBezTo>
                      <a:pt x="181" y="2340"/>
                      <a:pt x="897" y="2857"/>
                      <a:pt x="1659" y="2857"/>
                    </a:cubicBezTo>
                    <a:cubicBezTo>
                      <a:pt x="1925" y="2857"/>
                      <a:pt x="2196" y="2794"/>
                      <a:pt x="2453" y="2658"/>
                    </a:cubicBezTo>
                    <a:cubicBezTo>
                      <a:pt x="3426" y="2115"/>
                      <a:pt x="3632" y="805"/>
                      <a:pt x="2865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3100;p73">
                <a:extLst>
                  <a:ext uri="{FF2B5EF4-FFF2-40B4-BE49-F238E27FC236}">
                    <a16:creationId xmlns:a16="http://schemas.microsoft.com/office/drawing/2014/main" id="{7A5CD115-02E5-41E9-A01F-229D6F498F68}"/>
                  </a:ext>
                </a:extLst>
              </p:cNvPr>
              <p:cNvSpPr/>
              <p:nvPr/>
            </p:nvSpPr>
            <p:spPr>
              <a:xfrm rot="5400000">
                <a:off x="6033737" y="1275125"/>
                <a:ext cx="37193" cy="37659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36" extrusionOk="0">
                    <a:moveTo>
                      <a:pt x="768" y="0"/>
                    </a:moveTo>
                    <a:cubicBezTo>
                      <a:pt x="337" y="0"/>
                      <a:pt x="0" y="356"/>
                      <a:pt x="0" y="768"/>
                    </a:cubicBezTo>
                    <a:cubicBezTo>
                      <a:pt x="0" y="1179"/>
                      <a:pt x="337" y="1535"/>
                      <a:pt x="768" y="1535"/>
                    </a:cubicBezTo>
                    <a:cubicBezTo>
                      <a:pt x="1179" y="1535"/>
                      <a:pt x="1516" y="1179"/>
                      <a:pt x="1516" y="768"/>
                    </a:cubicBezTo>
                    <a:cubicBezTo>
                      <a:pt x="1516" y="356"/>
                      <a:pt x="1179" y="0"/>
                      <a:pt x="768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3101;p73">
                <a:extLst>
                  <a:ext uri="{FF2B5EF4-FFF2-40B4-BE49-F238E27FC236}">
                    <a16:creationId xmlns:a16="http://schemas.microsoft.com/office/drawing/2014/main" id="{05C3902C-1175-49CE-A043-23F01714B8A4}"/>
                  </a:ext>
                </a:extLst>
              </p:cNvPr>
              <p:cNvSpPr/>
              <p:nvPr/>
            </p:nvSpPr>
            <p:spPr>
              <a:xfrm rot="5400000">
                <a:off x="5731804" y="1363216"/>
                <a:ext cx="82624" cy="8309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1"/>
                    </a:moveTo>
                    <a:cubicBezTo>
                      <a:pt x="749" y="1"/>
                      <a:pt x="1" y="768"/>
                      <a:pt x="1" y="1685"/>
                    </a:cubicBezTo>
                    <a:cubicBezTo>
                      <a:pt x="1" y="2621"/>
                      <a:pt x="749" y="3389"/>
                      <a:pt x="1685" y="3389"/>
                    </a:cubicBezTo>
                    <a:cubicBezTo>
                      <a:pt x="2621" y="3389"/>
                      <a:pt x="3370" y="2621"/>
                      <a:pt x="3370" y="1685"/>
                    </a:cubicBezTo>
                    <a:cubicBezTo>
                      <a:pt x="3370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3102;p73">
                <a:extLst>
                  <a:ext uri="{FF2B5EF4-FFF2-40B4-BE49-F238E27FC236}">
                    <a16:creationId xmlns:a16="http://schemas.microsoft.com/office/drawing/2014/main" id="{07619E45-DF41-4D51-A8FB-C6A6D115B3EE}"/>
                  </a:ext>
                </a:extLst>
              </p:cNvPr>
              <p:cNvSpPr/>
              <p:nvPr/>
            </p:nvSpPr>
            <p:spPr>
              <a:xfrm rot="5400000">
                <a:off x="5722255" y="1373869"/>
                <a:ext cx="89048" cy="70071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8" extrusionOk="0">
                    <a:moveTo>
                      <a:pt x="2864" y="1"/>
                    </a:moveTo>
                    <a:lnTo>
                      <a:pt x="2864" y="1"/>
                    </a:lnTo>
                    <a:cubicBezTo>
                      <a:pt x="3127" y="1171"/>
                      <a:pt x="2189" y="2064"/>
                      <a:pt x="1200" y="2064"/>
                    </a:cubicBezTo>
                    <a:cubicBezTo>
                      <a:pt x="780" y="2064"/>
                      <a:pt x="351" y="1903"/>
                      <a:pt x="0" y="1536"/>
                    </a:cubicBezTo>
                    <a:lnTo>
                      <a:pt x="0" y="1536"/>
                    </a:lnTo>
                    <a:cubicBezTo>
                      <a:pt x="181" y="2340"/>
                      <a:pt x="896" y="2857"/>
                      <a:pt x="1658" y="2857"/>
                    </a:cubicBezTo>
                    <a:cubicBezTo>
                      <a:pt x="1924" y="2857"/>
                      <a:pt x="2195" y="2794"/>
                      <a:pt x="2452" y="2659"/>
                    </a:cubicBezTo>
                    <a:cubicBezTo>
                      <a:pt x="3425" y="2116"/>
                      <a:pt x="3631" y="806"/>
                      <a:pt x="2864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3103;p73">
                <a:extLst>
                  <a:ext uri="{FF2B5EF4-FFF2-40B4-BE49-F238E27FC236}">
                    <a16:creationId xmlns:a16="http://schemas.microsoft.com/office/drawing/2014/main" id="{789CDBDA-7116-411E-B92E-D8E3E1171F77}"/>
                  </a:ext>
                </a:extLst>
              </p:cNvPr>
              <p:cNvSpPr/>
              <p:nvPr/>
            </p:nvSpPr>
            <p:spPr>
              <a:xfrm rot="5400000">
                <a:off x="5771952" y="1378601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68" y="0"/>
                    </a:moveTo>
                    <a:cubicBezTo>
                      <a:pt x="337" y="0"/>
                      <a:pt x="0" y="337"/>
                      <a:pt x="0" y="749"/>
                    </a:cubicBezTo>
                    <a:cubicBezTo>
                      <a:pt x="0" y="1180"/>
                      <a:pt x="337" y="1516"/>
                      <a:pt x="768" y="1516"/>
                    </a:cubicBezTo>
                    <a:cubicBezTo>
                      <a:pt x="1179" y="1516"/>
                      <a:pt x="1516" y="1180"/>
                      <a:pt x="1516" y="749"/>
                    </a:cubicBezTo>
                    <a:cubicBezTo>
                      <a:pt x="1516" y="337"/>
                      <a:pt x="1179" y="0"/>
                      <a:pt x="768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3128;p73">
                <a:extLst>
                  <a:ext uri="{FF2B5EF4-FFF2-40B4-BE49-F238E27FC236}">
                    <a16:creationId xmlns:a16="http://schemas.microsoft.com/office/drawing/2014/main" id="{501CEE2C-A0DF-4868-85CA-78293CD2F9F9}"/>
                  </a:ext>
                </a:extLst>
              </p:cNvPr>
              <p:cNvSpPr/>
              <p:nvPr/>
            </p:nvSpPr>
            <p:spPr>
              <a:xfrm rot="5400000">
                <a:off x="6814829" y="1939344"/>
                <a:ext cx="82624" cy="8309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1"/>
                    </a:moveTo>
                    <a:cubicBezTo>
                      <a:pt x="749" y="1"/>
                      <a:pt x="0" y="768"/>
                      <a:pt x="0" y="1704"/>
                    </a:cubicBezTo>
                    <a:cubicBezTo>
                      <a:pt x="0" y="2621"/>
                      <a:pt x="749" y="3389"/>
                      <a:pt x="1685" y="3389"/>
                    </a:cubicBezTo>
                    <a:cubicBezTo>
                      <a:pt x="2621" y="3389"/>
                      <a:pt x="3369" y="2621"/>
                      <a:pt x="3369" y="1704"/>
                    </a:cubicBezTo>
                    <a:cubicBezTo>
                      <a:pt x="3369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3129;p73">
                <a:extLst>
                  <a:ext uri="{FF2B5EF4-FFF2-40B4-BE49-F238E27FC236}">
                    <a16:creationId xmlns:a16="http://schemas.microsoft.com/office/drawing/2014/main" id="{51E1C0B7-B025-47BA-9313-71C06A16A023}"/>
                  </a:ext>
                </a:extLst>
              </p:cNvPr>
              <p:cNvSpPr/>
              <p:nvPr/>
            </p:nvSpPr>
            <p:spPr>
              <a:xfrm rot="5400000">
                <a:off x="6805230" y="1949948"/>
                <a:ext cx="89048" cy="7012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0" extrusionOk="0">
                    <a:moveTo>
                      <a:pt x="2864" y="0"/>
                    </a:moveTo>
                    <a:lnTo>
                      <a:pt x="2864" y="0"/>
                    </a:lnTo>
                    <a:cubicBezTo>
                      <a:pt x="3127" y="1170"/>
                      <a:pt x="2199" y="2063"/>
                      <a:pt x="1209" y="2063"/>
                    </a:cubicBezTo>
                    <a:cubicBezTo>
                      <a:pt x="789" y="2063"/>
                      <a:pt x="357" y="1902"/>
                      <a:pt x="1" y="1535"/>
                    </a:cubicBezTo>
                    <a:lnTo>
                      <a:pt x="1" y="1535"/>
                    </a:lnTo>
                    <a:cubicBezTo>
                      <a:pt x="194" y="2350"/>
                      <a:pt x="908" y="2859"/>
                      <a:pt x="1660" y="2859"/>
                    </a:cubicBezTo>
                    <a:cubicBezTo>
                      <a:pt x="1926" y="2859"/>
                      <a:pt x="2198" y="2795"/>
                      <a:pt x="2453" y="2658"/>
                    </a:cubicBezTo>
                    <a:cubicBezTo>
                      <a:pt x="3445" y="2134"/>
                      <a:pt x="3632" y="805"/>
                      <a:pt x="28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3130;p73">
                <a:extLst>
                  <a:ext uri="{FF2B5EF4-FFF2-40B4-BE49-F238E27FC236}">
                    <a16:creationId xmlns:a16="http://schemas.microsoft.com/office/drawing/2014/main" id="{99096E32-5CB4-4177-93AC-3F11B8CE9FA9}"/>
                  </a:ext>
                </a:extLst>
              </p:cNvPr>
              <p:cNvSpPr/>
              <p:nvPr/>
            </p:nvSpPr>
            <p:spPr>
              <a:xfrm rot="5400000">
                <a:off x="6854977" y="1954729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67" y="1"/>
                    </a:moveTo>
                    <a:cubicBezTo>
                      <a:pt x="337" y="1"/>
                      <a:pt x="0" y="337"/>
                      <a:pt x="0" y="768"/>
                    </a:cubicBezTo>
                    <a:cubicBezTo>
                      <a:pt x="0" y="1180"/>
                      <a:pt x="337" y="1517"/>
                      <a:pt x="767" y="1517"/>
                    </a:cubicBezTo>
                    <a:cubicBezTo>
                      <a:pt x="1179" y="1517"/>
                      <a:pt x="1516" y="1180"/>
                      <a:pt x="1516" y="768"/>
                    </a:cubicBezTo>
                    <a:cubicBezTo>
                      <a:pt x="1516" y="337"/>
                      <a:pt x="1179" y="1"/>
                      <a:pt x="7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0" name="Elipse 229">
              <a:extLst>
                <a:ext uri="{FF2B5EF4-FFF2-40B4-BE49-F238E27FC236}">
                  <a16:creationId xmlns:a16="http://schemas.microsoft.com/office/drawing/2014/main" id="{618B3956-1604-4112-A324-45CED5903825}"/>
                </a:ext>
              </a:extLst>
            </p:cNvPr>
            <p:cNvSpPr/>
            <p:nvPr/>
          </p:nvSpPr>
          <p:spPr>
            <a:xfrm>
              <a:off x="5389897" y="1340069"/>
              <a:ext cx="90000" cy="9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Google Shape;3048;p73">
              <a:extLst>
                <a:ext uri="{FF2B5EF4-FFF2-40B4-BE49-F238E27FC236}">
                  <a16:creationId xmlns:a16="http://schemas.microsoft.com/office/drawing/2014/main" id="{81CBE98E-E47A-4FB9-B1C8-A279DDA3C9C6}"/>
                </a:ext>
              </a:extLst>
            </p:cNvPr>
            <p:cNvSpPr/>
            <p:nvPr/>
          </p:nvSpPr>
          <p:spPr>
            <a:xfrm rot="5400000">
              <a:off x="5298783" y="1529695"/>
              <a:ext cx="270000" cy="28931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Elipse 231">
              <a:extLst>
                <a:ext uri="{FF2B5EF4-FFF2-40B4-BE49-F238E27FC236}">
                  <a16:creationId xmlns:a16="http://schemas.microsoft.com/office/drawing/2014/main" id="{527C5BD0-C737-4876-AA0D-23F863A3B6E3}"/>
                </a:ext>
              </a:extLst>
            </p:cNvPr>
            <p:cNvSpPr/>
            <p:nvPr/>
          </p:nvSpPr>
          <p:spPr>
            <a:xfrm>
              <a:off x="6648806" y="1283304"/>
              <a:ext cx="90000" cy="9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Google Shape;3048;p73">
              <a:extLst>
                <a:ext uri="{FF2B5EF4-FFF2-40B4-BE49-F238E27FC236}">
                  <a16:creationId xmlns:a16="http://schemas.microsoft.com/office/drawing/2014/main" id="{75BD1EC8-3BE3-420A-97CF-7D344CFEB263}"/>
                </a:ext>
              </a:extLst>
            </p:cNvPr>
            <p:cNvSpPr/>
            <p:nvPr/>
          </p:nvSpPr>
          <p:spPr>
            <a:xfrm rot="5400000">
              <a:off x="6510389" y="1517930"/>
              <a:ext cx="360000" cy="28931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Elipse 233">
              <a:extLst>
                <a:ext uri="{FF2B5EF4-FFF2-40B4-BE49-F238E27FC236}">
                  <a16:creationId xmlns:a16="http://schemas.microsoft.com/office/drawing/2014/main" id="{FB9E07D1-9AA7-452A-AB30-6A1C290A4791}"/>
                </a:ext>
              </a:extLst>
            </p:cNvPr>
            <p:cNvSpPr/>
            <p:nvPr/>
          </p:nvSpPr>
          <p:spPr>
            <a:xfrm>
              <a:off x="7753459" y="1854076"/>
              <a:ext cx="90000" cy="9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Google Shape;3048;p73">
              <a:extLst>
                <a:ext uri="{FF2B5EF4-FFF2-40B4-BE49-F238E27FC236}">
                  <a16:creationId xmlns:a16="http://schemas.microsoft.com/office/drawing/2014/main" id="{5E25BFA6-CD45-4212-B7E2-6C4A27FF047A}"/>
                </a:ext>
              </a:extLst>
            </p:cNvPr>
            <p:cNvSpPr/>
            <p:nvPr/>
          </p:nvSpPr>
          <p:spPr>
            <a:xfrm rot="5400000">
              <a:off x="7662345" y="1725852"/>
              <a:ext cx="270000" cy="28931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Elipse 235">
              <a:extLst>
                <a:ext uri="{FF2B5EF4-FFF2-40B4-BE49-F238E27FC236}">
                  <a16:creationId xmlns:a16="http://schemas.microsoft.com/office/drawing/2014/main" id="{18342FF9-FE5F-424F-851B-CB631EE5376F}"/>
                </a:ext>
              </a:extLst>
            </p:cNvPr>
            <p:cNvSpPr/>
            <p:nvPr/>
          </p:nvSpPr>
          <p:spPr>
            <a:xfrm>
              <a:off x="8261491" y="1267563"/>
              <a:ext cx="90000" cy="9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Google Shape;3048;p73">
              <a:extLst>
                <a:ext uri="{FF2B5EF4-FFF2-40B4-BE49-F238E27FC236}">
                  <a16:creationId xmlns:a16="http://schemas.microsoft.com/office/drawing/2014/main" id="{C4A0C812-77F4-4F3F-A83B-CBB48744D060}"/>
                </a:ext>
              </a:extLst>
            </p:cNvPr>
            <p:cNvSpPr/>
            <p:nvPr/>
          </p:nvSpPr>
          <p:spPr>
            <a:xfrm rot="5400000">
              <a:off x="8120771" y="1502189"/>
              <a:ext cx="360000" cy="28931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Elipse 237">
              <a:extLst>
                <a:ext uri="{FF2B5EF4-FFF2-40B4-BE49-F238E27FC236}">
                  <a16:creationId xmlns:a16="http://schemas.microsoft.com/office/drawing/2014/main" id="{4E629FA1-E6F8-48AD-8634-3BD308F67B4A}"/>
                </a:ext>
              </a:extLst>
            </p:cNvPr>
            <p:cNvSpPr/>
            <p:nvPr/>
          </p:nvSpPr>
          <p:spPr>
            <a:xfrm>
              <a:off x="6801084" y="1271878"/>
              <a:ext cx="90000" cy="9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Google Shape;3048;p73">
              <a:extLst>
                <a:ext uri="{FF2B5EF4-FFF2-40B4-BE49-F238E27FC236}">
                  <a16:creationId xmlns:a16="http://schemas.microsoft.com/office/drawing/2014/main" id="{936A5CDD-6B85-486A-98F2-65AD45CB4ECF}"/>
                </a:ext>
              </a:extLst>
            </p:cNvPr>
            <p:cNvSpPr/>
            <p:nvPr/>
          </p:nvSpPr>
          <p:spPr>
            <a:xfrm rot="5400000">
              <a:off x="6660364" y="1506504"/>
              <a:ext cx="360000" cy="28931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Elipse 239">
              <a:extLst>
                <a:ext uri="{FF2B5EF4-FFF2-40B4-BE49-F238E27FC236}">
                  <a16:creationId xmlns:a16="http://schemas.microsoft.com/office/drawing/2014/main" id="{8901F13B-23F3-4AA4-936D-B1BF6453F459}"/>
                </a:ext>
              </a:extLst>
            </p:cNvPr>
            <p:cNvSpPr/>
            <p:nvPr/>
          </p:nvSpPr>
          <p:spPr>
            <a:xfrm>
              <a:off x="8131419" y="1357563"/>
              <a:ext cx="90000" cy="9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Google Shape;3048;p73">
              <a:extLst>
                <a:ext uri="{FF2B5EF4-FFF2-40B4-BE49-F238E27FC236}">
                  <a16:creationId xmlns:a16="http://schemas.microsoft.com/office/drawing/2014/main" id="{0B495EA3-1034-463B-B9B4-7C1B8260EF9E}"/>
                </a:ext>
              </a:extLst>
            </p:cNvPr>
            <p:cNvSpPr/>
            <p:nvPr/>
          </p:nvSpPr>
          <p:spPr>
            <a:xfrm rot="5400000">
              <a:off x="8042396" y="1538189"/>
              <a:ext cx="252000" cy="28931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Elipse 241">
              <a:extLst>
                <a:ext uri="{FF2B5EF4-FFF2-40B4-BE49-F238E27FC236}">
                  <a16:creationId xmlns:a16="http://schemas.microsoft.com/office/drawing/2014/main" id="{5A524107-6968-4853-BE54-61D6C4F011E0}"/>
                </a:ext>
              </a:extLst>
            </p:cNvPr>
            <p:cNvSpPr/>
            <p:nvPr/>
          </p:nvSpPr>
          <p:spPr>
            <a:xfrm>
              <a:off x="6971908" y="1866505"/>
              <a:ext cx="90000" cy="9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Google Shape;3048;p73">
              <a:extLst>
                <a:ext uri="{FF2B5EF4-FFF2-40B4-BE49-F238E27FC236}">
                  <a16:creationId xmlns:a16="http://schemas.microsoft.com/office/drawing/2014/main" id="{4C27188A-2E38-41EC-A2FE-99182790235E}"/>
                </a:ext>
              </a:extLst>
            </p:cNvPr>
            <p:cNvSpPr/>
            <p:nvPr/>
          </p:nvSpPr>
          <p:spPr>
            <a:xfrm rot="5400000">
              <a:off x="6858042" y="1726614"/>
              <a:ext cx="288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" name="Elipse 243">
              <a:extLst>
                <a:ext uri="{FF2B5EF4-FFF2-40B4-BE49-F238E27FC236}">
                  <a16:creationId xmlns:a16="http://schemas.microsoft.com/office/drawing/2014/main" id="{61950B82-06D8-4AE0-80A8-795509C4FA77}"/>
                </a:ext>
              </a:extLst>
            </p:cNvPr>
            <p:cNvSpPr/>
            <p:nvPr/>
          </p:nvSpPr>
          <p:spPr>
            <a:xfrm>
              <a:off x="6143668" y="1860373"/>
              <a:ext cx="90000" cy="9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Google Shape;3048;p73">
              <a:extLst>
                <a:ext uri="{FF2B5EF4-FFF2-40B4-BE49-F238E27FC236}">
                  <a16:creationId xmlns:a16="http://schemas.microsoft.com/office/drawing/2014/main" id="{F886AE7F-7F5E-4D3E-9C6A-9D82DF7C6B44}"/>
                </a:ext>
              </a:extLst>
            </p:cNvPr>
            <p:cNvSpPr/>
            <p:nvPr/>
          </p:nvSpPr>
          <p:spPr>
            <a:xfrm rot="5400000">
              <a:off x="6029802" y="1720482"/>
              <a:ext cx="288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" name="Elipse 245">
              <a:extLst>
                <a:ext uri="{FF2B5EF4-FFF2-40B4-BE49-F238E27FC236}">
                  <a16:creationId xmlns:a16="http://schemas.microsoft.com/office/drawing/2014/main" id="{7A035098-DC80-464D-80AC-829411509B6F}"/>
                </a:ext>
              </a:extLst>
            </p:cNvPr>
            <p:cNvSpPr/>
            <p:nvPr/>
          </p:nvSpPr>
          <p:spPr>
            <a:xfrm>
              <a:off x="5742905" y="1835456"/>
              <a:ext cx="90000" cy="90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Google Shape;3048;p73">
              <a:extLst>
                <a:ext uri="{FF2B5EF4-FFF2-40B4-BE49-F238E27FC236}">
                  <a16:creationId xmlns:a16="http://schemas.microsoft.com/office/drawing/2014/main" id="{A10FB980-E025-4AB3-ABD0-AFBC6409D875}"/>
                </a:ext>
              </a:extLst>
            </p:cNvPr>
            <p:cNvSpPr/>
            <p:nvPr/>
          </p:nvSpPr>
          <p:spPr>
            <a:xfrm rot="5400000">
              <a:off x="5629039" y="1695565"/>
              <a:ext cx="288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" name="Elipse 247">
              <a:extLst>
                <a:ext uri="{FF2B5EF4-FFF2-40B4-BE49-F238E27FC236}">
                  <a16:creationId xmlns:a16="http://schemas.microsoft.com/office/drawing/2014/main" id="{1FAA3215-C9F8-4A9F-BBAA-B85FB59AC37D}"/>
                </a:ext>
              </a:extLst>
            </p:cNvPr>
            <p:cNvSpPr/>
            <p:nvPr/>
          </p:nvSpPr>
          <p:spPr>
            <a:xfrm>
              <a:off x="7636323" y="1914988"/>
              <a:ext cx="90000" cy="90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Google Shape;3048;p73">
              <a:extLst>
                <a:ext uri="{FF2B5EF4-FFF2-40B4-BE49-F238E27FC236}">
                  <a16:creationId xmlns:a16="http://schemas.microsoft.com/office/drawing/2014/main" id="{94B776F2-0944-4892-8627-29F27282756B}"/>
                </a:ext>
              </a:extLst>
            </p:cNvPr>
            <p:cNvSpPr/>
            <p:nvPr/>
          </p:nvSpPr>
          <p:spPr>
            <a:xfrm rot="5400000">
              <a:off x="7468457" y="1721520"/>
              <a:ext cx="396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" name="Elipse 249">
              <a:extLst>
                <a:ext uri="{FF2B5EF4-FFF2-40B4-BE49-F238E27FC236}">
                  <a16:creationId xmlns:a16="http://schemas.microsoft.com/office/drawing/2014/main" id="{AE64A69E-B830-410E-ADBE-C00FFD4055AD}"/>
                </a:ext>
              </a:extLst>
            </p:cNvPr>
            <p:cNvSpPr/>
            <p:nvPr/>
          </p:nvSpPr>
          <p:spPr>
            <a:xfrm>
              <a:off x="6009289" y="1921422"/>
              <a:ext cx="90000" cy="90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Google Shape;3048;p73">
              <a:extLst>
                <a:ext uri="{FF2B5EF4-FFF2-40B4-BE49-F238E27FC236}">
                  <a16:creationId xmlns:a16="http://schemas.microsoft.com/office/drawing/2014/main" id="{951F1515-4046-41E1-94D2-5E0445343F2A}"/>
                </a:ext>
              </a:extLst>
            </p:cNvPr>
            <p:cNvSpPr/>
            <p:nvPr/>
          </p:nvSpPr>
          <p:spPr>
            <a:xfrm rot="5400000">
              <a:off x="5841423" y="1727954"/>
              <a:ext cx="396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" name="Elipse 251">
              <a:extLst>
                <a:ext uri="{FF2B5EF4-FFF2-40B4-BE49-F238E27FC236}">
                  <a16:creationId xmlns:a16="http://schemas.microsoft.com/office/drawing/2014/main" id="{8F9061A1-2F31-4C7A-826D-EAD2EE642199}"/>
                </a:ext>
              </a:extLst>
            </p:cNvPr>
            <p:cNvSpPr/>
            <p:nvPr/>
          </p:nvSpPr>
          <p:spPr>
            <a:xfrm>
              <a:off x="5877290" y="1921590"/>
              <a:ext cx="90000" cy="9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Google Shape;3048;p73">
              <a:extLst>
                <a:ext uri="{FF2B5EF4-FFF2-40B4-BE49-F238E27FC236}">
                  <a16:creationId xmlns:a16="http://schemas.microsoft.com/office/drawing/2014/main" id="{A334A8D7-2FAD-47CD-BEF4-C9A34CE8A6D2}"/>
                </a:ext>
              </a:extLst>
            </p:cNvPr>
            <p:cNvSpPr/>
            <p:nvPr/>
          </p:nvSpPr>
          <p:spPr>
            <a:xfrm rot="5400000">
              <a:off x="5709424" y="1728122"/>
              <a:ext cx="396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" name="Elipse 253">
              <a:extLst>
                <a:ext uri="{FF2B5EF4-FFF2-40B4-BE49-F238E27FC236}">
                  <a16:creationId xmlns:a16="http://schemas.microsoft.com/office/drawing/2014/main" id="{9CD3C922-67D7-447F-A268-7F1BEE4064D4}"/>
                </a:ext>
              </a:extLst>
            </p:cNvPr>
            <p:cNvSpPr/>
            <p:nvPr/>
          </p:nvSpPr>
          <p:spPr>
            <a:xfrm>
              <a:off x="7502649" y="1912313"/>
              <a:ext cx="90000" cy="9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Google Shape;3048;p73">
              <a:extLst>
                <a:ext uri="{FF2B5EF4-FFF2-40B4-BE49-F238E27FC236}">
                  <a16:creationId xmlns:a16="http://schemas.microsoft.com/office/drawing/2014/main" id="{0402383D-F793-4A93-9EF0-5023F237251F}"/>
                </a:ext>
              </a:extLst>
            </p:cNvPr>
            <p:cNvSpPr/>
            <p:nvPr/>
          </p:nvSpPr>
          <p:spPr>
            <a:xfrm rot="5400000">
              <a:off x="7332542" y="1718845"/>
              <a:ext cx="396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" name="Elipse 255">
              <a:extLst>
                <a:ext uri="{FF2B5EF4-FFF2-40B4-BE49-F238E27FC236}">
                  <a16:creationId xmlns:a16="http://schemas.microsoft.com/office/drawing/2014/main" id="{6EF6EAAB-80C6-4C96-AA56-561A5844B712}"/>
                </a:ext>
              </a:extLst>
            </p:cNvPr>
            <p:cNvSpPr/>
            <p:nvPr/>
          </p:nvSpPr>
          <p:spPr>
            <a:xfrm>
              <a:off x="7368620" y="1838332"/>
              <a:ext cx="90000" cy="9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Google Shape;3048;p73">
              <a:extLst>
                <a:ext uri="{FF2B5EF4-FFF2-40B4-BE49-F238E27FC236}">
                  <a16:creationId xmlns:a16="http://schemas.microsoft.com/office/drawing/2014/main" id="{8823ED18-E5EA-4811-86BB-1EF9EEDEE611}"/>
                </a:ext>
              </a:extLst>
            </p:cNvPr>
            <p:cNvSpPr/>
            <p:nvPr/>
          </p:nvSpPr>
          <p:spPr>
            <a:xfrm rot="5400000">
              <a:off x="7288513" y="1736400"/>
              <a:ext cx="216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" name="Google Shape;3049;p73">
              <a:extLst>
                <a:ext uri="{FF2B5EF4-FFF2-40B4-BE49-F238E27FC236}">
                  <a16:creationId xmlns:a16="http://schemas.microsoft.com/office/drawing/2014/main" id="{FCDFD07A-C5CB-4E2E-8483-8EE2F8D97662}"/>
                </a:ext>
              </a:extLst>
            </p:cNvPr>
            <p:cNvSpPr/>
            <p:nvPr/>
          </p:nvSpPr>
          <p:spPr>
            <a:xfrm rot="5400000">
              <a:off x="6430999" y="1503762"/>
              <a:ext cx="252000" cy="28489"/>
            </a:xfrm>
            <a:custGeom>
              <a:avLst/>
              <a:gdLst/>
              <a:ahLst/>
              <a:cxnLst/>
              <a:rect l="l" t="t" r="r" b="b"/>
              <a:pathLst>
                <a:path w="27832" h="1162" extrusionOk="0">
                  <a:moveTo>
                    <a:pt x="786" y="1"/>
                  </a:moveTo>
                  <a:cubicBezTo>
                    <a:pt x="0" y="1"/>
                    <a:pt x="0" y="1161"/>
                    <a:pt x="786" y="1161"/>
                  </a:cubicBezTo>
                  <a:lnTo>
                    <a:pt x="27046" y="1161"/>
                  </a:lnTo>
                  <a:cubicBezTo>
                    <a:pt x="27832" y="1161"/>
                    <a:pt x="27832" y="1"/>
                    <a:pt x="27046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077;p73">
              <a:extLst>
                <a:ext uri="{FF2B5EF4-FFF2-40B4-BE49-F238E27FC236}">
                  <a16:creationId xmlns:a16="http://schemas.microsoft.com/office/drawing/2014/main" id="{51464A0D-929E-420E-884B-11457173C5D4}"/>
                </a:ext>
              </a:extLst>
            </p:cNvPr>
            <p:cNvSpPr/>
            <p:nvPr/>
          </p:nvSpPr>
          <p:spPr>
            <a:xfrm rot="5400000">
              <a:off x="6512255" y="1358736"/>
              <a:ext cx="83065" cy="82624"/>
            </a:xfrm>
            <a:custGeom>
              <a:avLst/>
              <a:gdLst/>
              <a:ahLst/>
              <a:cxnLst/>
              <a:rect l="l" t="t" r="r" b="b"/>
              <a:pathLst>
                <a:path w="3388" h="3370" extrusionOk="0">
                  <a:moveTo>
                    <a:pt x="1703" y="0"/>
                  </a:moveTo>
                  <a:cubicBezTo>
                    <a:pt x="767" y="0"/>
                    <a:pt x="0" y="749"/>
                    <a:pt x="0" y="1685"/>
                  </a:cubicBezTo>
                  <a:cubicBezTo>
                    <a:pt x="0" y="2621"/>
                    <a:pt x="767" y="3369"/>
                    <a:pt x="1703" y="3369"/>
                  </a:cubicBezTo>
                  <a:cubicBezTo>
                    <a:pt x="2620" y="3369"/>
                    <a:pt x="3388" y="2621"/>
                    <a:pt x="3388" y="1685"/>
                  </a:cubicBezTo>
                  <a:cubicBezTo>
                    <a:pt x="3388" y="749"/>
                    <a:pt x="2620" y="0"/>
                    <a:pt x="170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9" name="Google Shape;3042;p73">
            <a:extLst>
              <a:ext uri="{FF2B5EF4-FFF2-40B4-BE49-F238E27FC236}">
                <a16:creationId xmlns:a16="http://schemas.microsoft.com/office/drawing/2014/main" id="{F54C0F10-9A57-421E-AC11-84416E1C6270}"/>
              </a:ext>
            </a:extLst>
          </p:cNvPr>
          <p:cNvSpPr txBox="1">
            <a:spLocks/>
          </p:cNvSpPr>
          <p:nvPr/>
        </p:nvSpPr>
        <p:spPr>
          <a:xfrm>
            <a:off x="1482300" y="2380876"/>
            <a:ext cx="1008684" cy="5260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dirty="0">
                <a:latin typeface="Oxygen" panose="02000503000000000000" pitchFamily="2" charset="0"/>
              </a:rPr>
              <a:t>ADN ORIGINAL</a:t>
            </a:r>
            <a:endParaRPr lang="es-ES" sz="1100" dirty="0">
              <a:latin typeface="Oxygen" panose="02000503000000000000" pitchFamily="2" charset="0"/>
            </a:endParaRPr>
          </a:p>
        </p:txBody>
      </p:sp>
      <p:grpSp>
        <p:nvGrpSpPr>
          <p:cNvPr id="544" name="Grupo 543">
            <a:extLst>
              <a:ext uri="{FF2B5EF4-FFF2-40B4-BE49-F238E27FC236}">
                <a16:creationId xmlns:a16="http://schemas.microsoft.com/office/drawing/2014/main" id="{500A5B56-A0BC-4C8A-9633-11A93EFB9528}"/>
              </a:ext>
            </a:extLst>
          </p:cNvPr>
          <p:cNvGrpSpPr/>
          <p:nvPr/>
        </p:nvGrpSpPr>
        <p:grpSpPr>
          <a:xfrm>
            <a:off x="2411159" y="3306107"/>
            <a:ext cx="4224533" cy="1402762"/>
            <a:chOff x="4595559" y="2377597"/>
            <a:chExt cx="4224533" cy="1402762"/>
          </a:xfrm>
        </p:grpSpPr>
        <p:grpSp>
          <p:nvGrpSpPr>
            <p:cNvPr id="451" name="Grupo 450">
              <a:extLst>
                <a:ext uri="{FF2B5EF4-FFF2-40B4-BE49-F238E27FC236}">
                  <a16:creationId xmlns:a16="http://schemas.microsoft.com/office/drawing/2014/main" id="{4167D2B9-775F-42B7-94EE-7546659E00C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06786" y="2521911"/>
              <a:ext cx="4209534" cy="964574"/>
              <a:chOff x="3478370" y="3386579"/>
              <a:chExt cx="3260436" cy="747097"/>
            </a:xfrm>
          </p:grpSpPr>
          <p:sp>
            <p:nvSpPr>
              <p:cNvPr id="452" name="Google Shape;3044;p73">
                <a:extLst>
                  <a:ext uri="{FF2B5EF4-FFF2-40B4-BE49-F238E27FC236}">
                    <a16:creationId xmlns:a16="http://schemas.microsoft.com/office/drawing/2014/main" id="{CEBF7BD5-A17E-493B-856F-BD0622A72FB0}"/>
                  </a:ext>
                </a:extLst>
              </p:cNvPr>
              <p:cNvSpPr/>
              <p:nvPr/>
            </p:nvSpPr>
            <p:spPr>
              <a:xfrm rot="5400000">
                <a:off x="4786034" y="3741760"/>
                <a:ext cx="708946" cy="28451"/>
              </a:xfrm>
              <a:custGeom>
                <a:avLst/>
                <a:gdLst/>
                <a:ahLst/>
                <a:cxnLst/>
                <a:rect l="l" t="t" r="r" b="b"/>
                <a:pathLst>
                  <a:path w="24238" h="1161" extrusionOk="0">
                    <a:moveTo>
                      <a:pt x="786" y="1"/>
                    </a:moveTo>
                    <a:cubicBezTo>
                      <a:pt x="0" y="1"/>
                      <a:pt x="0" y="1161"/>
                      <a:pt x="786" y="1161"/>
                    </a:cubicBezTo>
                    <a:lnTo>
                      <a:pt x="23452" y="1161"/>
                    </a:lnTo>
                    <a:cubicBezTo>
                      <a:pt x="24238" y="1161"/>
                      <a:pt x="24238" y="1"/>
                      <a:pt x="234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3046;p73">
                <a:extLst>
                  <a:ext uri="{FF2B5EF4-FFF2-40B4-BE49-F238E27FC236}">
                    <a16:creationId xmlns:a16="http://schemas.microsoft.com/office/drawing/2014/main" id="{98159FD1-D356-4C48-96BB-9C994CDD2B21}"/>
                  </a:ext>
                </a:extLst>
              </p:cNvPr>
              <p:cNvSpPr/>
              <p:nvPr/>
            </p:nvSpPr>
            <p:spPr>
              <a:xfrm rot="5400000">
                <a:off x="4735039" y="2129910"/>
                <a:ext cx="747097" cy="3260436"/>
              </a:xfrm>
              <a:custGeom>
                <a:avLst/>
                <a:gdLst/>
                <a:ahLst/>
                <a:cxnLst/>
                <a:rect l="l" t="t" r="r" b="b"/>
                <a:pathLst>
                  <a:path w="30472" h="132984" extrusionOk="0">
                    <a:moveTo>
                      <a:pt x="28580" y="1"/>
                    </a:moveTo>
                    <a:cubicBezTo>
                      <a:pt x="28268" y="1"/>
                      <a:pt x="27950" y="233"/>
                      <a:pt x="27982" y="639"/>
                    </a:cubicBezTo>
                    <a:cubicBezTo>
                      <a:pt x="28000" y="733"/>
                      <a:pt x="29142" y="10035"/>
                      <a:pt x="14337" y="17297"/>
                    </a:cubicBezTo>
                    <a:cubicBezTo>
                      <a:pt x="1124" y="23754"/>
                      <a:pt x="19" y="31335"/>
                      <a:pt x="1" y="33506"/>
                    </a:cubicBezTo>
                    <a:cubicBezTo>
                      <a:pt x="19" y="35677"/>
                      <a:pt x="1124" y="43257"/>
                      <a:pt x="14337" y="49714"/>
                    </a:cubicBezTo>
                    <a:cubicBezTo>
                      <a:pt x="29142" y="56976"/>
                      <a:pt x="28000" y="66278"/>
                      <a:pt x="27982" y="66372"/>
                    </a:cubicBezTo>
                    <a:cubicBezTo>
                      <a:pt x="27982" y="66391"/>
                      <a:pt x="27982" y="66428"/>
                      <a:pt x="27982" y="66465"/>
                    </a:cubicBezTo>
                    <a:lnTo>
                      <a:pt x="27982" y="66522"/>
                    </a:lnTo>
                    <a:cubicBezTo>
                      <a:pt x="27982" y="66540"/>
                      <a:pt x="27982" y="66578"/>
                      <a:pt x="27982" y="66596"/>
                    </a:cubicBezTo>
                    <a:cubicBezTo>
                      <a:pt x="28000" y="66690"/>
                      <a:pt x="29142" y="75992"/>
                      <a:pt x="14337" y="83254"/>
                    </a:cubicBezTo>
                    <a:cubicBezTo>
                      <a:pt x="1124" y="89711"/>
                      <a:pt x="19" y="97292"/>
                      <a:pt x="1" y="99463"/>
                    </a:cubicBezTo>
                    <a:cubicBezTo>
                      <a:pt x="19" y="101634"/>
                      <a:pt x="1124" y="109214"/>
                      <a:pt x="14337" y="115671"/>
                    </a:cubicBezTo>
                    <a:cubicBezTo>
                      <a:pt x="29142" y="122933"/>
                      <a:pt x="28000" y="132235"/>
                      <a:pt x="27982" y="132329"/>
                    </a:cubicBezTo>
                    <a:cubicBezTo>
                      <a:pt x="27944" y="132647"/>
                      <a:pt x="28169" y="132946"/>
                      <a:pt x="28487" y="132984"/>
                    </a:cubicBezTo>
                    <a:lnTo>
                      <a:pt x="28562" y="132984"/>
                    </a:lnTo>
                    <a:cubicBezTo>
                      <a:pt x="28861" y="132984"/>
                      <a:pt x="29086" y="132778"/>
                      <a:pt x="29142" y="132497"/>
                    </a:cubicBezTo>
                    <a:cubicBezTo>
                      <a:pt x="29198" y="132086"/>
                      <a:pt x="30471" y="122278"/>
                      <a:pt x="14843" y="114623"/>
                    </a:cubicBezTo>
                    <a:cubicBezTo>
                      <a:pt x="2228" y="108447"/>
                      <a:pt x="1180" y="101447"/>
                      <a:pt x="1161" y="99463"/>
                    </a:cubicBezTo>
                    <a:cubicBezTo>
                      <a:pt x="1180" y="97460"/>
                      <a:pt x="2228" y="90479"/>
                      <a:pt x="14843" y="84284"/>
                    </a:cubicBezTo>
                    <a:cubicBezTo>
                      <a:pt x="30041" y="76853"/>
                      <a:pt x="29254" y="67383"/>
                      <a:pt x="29142" y="66484"/>
                    </a:cubicBezTo>
                    <a:cubicBezTo>
                      <a:pt x="29254" y="65567"/>
                      <a:pt x="30041" y="56115"/>
                      <a:pt x="14843" y="48666"/>
                    </a:cubicBezTo>
                    <a:cubicBezTo>
                      <a:pt x="2228" y="42508"/>
                      <a:pt x="1180" y="35490"/>
                      <a:pt x="1161" y="33506"/>
                    </a:cubicBezTo>
                    <a:cubicBezTo>
                      <a:pt x="1180" y="31522"/>
                      <a:pt x="2228" y="24503"/>
                      <a:pt x="14843" y="18345"/>
                    </a:cubicBezTo>
                    <a:cubicBezTo>
                      <a:pt x="30471" y="10690"/>
                      <a:pt x="29198" y="883"/>
                      <a:pt x="29142" y="471"/>
                    </a:cubicBezTo>
                    <a:cubicBezTo>
                      <a:pt x="29076" y="148"/>
                      <a:pt x="28829" y="1"/>
                      <a:pt x="285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3058;p73">
                <a:extLst>
                  <a:ext uri="{FF2B5EF4-FFF2-40B4-BE49-F238E27FC236}">
                    <a16:creationId xmlns:a16="http://schemas.microsoft.com/office/drawing/2014/main" id="{8378BAD1-1EC7-4BA5-B2DD-DEFFFEAC7E2D}"/>
                  </a:ext>
                </a:extLst>
              </p:cNvPr>
              <p:cNvSpPr/>
              <p:nvPr/>
            </p:nvSpPr>
            <p:spPr>
              <a:xfrm rot="5400000">
                <a:off x="4605366" y="3731198"/>
                <a:ext cx="498833" cy="28931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80" extrusionOk="0">
                    <a:moveTo>
                      <a:pt x="787" y="0"/>
                    </a:moveTo>
                    <a:cubicBezTo>
                      <a:pt x="1" y="0"/>
                      <a:pt x="1" y="1179"/>
                      <a:pt x="787" y="1179"/>
                    </a:cubicBezTo>
                    <a:lnTo>
                      <a:pt x="19560" y="1179"/>
                    </a:lnTo>
                    <a:cubicBezTo>
                      <a:pt x="20346" y="1179"/>
                      <a:pt x="20346" y="0"/>
                      <a:pt x="19560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3059;p73">
                <a:extLst>
                  <a:ext uri="{FF2B5EF4-FFF2-40B4-BE49-F238E27FC236}">
                    <a16:creationId xmlns:a16="http://schemas.microsoft.com/office/drawing/2014/main" id="{AFD54168-B6D3-4F54-9E82-C5E35291E4F1}"/>
                  </a:ext>
                </a:extLst>
              </p:cNvPr>
              <p:cNvSpPr/>
              <p:nvPr/>
            </p:nvSpPr>
            <p:spPr>
              <a:xfrm rot="5400000">
                <a:off x="4646911" y="3730058"/>
                <a:ext cx="682371" cy="28465"/>
              </a:xfrm>
              <a:custGeom>
                <a:avLst/>
                <a:gdLst/>
                <a:ahLst/>
                <a:cxnLst/>
                <a:rect l="l" t="t" r="r" b="b"/>
                <a:pathLst>
                  <a:path w="27832" h="1161" extrusionOk="0">
                    <a:moveTo>
                      <a:pt x="786" y="0"/>
                    </a:moveTo>
                    <a:cubicBezTo>
                      <a:pt x="0" y="0"/>
                      <a:pt x="0" y="1161"/>
                      <a:pt x="786" y="1161"/>
                    </a:cubicBezTo>
                    <a:lnTo>
                      <a:pt x="27046" y="1161"/>
                    </a:lnTo>
                    <a:cubicBezTo>
                      <a:pt x="27832" y="1161"/>
                      <a:pt x="27832" y="0"/>
                      <a:pt x="270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3074;p73">
                <a:extLst>
                  <a:ext uri="{FF2B5EF4-FFF2-40B4-BE49-F238E27FC236}">
                    <a16:creationId xmlns:a16="http://schemas.microsoft.com/office/drawing/2014/main" id="{6064FED5-F0F7-4D4C-B053-F3473E653FC9}"/>
                  </a:ext>
                </a:extLst>
              </p:cNvPr>
              <p:cNvSpPr/>
              <p:nvPr/>
            </p:nvSpPr>
            <p:spPr>
              <a:xfrm rot="5400000">
                <a:off x="4810271" y="3942060"/>
                <a:ext cx="82624" cy="8309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1"/>
                    </a:moveTo>
                    <a:cubicBezTo>
                      <a:pt x="749" y="1"/>
                      <a:pt x="0" y="768"/>
                      <a:pt x="0" y="1704"/>
                    </a:cubicBezTo>
                    <a:cubicBezTo>
                      <a:pt x="0" y="2621"/>
                      <a:pt x="749" y="3389"/>
                      <a:pt x="1685" y="3389"/>
                    </a:cubicBezTo>
                    <a:cubicBezTo>
                      <a:pt x="2621" y="3389"/>
                      <a:pt x="3369" y="2621"/>
                      <a:pt x="3369" y="1704"/>
                    </a:cubicBezTo>
                    <a:cubicBezTo>
                      <a:pt x="3369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3075;p73">
                <a:extLst>
                  <a:ext uri="{FF2B5EF4-FFF2-40B4-BE49-F238E27FC236}">
                    <a16:creationId xmlns:a16="http://schemas.microsoft.com/office/drawing/2014/main" id="{050B43C4-2E8D-469D-A28D-9E1F185ECE18}"/>
                  </a:ext>
                </a:extLst>
              </p:cNvPr>
              <p:cNvSpPr/>
              <p:nvPr/>
            </p:nvSpPr>
            <p:spPr>
              <a:xfrm rot="5400000">
                <a:off x="4800685" y="3952652"/>
                <a:ext cx="89048" cy="70145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1" extrusionOk="0">
                    <a:moveTo>
                      <a:pt x="2864" y="1"/>
                    </a:moveTo>
                    <a:cubicBezTo>
                      <a:pt x="3127" y="1171"/>
                      <a:pt x="2190" y="2064"/>
                      <a:pt x="1200" y="2064"/>
                    </a:cubicBezTo>
                    <a:cubicBezTo>
                      <a:pt x="781" y="2064"/>
                      <a:pt x="352" y="1903"/>
                      <a:pt x="1" y="1536"/>
                    </a:cubicBezTo>
                    <a:lnTo>
                      <a:pt x="1" y="1536"/>
                    </a:lnTo>
                    <a:cubicBezTo>
                      <a:pt x="180" y="2351"/>
                      <a:pt x="890" y="2860"/>
                      <a:pt x="1649" y="2860"/>
                    </a:cubicBezTo>
                    <a:cubicBezTo>
                      <a:pt x="1918" y="2860"/>
                      <a:pt x="2193" y="2796"/>
                      <a:pt x="2453" y="2659"/>
                    </a:cubicBezTo>
                    <a:cubicBezTo>
                      <a:pt x="3426" y="2135"/>
                      <a:pt x="3632" y="806"/>
                      <a:pt x="2864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3076;p73">
                <a:extLst>
                  <a:ext uri="{FF2B5EF4-FFF2-40B4-BE49-F238E27FC236}">
                    <a16:creationId xmlns:a16="http://schemas.microsoft.com/office/drawing/2014/main" id="{6A8261A3-1501-4A52-A74C-92DBBF0873E9}"/>
                  </a:ext>
                </a:extLst>
              </p:cNvPr>
              <p:cNvSpPr/>
              <p:nvPr/>
            </p:nvSpPr>
            <p:spPr>
              <a:xfrm rot="5400000">
                <a:off x="4850419" y="3957421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50" y="1"/>
                    </a:moveTo>
                    <a:cubicBezTo>
                      <a:pt x="338" y="1"/>
                      <a:pt x="1" y="337"/>
                      <a:pt x="1" y="749"/>
                    </a:cubicBezTo>
                    <a:cubicBezTo>
                      <a:pt x="1" y="1180"/>
                      <a:pt x="338" y="1517"/>
                      <a:pt x="750" y="1517"/>
                    </a:cubicBezTo>
                    <a:cubicBezTo>
                      <a:pt x="1180" y="1517"/>
                      <a:pt x="1517" y="1180"/>
                      <a:pt x="1517" y="749"/>
                    </a:cubicBezTo>
                    <a:cubicBezTo>
                      <a:pt x="1517" y="337"/>
                      <a:pt x="1180" y="1"/>
                      <a:pt x="750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3086;p73">
                <a:extLst>
                  <a:ext uri="{FF2B5EF4-FFF2-40B4-BE49-F238E27FC236}">
                    <a16:creationId xmlns:a16="http://schemas.microsoft.com/office/drawing/2014/main" id="{5579E86F-A775-4CA0-B17A-DF73CEE04F54}"/>
                  </a:ext>
                </a:extLst>
              </p:cNvPr>
              <p:cNvSpPr/>
              <p:nvPr/>
            </p:nvSpPr>
            <p:spPr>
              <a:xfrm rot="5400000">
                <a:off x="5276496" y="3974178"/>
                <a:ext cx="82624" cy="8309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1"/>
                    </a:moveTo>
                    <a:cubicBezTo>
                      <a:pt x="749" y="1"/>
                      <a:pt x="0" y="768"/>
                      <a:pt x="0" y="1704"/>
                    </a:cubicBezTo>
                    <a:cubicBezTo>
                      <a:pt x="0" y="2621"/>
                      <a:pt x="749" y="3389"/>
                      <a:pt x="1685" y="3389"/>
                    </a:cubicBezTo>
                    <a:cubicBezTo>
                      <a:pt x="2621" y="3389"/>
                      <a:pt x="3369" y="2621"/>
                      <a:pt x="3369" y="1704"/>
                    </a:cubicBezTo>
                    <a:cubicBezTo>
                      <a:pt x="3369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3087;p73">
                <a:extLst>
                  <a:ext uri="{FF2B5EF4-FFF2-40B4-BE49-F238E27FC236}">
                    <a16:creationId xmlns:a16="http://schemas.microsoft.com/office/drawing/2014/main" id="{E225D418-02C4-4D11-AD11-00ABE80CCBFC}"/>
                  </a:ext>
                </a:extLst>
              </p:cNvPr>
              <p:cNvSpPr/>
              <p:nvPr/>
            </p:nvSpPr>
            <p:spPr>
              <a:xfrm rot="5400000">
                <a:off x="5266898" y="3984782"/>
                <a:ext cx="89048" cy="7012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0" extrusionOk="0">
                    <a:moveTo>
                      <a:pt x="2864" y="0"/>
                    </a:moveTo>
                    <a:lnTo>
                      <a:pt x="2864" y="0"/>
                    </a:lnTo>
                    <a:cubicBezTo>
                      <a:pt x="3127" y="1170"/>
                      <a:pt x="2199" y="2063"/>
                      <a:pt x="1209" y="2063"/>
                    </a:cubicBezTo>
                    <a:cubicBezTo>
                      <a:pt x="789" y="2063"/>
                      <a:pt x="357" y="1902"/>
                      <a:pt x="1" y="1535"/>
                    </a:cubicBezTo>
                    <a:lnTo>
                      <a:pt x="1" y="1535"/>
                    </a:lnTo>
                    <a:cubicBezTo>
                      <a:pt x="194" y="2350"/>
                      <a:pt x="908" y="2859"/>
                      <a:pt x="1660" y="2859"/>
                    </a:cubicBezTo>
                    <a:cubicBezTo>
                      <a:pt x="1926" y="2859"/>
                      <a:pt x="2198" y="2795"/>
                      <a:pt x="2453" y="2658"/>
                    </a:cubicBezTo>
                    <a:cubicBezTo>
                      <a:pt x="3445" y="2134"/>
                      <a:pt x="3632" y="805"/>
                      <a:pt x="28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3088;p73">
                <a:extLst>
                  <a:ext uri="{FF2B5EF4-FFF2-40B4-BE49-F238E27FC236}">
                    <a16:creationId xmlns:a16="http://schemas.microsoft.com/office/drawing/2014/main" id="{038D3631-F4C4-41D8-9EC4-D0CF4AD7B6E8}"/>
                  </a:ext>
                </a:extLst>
              </p:cNvPr>
              <p:cNvSpPr/>
              <p:nvPr/>
            </p:nvSpPr>
            <p:spPr>
              <a:xfrm rot="5400000">
                <a:off x="5316644" y="3989563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67" y="1"/>
                    </a:moveTo>
                    <a:cubicBezTo>
                      <a:pt x="337" y="1"/>
                      <a:pt x="0" y="337"/>
                      <a:pt x="0" y="768"/>
                    </a:cubicBezTo>
                    <a:cubicBezTo>
                      <a:pt x="0" y="1180"/>
                      <a:pt x="337" y="1517"/>
                      <a:pt x="767" y="1517"/>
                    </a:cubicBezTo>
                    <a:cubicBezTo>
                      <a:pt x="1179" y="1517"/>
                      <a:pt x="1516" y="1180"/>
                      <a:pt x="1516" y="768"/>
                    </a:cubicBezTo>
                    <a:cubicBezTo>
                      <a:pt x="1516" y="337"/>
                      <a:pt x="1179" y="1"/>
                      <a:pt x="7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3089;p73">
                <a:extLst>
                  <a:ext uri="{FF2B5EF4-FFF2-40B4-BE49-F238E27FC236}">
                    <a16:creationId xmlns:a16="http://schemas.microsoft.com/office/drawing/2014/main" id="{C847B534-464F-4C79-AA43-D2D1821FB0D8}"/>
                  </a:ext>
                </a:extLst>
              </p:cNvPr>
              <p:cNvSpPr/>
              <p:nvPr/>
            </p:nvSpPr>
            <p:spPr>
              <a:xfrm rot="5400000">
                <a:off x="4954594" y="4035435"/>
                <a:ext cx="82624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70" extrusionOk="0">
                    <a:moveTo>
                      <a:pt x="1685" y="1"/>
                    </a:moveTo>
                    <a:cubicBezTo>
                      <a:pt x="749" y="1"/>
                      <a:pt x="1" y="750"/>
                      <a:pt x="1" y="1685"/>
                    </a:cubicBezTo>
                    <a:cubicBezTo>
                      <a:pt x="1" y="2621"/>
                      <a:pt x="749" y="3370"/>
                      <a:pt x="1685" y="3370"/>
                    </a:cubicBezTo>
                    <a:cubicBezTo>
                      <a:pt x="2621" y="3370"/>
                      <a:pt x="3370" y="2621"/>
                      <a:pt x="3370" y="1685"/>
                    </a:cubicBezTo>
                    <a:cubicBezTo>
                      <a:pt x="3370" y="750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3090;p73">
                <a:extLst>
                  <a:ext uri="{FF2B5EF4-FFF2-40B4-BE49-F238E27FC236}">
                    <a16:creationId xmlns:a16="http://schemas.microsoft.com/office/drawing/2014/main" id="{267848D7-449B-424B-91B7-DD25402C0873}"/>
                  </a:ext>
                </a:extLst>
              </p:cNvPr>
              <p:cNvSpPr/>
              <p:nvPr/>
            </p:nvSpPr>
            <p:spPr>
              <a:xfrm rot="5400000">
                <a:off x="4944811" y="4045855"/>
                <a:ext cx="89048" cy="70071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8" extrusionOk="0">
                    <a:moveTo>
                      <a:pt x="2864" y="1"/>
                    </a:moveTo>
                    <a:cubicBezTo>
                      <a:pt x="3127" y="1171"/>
                      <a:pt x="2189" y="2064"/>
                      <a:pt x="1200" y="2064"/>
                    </a:cubicBezTo>
                    <a:cubicBezTo>
                      <a:pt x="780" y="2064"/>
                      <a:pt x="351" y="1903"/>
                      <a:pt x="0" y="1536"/>
                    </a:cubicBezTo>
                    <a:lnTo>
                      <a:pt x="0" y="1536"/>
                    </a:lnTo>
                    <a:cubicBezTo>
                      <a:pt x="181" y="2340"/>
                      <a:pt x="896" y="2857"/>
                      <a:pt x="1658" y="2857"/>
                    </a:cubicBezTo>
                    <a:cubicBezTo>
                      <a:pt x="1924" y="2857"/>
                      <a:pt x="2195" y="2794"/>
                      <a:pt x="2452" y="2659"/>
                    </a:cubicBezTo>
                    <a:cubicBezTo>
                      <a:pt x="3425" y="2116"/>
                      <a:pt x="3631" y="806"/>
                      <a:pt x="28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3091;p73">
                <a:extLst>
                  <a:ext uri="{FF2B5EF4-FFF2-40B4-BE49-F238E27FC236}">
                    <a16:creationId xmlns:a16="http://schemas.microsoft.com/office/drawing/2014/main" id="{CC6A6B25-04F0-4EC4-93BE-AD6F269111A3}"/>
                  </a:ext>
                </a:extLst>
              </p:cNvPr>
              <p:cNvSpPr/>
              <p:nvPr/>
            </p:nvSpPr>
            <p:spPr>
              <a:xfrm rot="5400000">
                <a:off x="4994275" y="4050820"/>
                <a:ext cx="37659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517" extrusionOk="0">
                    <a:moveTo>
                      <a:pt x="768" y="1"/>
                    </a:moveTo>
                    <a:cubicBezTo>
                      <a:pt x="337" y="1"/>
                      <a:pt x="0" y="337"/>
                      <a:pt x="0" y="749"/>
                    </a:cubicBezTo>
                    <a:cubicBezTo>
                      <a:pt x="0" y="1180"/>
                      <a:pt x="337" y="1517"/>
                      <a:pt x="768" y="1517"/>
                    </a:cubicBezTo>
                    <a:cubicBezTo>
                      <a:pt x="1179" y="1517"/>
                      <a:pt x="1535" y="1180"/>
                      <a:pt x="1535" y="749"/>
                    </a:cubicBezTo>
                    <a:cubicBezTo>
                      <a:pt x="1535" y="337"/>
                      <a:pt x="1179" y="1"/>
                      <a:pt x="7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3128;p73">
                <a:extLst>
                  <a:ext uri="{FF2B5EF4-FFF2-40B4-BE49-F238E27FC236}">
                    <a16:creationId xmlns:a16="http://schemas.microsoft.com/office/drawing/2014/main" id="{C1B02740-C57C-46E9-BB0B-852D6BBE0213}"/>
                  </a:ext>
                </a:extLst>
              </p:cNvPr>
              <p:cNvSpPr/>
              <p:nvPr/>
            </p:nvSpPr>
            <p:spPr>
              <a:xfrm rot="5400000">
                <a:off x="5114571" y="4043235"/>
                <a:ext cx="82624" cy="8309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1"/>
                    </a:moveTo>
                    <a:cubicBezTo>
                      <a:pt x="749" y="1"/>
                      <a:pt x="0" y="768"/>
                      <a:pt x="0" y="1704"/>
                    </a:cubicBezTo>
                    <a:cubicBezTo>
                      <a:pt x="0" y="2621"/>
                      <a:pt x="749" y="3389"/>
                      <a:pt x="1685" y="3389"/>
                    </a:cubicBezTo>
                    <a:cubicBezTo>
                      <a:pt x="2621" y="3389"/>
                      <a:pt x="3369" y="2621"/>
                      <a:pt x="3369" y="1704"/>
                    </a:cubicBezTo>
                    <a:cubicBezTo>
                      <a:pt x="3369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3129;p73">
                <a:extLst>
                  <a:ext uri="{FF2B5EF4-FFF2-40B4-BE49-F238E27FC236}">
                    <a16:creationId xmlns:a16="http://schemas.microsoft.com/office/drawing/2014/main" id="{95FF8841-93E2-4A45-B7F1-2A7DC26F4C8E}"/>
                  </a:ext>
                </a:extLst>
              </p:cNvPr>
              <p:cNvSpPr/>
              <p:nvPr/>
            </p:nvSpPr>
            <p:spPr>
              <a:xfrm rot="5400000">
                <a:off x="5104972" y="4053839"/>
                <a:ext cx="89048" cy="7012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0" extrusionOk="0">
                    <a:moveTo>
                      <a:pt x="2864" y="0"/>
                    </a:moveTo>
                    <a:lnTo>
                      <a:pt x="2864" y="0"/>
                    </a:lnTo>
                    <a:cubicBezTo>
                      <a:pt x="3127" y="1170"/>
                      <a:pt x="2199" y="2063"/>
                      <a:pt x="1209" y="2063"/>
                    </a:cubicBezTo>
                    <a:cubicBezTo>
                      <a:pt x="789" y="2063"/>
                      <a:pt x="357" y="1902"/>
                      <a:pt x="1" y="1535"/>
                    </a:cubicBezTo>
                    <a:lnTo>
                      <a:pt x="1" y="1535"/>
                    </a:lnTo>
                    <a:cubicBezTo>
                      <a:pt x="194" y="2350"/>
                      <a:pt x="908" y="2859"/>
                      <a:pt x="1660" y="2859"/>
                    </a:cubicBezTo>
                    <a:cubicBezTo>
                      <a:pt x="1926" y="2859"/>
                      <a:pt x="2198" y="2795"/>
                      <a:pt x="2453" y="2658"/>
                    </a:cubicBezTo>
                    <a:cubicBezTo>
                      <a:pt x="3445" y="2134"/>
                      <a:pt x="3632" y="805"/>
                      <a:pt x="28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3130;p73">
                <a:extLst>
                  <a:ext uri="{FF2B5EF4-FFF2-40B4-BE49-F238E27FC236}">
                    <a16:creationId xmlns:a16="http://schemas.microsoft.com/office/drawing/2014/main" id="{24E8B027-8EBA-4DB9-8B0C-FFD82346D585}"/>
                  </a:ext>
                </a:extLst>
              </p:cNvPr>
              <p:cNvSpPr/>
              <p:nvPr/>
            </p:nvSpPr>
            <p:spPr>
              <a:xfrm rot="5400000">
                <a:off x="5154719" y="4058620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67" y="1"/>
                    </a:moveTo>
                    <a:cubicBezTo>
                      <a:pt x="337" y="1"/>
                      <a:pt x="0" y="337"/>
                      <a:pt x="0" y="768"/>
                    </a:cubicBezTo>
                    <a:cubicBezTo>
                      <a:pt x="0" y="1180"/>
                      <a:pt x="337" y="1517"/>
                      <a:pt x="767" y="1517"/>
                    </a:cubicBezTo>
                    <a:cubicBezTo>
                      <a:pt x="1179" y="1517"/>
                      <a:pt x="1516" y="1180"/>
                      <a:pt x="1516" y="768"/>
                    </a:cubicBezTo>
                    <a:cubicBezTo>
                      <a:pt x="1516" y="337"/>
                      <a:pt x="1179" y="1"/>
                      <a:pt x="7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Elipse 483">
                <a:extLst>
                  <a:ext uri="{FF2B5EF4-FFF2-40B4-BE49-F238E27FC236}">
                    <a16:creationId xmlns:a16="http://schemas.microsoft.com/office/drawing/2014/main" id="{92DC3935-8E21-491F-832B-19EE66E97AAE}"/>
                  </a:ext>
                </a:extLst>
              </p:cNvPr>
              <p:cNvSpPr/>
              <p:nvPr/>
            </p:nvSpPr>
            <p:spPr>
              <a:xfrm>
                <a:off x="5271650" y="3970396"/>
                <a:ext cx="90000" cy="9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5" name="Google Shape;3048;p73">
                <a:extLst>
                  <a:ext uri="{FF2B5EF4-FFF2-40B4-BE49-F238E27FC236}">
                    <a16:creationId xmlns:a16="http://schemas.microsoft.com/office/drawing/2014/main" id="{4114E17A-7E3C-496E-8D16-68DCE740C653}"/>
                  </a:ext>
                </a:extLst>
              </p:cNvPr>
              <p:cNvSpPr/>
              <p:nvPr/>
            </p:nvSpPr>
            <p:spPr>
              <a:xfrm rot="5400000">
                <a:off x="5013784" y="3693819"/>
                <a:ext cx="576000" cy="28800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80" extrusionOk="0">
                    <a:moveTo>
                      <a:pt x="787" y="0"/>
                    </a:moveTo>
                    <a:cubicBezTo>
                      <a:pt x="1" y="0"/>
                      <a:pt x="1" y="1179"/>
                      <a:pt x="787" y="1179"/>
                    </a:cubicBezTo>
                    <a:lnTo>
                      <a:pt x="19560" y="1179"/>
                    </a:lnTo>
                    <a:cubicBezTo>
                      <a:pt x="20346" y="1179"/>
                      <a:pt x="20346" y="0"/>
                      <a:pt x="195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542" name="Rectángulo 541">
              <a:extLst>
                <a:ext uri="{FF2B5EF4-FFF2-40B4-BE49-F238E27FC236}">
                  <a16:creationId xmlns:a16="http://schemas.microsoft.com/office/drawing/2014/main" id="{2A7C4DAD-C20E-4ACF-AA56-AD0F80D97042}"/>
                </a:ext>
              </a:extLst>
            </p:cNvPr>
            <p:cNvSpPr/>
            <p:nvPr/>
          </p:nvSpPr>
          <p:spPr>
            <a:xfrm>
              <a:off x="7429862" y="2415385"/>
              <a:ext cx="1390230" cy="13649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Rectángulo 542">
              <a:extLst>
                <a:ext uri="{FF2B5EF4-FFF2-40B4-BE49-F238E27FC236}">
                  <a16:creationId xmlns:a16="http://schemas.microsoft.com/office/drawing/2014/main" id="{0773E528-EA27-4107-8BEE-3F884A5B6D85}"/>
                </a:ext>
              </a:extLst>
            </p:cNvPr>
            <p:cNvSpPr/>
            <p:nvPr/>
          </p:nvSpPr>
          <p:spPr>
            <a:xfrm>
              <a:off x="4595559" y="2377597"/>
              <a:ext cx="1390230" cy="13649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7" name="Google Shape;3042;p73">
            <a:extLst>
              <a:ext uri="{FF2B5EF4-FFF2-40B4-BE49-F238E27FC236}">
                <a16:creationId xmlns:a16="http://schemas.microsoft.com/office/drawing/2014/main" id="{6303AA89-433F-4389-8A79-4B609BA9F605}"/>
              </a:ext>
            </a:extLst>
          </p:cNvPr>
          <p:cNvSpPr txBox="1">
            <a:spLocks/>
          </p:cNvSpPr>
          <p:nvPr/>
        </p:nvSpPr>
        <p:spPr>
          <a:xfrm>
            <a:off x="2486207" y="3620157"/>
            <a:ext cx="1008684" cy="5260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dirty="0">
                <a:latin typeface="Oxygen" panose="02000503000000000000" pitchFamily="2" charset="0"/>
              </a:rPr>
              <a:t>GUÍA (ARN)</a:t>
            </a:r>
            <a:endParaRPr lang="es-ES" sz="1100" dirty="0">
              <a:latin typeface="Oxygen" panose="02000503000000000000" pitchFamily="2" charset="0"/>
            </a:endParaRPr>
          </a:p>
        </p:txBody>
      </p:sp>
      <p:pic>
        <p:nvPicPr>
          <p:cNvPr id="210" name="Imagen 209" descr="Icono&#10;&#10;Descripción generada automáticamente">
            <a:extLst>
              <a:ext uri="{FF2B5EF4-FFF2-40B4-BE49-F238E27FC236}">
                <a16:creationId xmlns:a16="http://schemas.microsoft.com/office/drawing/2014/main" id="{FA2AEE27-AC70-475B-84CD-6C09B8B8F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41976">
            <a:off x="4739606" y="2242020"/>
            <a:ext cx="720000" cy="720000"/>
          </a:xfrm>
          <a:prstGeom prst="rect">
            <a:avLst/>
          </a:prstGeom>
        </p:spPr>
      </p:pic>
      <p:pic>
        <p:nvPicPr>
          <p:cNvPr id="211" name="Imagen 210" descr="Icono&#10;&#10;Descripción generada automáticamente">
            <a:extLst>
              <a:ext uri="{FF2B5EF4-FFF2-40B4-BE49-F238E27FC236}">
                <a16:creationId xmlns:a16="http://schemas.microsoft.com/office/drawing/2014/main" id="{D1E6B4A7-6C51-46BC-A51E-98CC3E5C6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74256" flipH="1" flipV="1">
            <a:off x="3552033" y="2489972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0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7AF2A1-B1BB-4307-8C5C-B043B99F1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CRISPR</a:t>
            </a:r>
            <a:endParaRPr lang="en-US" dirty="0"/>
          </a:p>
        </p:txBody>
      </p:sp>
      <p:grpSp>
        <p:nvGrpSpPr>
          <p:cNvPr id="354" name="Grupo 353">
            <a:extLst>
              <a:ext uri="{FF2B5EF4-FFF2-40B4-BE49-F238E27FC236}">
                <a16:creationId xmlns:a16="http://schemas.microsoft.com/office/drawing/2014/main" id="{778B27C7-BD3C-4AFF-8BF9-74A14D2BB4ED}"/>
              </a:ext>
            </a:extLst>
          </p:cNvPr>
          <p:cNvGrpSpPr>
            <a:grpSpLocks noChangeAspect="1"/>
          </p:cNvGrpSpPr>
          <p:nvPr/>
        </p:nvGrpSpPr>
        <p:grpSpPr>
          <a:xfrm>
            <a:off x="2769014" y="2072938"/>
            <a:ext cx="3600000" cy="862397"/>
            <a:chOff x="5178628" y="1248732"/>
            <a:chExt cx="3260437" cy="781053"/>
          </a:xfrm>
        </p:grpSpPr>
        <p:grpSp>
          <p:nvGrpSpPr>
            <p:cNvPr id="166" name="Grupo 165">
              <a:extLst>
                <a:ext uri="{FF2B5EF4-FFF2-40B4-BE49-F238E27FC236}">
                  <a16:creationId xmlns:a16="http://schemas.microsoft.com/office/drawing/2014/main" id="{08858805-2C17-41E3-A967-BBFD74AA8ECE}"/>
                </a:ext>
              </a:extLst>
            </p:cNvPr>
            <p:cNvGrpSpPr/>
            <p:nvPr/>
          </p:nvGrpSpPr>
          <p:grpSpPr>
            <a:xfrm>
              <a:off x="5178628" y="1248732"/>
              <a:ext cx="3260437" cy="781053"/>
              <a:chOff x="5178628" y="1248732"/>
              <a:chExt cx="3260437" cy="781053"/>
            </a:xfrm>
          </p:grpSpPr>
          <p:sp>
            <p:nvSpPr>
              <p:cNvPr id="8" name="Google Shape;3044;p73">
                <a:extLst>
                  <a:ext uri="{FF2B5EF4-FFF2-40B4-BE49-F238E27FC236}">
                    <a16:creationId xmlns:a16="http://schemas.microsoft.com/office/drawing/2014/main" id="{DB16D38F-CA10-4E44-960B-7E9CC28D9CEE}"/>
                  </a:ext>
                </a:extLst>
              </p:cNvPr>
              <p:cNvSpPr/>
              <p:nvPr/>
            </p:nvSpPr>
            <p:spPr>
              <a:xfrm rot="5400000">
                <a:off x="6486292" y="1637869"/>
                <a:ext cx="708946" cy="28451"/>
              </a:xfrm>
              <a:custGeom>
                <a:avLst/>
                <a:gdLst/>
                <a:ahLst/>
                <a:cxnLst/>
                <a:rect l="l" t="t" r="r" b="b"/>
                <a:pathLst>
                  <a:path w="24238" h="1161" extrusionOk="0">
                    <a:moveTo>
                      <a:pt x="786" y="1"/>
                    </a:moveTo>
                    <a:cubicBezTo>
                      <a:pt x="0" y="1"/>
                      <a:pt x="0" y="1161"/>
                      <a:pt x="786" y="1161"/>
                    </a:cubicBezTo>
                    <a:lnTo>
                      <a:pt x="23452" y="1161"/>
                    </a:lnTo>
                    <a:cubicBezTo>
                      <a:pt x="24238" y="1161"/>
                      <a:pt x="24238" y="1"/>
                      <a:pt x="234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3046;p73">
                <a:extLst>
                  <a:ext uri="{FF2B5EF4-FFF2-40B4-BE49-F238E27FC236}">
                    <a16:creationId xmlns:a16="http://schemas.microsoft.com/office/drawing/2014/main" id="{ABEAFCC8-F686-4C93-8F24-6F9CAB18B380}"/>
                  </a:ext>
                </a:extLst>
              </p:cNvPr>
              <p:cNvSpPr/>
              <p:nvPr/>
            </p:nvSpPr>
            <p:spPr>
              <a:xfrm rot="5400000">
                <a:off x="6435297" y="26019"/>
                <a:ext cx="747097" cy="3260436"/>
              </a:xfrm>
              <a:custGeom>
                <a:avLst/>
                <a:gdLst/>
                <a:ahLst/>
                <a:cxnLst/>
                <a:rect l="l" t="t" r="r" b="b"/>
                <a:pathLst>
                  <a:path w="30472" h="132984" extrusionOk="0">
                    <a:moveTo>
                      <a:pt x="28580" y="1"/>
                    </a:moveTo>
                    <a:cubicBezTo>
                      <a:pt x="28268" y="1"/>
                      <a:pt x="27950" y="233"/>
                      <a:pt x="27982" y="639"/>
                    </a:cubicBezTo>
                    <a:cubicBezTo>
                      <a:pt x="28000" y="733"/>
                      <a:pt x="29142" y="10035"/>
                      <a:pt x="14337" y="17297"/>
                    </a:cubicBezTo>
                    <a:cubicBezTo>
                      <a:pt x="1124" y="23754"/>
                      <a:pt x="19" y="31335"/>
                      <a:pt x="1" y="33506"/>
                    </a:cubicBezTo>
                    <a:cubicBezTo>
                      <a:pt x="19" y="35677"/>
                      <a:pt x="1124" y="43257"/>
                      <a:pt x="14337" y="49714"/>
                    </a:cubicBezTo>
                    <a:cubicBezTo>
                      <a:pt x="29142" y="56976"/>
                      <a:pt x="28000" y="66278"/>
                      <a:pt x="27982" y="66372"/>
                    </a:cubicBezTo>
                    <a:cubicBezTo>
                      <a:pt x="27982" y="66391"/>
                      <a:pt x="27982" y="66428"/>
                      <a:pt x="27982" y="66465"/>
                    </a:cubicBezTo>
                    <a:lnTo>
                      <a:pt x="27982" y="66522"/>
                    </a:lnTo>
                    <a:cubicBezTo>
                      <a:pt x="27982" y="66540"/>
                      <a:pt x="27982" y="66578"/>
                      <a:pt x="27982" y="66596"/>
                    </a:cubicBezTo>
                    <a:cubicBezTo>
                      <a:pt x="28000" y="66690"/>
                      <a:pt x="29142" y="75992"/>
                      <a:pt x="14337" y="83254"/>
                    </a:cubicBezTo>
                    <a:cubicBezTo>
                      <a:pt x="1124" y="89711"/>
                      <a:pt x="19" y="97292"/>
                      <a:pt x="1" y="99463"/>
                    </a:cubicBezTo>
                    <a:cubicBezTo>
                      <a:pt x="19" y="101634"/>
                      <a:pt x="1124" y="109214"/>
                      <a:pt x="14337" y="115671"/>
                    </a:cubicBezTo>
                    <a:cubicBezTo>
                      <a:pt x="29142" y="122933"/>
                      <a:pt x="28000" y="132235"/>
                      <a:pt x="27982" y="132329"/>
                    </a:cubicBezTo>
                    <a:cubicBezTo>
                      <a:pt x="27944" y="132647"/>
                      <a:pt x="28169" y="132946"/>
                      <a:pt x="28487" y="132984"/>
                    </a:cubicBezTo>
                    <a:lnTo>
                      <a:pt x="28562" y="132984"/>
                    </a:lnTo>
                    <a:cubicBezTo>
                      <a:pt x="28861" y="132984"/>
                      <a:pt x="29086" y="132778"/>
                      <a:pt x="29142" y="132497"/>
                    </a:cubicBezTo>
                    <a:cubicBezTo>
                      <a:pt x="29198" y="132086"/>
                      <a:pt x="30471" y="122278"/>
                      <a:pt x="14843" y="114623"/>
                    </a:cubicBezTo>
                    <a:cubicBezTo>
                      <a:pt x="2228" y="108447"/>
                      <a:pt x="1180" y="101447"/>
                      <a:pt x="1161" y="99463"/>
                    </a:cubicBezTo>
                    <a:cubicBezTo>
                      <a:pt x="1180" y="97460"/>
                      <a:pt x="2228" y="90479"/>
                      <a:pt x="14843" y="84284"/>
                    </a:cubicBezTo>
                    <a:cubicBezTo>
                      <a:pt x="30041" y="76853"/>
                      <a:pt x="29254" y="67383"/>
                      <a:pt x="29142" y="66484"/>
                    </a:cubicBezTo>
                    <a:cubicBezTo>
                      <a:pt x="29254" y="65567"/>
                      <a:pt x="30041" y="56115"/>
                      <a:pt x="14843" y="48666"/>
                    </a:cubicBezTo>
                    <a:cubicBezTo>
                      <a:pt x="2228" y="42508"/>
                      <a:pt x="1180" y="35490"/>
                      <a:pt x="1161" y="33506"/>
                    </a:cubicBezTo>
                    <a:cubicBezTo>
                      <a:pt x="1180" y="31522"/>
                      <a:pt x="2228" y="24503"/>
                      <a:pt x="14843" y="18345"/>
                    </a:cubicBezTo>
                    <a:cubicBezTo>
                      <a:pt x="30471" y="10690"/>
                      <a:pt x="29198" y="883"/>
                      <a:pt x="29142" y="471"/>
                    </a:cubicBezTo>
                    <a:cubicBezTo>
                      <a:pt x="29076" y="148"/>
                      <a:pt x="28829" y="1"/>
                      <a:pt x="285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3047;p73">
                <a:extLst>
                  <a:ext uri="{FF2B5EF4-FFF2-40B4-BE49-F238E27FC236}">
                    <a16:creationId xmlns:a16="http://schemas.microsoft.com/office/drawing/2014/main" id="{F99705BA-D75A-492F-9921-E3F544737BCF}"/>
                  </a:ext>
                </a:extLst>
              </p:cNvPr>
              <p:cNvSpPr/>
              <p:nvPr/>
            </p:nvSpPr>
            <p:spPr>
              <a:xfrm rot="5400000">
                <a:off x="5526816" y="1623274"/>
                <a:ext cx="490303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61" extrusionOk="0">
                    <a:moveTo>
                      <a:pt x="787" y="0"/>
                    </a:moveTo>
                    <a:cubicBezTo>
                      <a:pt x="1" y="0"/>
                      <a:pt x="1" y="1161"/>
                      <a:pt x="787" y="1161"/>
                    </a:cubicBezTo>
                    <a:lnTo>
                      <a:pt x="19560" y="1161"/>
                    </a:lnTo>
                    <a:cubicBezTo>
                      <a:pt x="20346" y="1161"/>
                      <a:pt x="20346" y="0"/>
                      <a:pt x="19560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3048;p73">
                <a:extLst>
                  <a:ext uri="{FF2B5EF4-FFF2-40B4-BE49-F238E27FC236}">
                    <a16:creationId xmlns:a16="http://schemas.microsoft.com/office/drawing/2014/main" id="{8F01A0EA-A9EC-4650-8BFF-785C9615E89E}"/>
                  </a:ext>
                </a:extLst>
              </p:cNvPr>
              <p:cNvSpPr/>
              <p:nvPr/>
            </p:nvSpPr>
            <p:spPr>
              <a:xfrm rot="5400000">
                <a:off x="5184120" y="1627307"/>
                <a:ext cx="498833" cy="28931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80" extrusionOk="0">
                    <a:moveTo>
                      <a:pt x="787" y="0"/>
                    </a:moveTo>
                    <a:cubicBezTo>
                      <a:pt x="1" y="0"/>
                      <a:pt x="1" y="1179"/>
                      <a:pt x="787" y="1179"/>
                    </a:cubicBezTo>
                    <a:lnTo>
                      <a:pt x="19560" y="1179"/>
                    </a:lnTo>
                    <a:cubicBezTo>
                      <a:pt x="20346" y="1179"/>
                      <a:pt x="20346" y="0"/>
                      <a:pt x="195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3049;p73">
                <a:extLst>
                  <a:ext uri="{FF2B5EF4-FFF2-40B4-BE49-F238E27FC236}">
                    <a16:creationId xmlns:a16="http://schemas.microsoft.com/office/drawing/2014/main" id="{65ACB822-89E2-46D3-9657-D1280056CBD6}"/>
                  </a:ext>
                </a:extLst>
              </p:cNvPr>
              <p:cNvSpPr/>
              <p:nvPr/>
            </p:nvSpPr>
            <p:spPr>
              <a:xfrm rot="5400000">
                <a:off x="5564313" y="1626154"/>
                <a:ext cx="682371" cy="28489"/>
              </a:xfrm>
              <a:custGeom>
                <a:avLst/>
                <a:gdLst/>
                <a:ahLst/>
                <a:cxnLst/>
                <a:rect l="l" t="t" r="r" b="b"/>
                <a:pathLst>
                  <a:path w="27832" h="1162" extrusionOk="0">
                    <a:moveTo>
                      <a:pt x="786" y="1"/>
                    </a:moveTo>
                    <a:cubicBezTo>
                      <a:pt x="0" y="1"/>
                      <a:pt x="0" y="1161"/>
                      <a:pt x="786" y="1161"/>
                    </a:cubicBezTo>
                    <a:lnTo>
                      <a:pt x="27046" y="1161"/>
                    </a:lnTo>
                    <a:cubicBezTo>
                      <a:pt x="27832" y="1161"/>
                      <a:pt x="27832" y="1"/>
                      <a:pt x="27046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050;p73">
                <a:extLst>
                  <a:ext uri="{FF2B5EF4-FFF2-40B4-BE49-F238E27FC236}">
                    <a16:creationId xmlns:a16="http://schemas.microsoft.com/office/drawing/2014/main" id="{FB34E763-2AFD-497A-BA29-BA7F1D995306}"/>
                  </a:ext>
                </a:extLst>
              </p:cNvPr>
              <p:cNvSpPr/>
              <p:nvPr/>
            </p:nvSpPr>
            <p:spPr>
              <a:xfrm rot="5400000">
                <a:off x="5681323" y="1625260"/>
                <a:ext cx="715421" cy="28465"/>
              </a:xfrm>
              <a:custGeom>
                <a:avLst/>
                <a:gdLst/>
                <a:ahLst/>
                <a:cxnLst/>
                <a:rect l="l" t="t" r="r" b="b"/>
                <a:pathLst>
                  <a:path w="29180" h="1161" extrusionOk="0">
                    <a:moveTo>
                      <a:pt x="786" y="0"/>
                    </a:moveTo>
                    <a:cubicBezTo>
                      <a:pt x="0" y="0"/>
                      <a:pt x="0" y="1161"/>
                      <a:pt x="786" y="1161"/>
                    </a:cubicBezTo>
                    <a:lnTo>
                      <a:pt x="28393" y="1161"/>
                    </a:lnTo>
                    <a:cubicBezTo>
                      <a:pt x="29179" y="1161"/>
                      <a:pt x="29179" y="0"/>
                      <a:pt x="28393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3051;p73">
                <a:extLst>
                  <a:ext uri="{FF2B5EF4-FFF2-40B4-BE49-F238E27FC236}">
                    <a16:creationId xmlns:a16="http://schemas.microsoft.com/office/drawing/2014/main" id="{3FDC624A-1DA9-4571-A669-3A2AA3F2506C}"/>
                  </a:ext>
                </a:extLst>
              </p:cNvPr>
              <p:cNvSpPr/>
              <p:nvPr/>
            </p:nvSpPr>
            <p:spPr>
              <a:xfrm rot="5400000">
                <a:off x="5874987" y="1626167"/>
                <a:ext cx="594255" cy="28465"/>
              </a:xfrm>
              <a:custGeom>
                <a:avLst/>
                <a:gdLst/>
                <a:ahLst/>
                <a:cxnLst/>
                <a:rect l="l" t="t" r="r" b="b"/>
                <a:pathLst>
                  <a:path w="24238" h="1161" extrusionOk="0">
                    <a:moveTo>
                      <a:pt x="786" y="0"/>
                    </a:moveTo>
                    <a:cubicBezTo>
                      <a:pt x="0" y="0"/>
                      <a:pt x="0" y="1161"/>
                      <a:pt x="786" y="1161"/>
                    </a:cubicBezTo>
                    <a:lnTo>
                      <a:pt x="23452" y="1161"/>
                    </a:lnTo>
                    <a:cubicBezTo>
                      <a:pt x="24238" y="1161"/>
                      <a:pt x="24238" y="0"/>
                      <a:pt x="234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3052;p73">
                <a:extLst>
                  <a:ext uri="{FF2B5EF4-FFF2-40B4-BE49-F238E27FC236}">
                    <a16:creationId xmlns:a16="http://schemas.microsoft.com/office/drawing/2014/main" id="{9D1CA0BB-E858-4791-A17A-09A522B72EEF}"/>
                  </a:ext>
                </a:extLst>
              </p:cNvPr>
              <p:cNvSpPr/>
              <p:nvPr/>
            </p:nvSpPr>
            <p:spPr>
              <a:xfrm rot="5400000">
                <a:off x="7148597" y="1627294"/>
                <a:ext cx="498833" cy="28955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81" extrusionOk="0">
                    <a:moveTo>
                      <a:pt x="787" y="1"/>
                    </a:moveTo>
                    <a:cubicBezTo>
                      <a:pt x="1" y="1"/>
                      <a:pt x="1" y="1180"/>
                      <a:pt x="787" y="1180"/>
                    </a:cubicBezTo>
                    <a:lnTo>
                      <a:pt x="19560" y="1180"/>
                    </a:lnTo>
                    <a:cubicBezTo>
                      <a:pt x="20346" y="1180"/>
                      <a:pt x="20346" y="1"/>
                      <a:pt x="19560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3053;p73">
                <a:extLst>
                  <a:ext uri="{FF2B5EF4-FFF2-40B4-BE49-F238E27FC236}">
                    <a16:creationId xmlns:a16="http://schemas.microsoft.com/office/drawing/2014/main" id="{FBBDDB6D-7069-4723-87E9-50A7E362969B}"/>
                  </a:ext>
                </a:extLst>
              </p:cNvPr>
              <p:cNvSpPr/>
              <p:nvPr/>
            </p:nvSpPr>
            <p:spPr>
              <a:xfrm rot="5400000">
                <a:off x="7919293" y="1627527"/>
                <a:ext cx="498833" cy="28489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62" extrusionOk="0">
                    <a:moveTo>
                      <a:pt x="787" y="1"/>
                    </a:moveTo>
                    <a:cubicBezTo>
                      <a:pt x="1" y="1"/>
                      <a:pt x="1" y="1161"/>
                      <a:pt x="787" y="1161"/>
                    </a:cubicBezTo>
                    <a:lnTo>
                      <a:pt x="19560" y="1161"/>
                    </a:lnTo>
                    <a:cubicBezTo>
                      <a:pt x="20346" y="1161"/>
                      <a:pt x="20346" y="1"/>
                      <a:pt x="195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3054;p73">
                <a:extLst>
                  <a:ext uri="{FF2B5EF4-FFF2-40B4-BE49-F238E27FC236}">
                    <a16:creationId xmlns:a16="http://schemas.microsoft.com/office/drawing/2014/main" id="{EE8CDDC1-8D43-458E-8B6C-187E6EBA961C}"/>
                  </a:ext>
                </a:extLst>
              </p:cNvPr>
              <p:cNvSpPr/>
              <p:nvPr/>
            </p:nvSpPr>
            <p:spPr>
              <a:xfrm rot="5400000">
                <a:off x="7190363" y="1625934"/>
                <a:ext cx="682371" cy="28931"/>
              </a:xfrm>
              <a:custGeom>
                <a:avLst/>
                <a:gdLst/>
                <a:ahLst/>
                <a:cxnLst/>
                <a:rect l="l" t="t" r="r" b="b"/>
                <a:pathLst>
                  <a:path w="27832" h="1180" extrusionOk="0">
                    <a:moveTo>
                      <a:pt x="786" y="0"/>
                    </a:moveTo>
                    <a:cubicBezTo>
                      <a:pt x="0" y="0"/>
                      <a:pt x="0" y="1180"/>
                      <a:pt x="786" y="1180"/>
                    </a:cubicBezTo>
                    <a:lnTo>
                      <a:pt x="27046" y="1180"/>
                    </a:lnTo>
                    <a:cubicBezTo>
                      <a:pt x="27832" y="1180"/>
                      <a:pt x="27832" y="0"/>
                      <a:pt x="27046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3055;p73">
                <a:extLst>
                  <a:ext uri="{FF2B5EF4-FFF2-40B4-BE49-F238E27FC236}">
                    <a16:creationId xmlns:a16="http://schemas.microsoft.com/office/drawing/2014/main" id="{6B6FED65-5BDC-4A3B-94DE-A7A5B4DA0E4C}"/>
                  </a:ext>
                </a:extLst>
              </p:cNvPr>
              <p:cNvSpPr/>
              <p:nvPr/>
            </p:nvSpPr>
            <p:spPr>
              <a:xfrm rot="5400000">
                <a:off x="7959453" y="1625934"/>
                <a:ext cx="682371" cy="28931"/>
              </a:xfrm>
              <a:custGeom>
                <a:avLst/>
                <a:gdLst/>
                <a:ahLst/>
                <a:cxnLst/>
                <a:rect l="l" t="t" r="r" b="b"/>
                <a:pathLst>
                  <a:path w="27832" h="1180" extrusionOk="0">
                    <a:moveTo>
                      <a:pt x="786" y="1"/>
                    </a:moveTo>
                    <a:cubicBezTo>
                      <a:pt x="0" y="1"/>
                      <a:pt x="0" y="1180"/>
                      <a:pt x="786" y="1180"/>
                    </a:cubicBezTo>
                    <a:lnTo>
                      <a:pt x="27046" y="1180"/>
                    </a:lnTo>
                    <a:cubicBezTo>
                      <a:pt x="27832" y="1180"/>
                      <a:pt x="27832" y="1"/>
                      <a:pt x="270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3056;p73">
                <a:extLst>
                  <a:ext uri="{FF2B5EF4-FFF2-40B4-BE49-F238E27FC236}">
                    <a16:creationId xmlns:a16="http://schemas.microsoft.com/office/drawing/2014/main" id="{224A37C6-61BB-4094-8CDA-6684CB70DFE2}"/>
                  </a:ext>
                </a:extLst>
              </p:cNvPr>
              <p:cNvSpPr/>
              <p:nvPr/>
            </p:nvSpPr>
            <p:spPr>
              <a:xfrm rot="5400000">
                <a:off x="7307140" y="1625247"/>
                <a:ext cx="715421" cy="28489"/>
              </a:xfrm>
              <a:custGeom>
                <a:avLst/>
                <a:gdLst/>
                <a:ahLst/>
                <a:cxnLst/>
                <a:rect l="l" t="t" r="r" b="b"/>
                <a:pathLst>
                  <a:path w="29180" h="1162" extrusionOk="0">
                    <a:moveTo>
                      <a:pt x="786" y="1"/>
                    </a:moveTo>
                    <a:cubicBezTo>
                      <a:pt x="0" y="1"/>
                      <a:pt x="0" y="1161"/>
                      <a:pt x="786" y="1161"/>
                    </a:cubicBezTo>
                    <a:lnTo>
                      <a:pt x="28393" y="1161"/>
                    </a:lnTo>
                    <a:cubicBezTo>
                      <a:pt x="29179" y="1161"/>
                      <a:pt x="29179" y="1"/>
                      <a:pt x="28393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3057;p73">
                <a:extLst>
                  <a:ext uri="{FF2B5EF4-FFF2-40B4-BE49-F238E27FC236}">
                    <a16:creationId xmlns:a16="http://schemas.microsoft.com/office/drawing/2014/main" id="{3D55DC23-E8AE-44F6-88FF-ED740F6880EC}"/>
                  </a:ext>
                </a:extLst>
              </p:cNvPr>
              <p:cNvSpPr/>
              <p:nvPr/>
            </p:nvSpPr>
            <p:spPr>
              <a:xfrm rot="5400000">
                <a:off x="7509507" y="1617451"/>
                <a:ext cx="577289" cy="28931"/>
              </a:xfrm>
              <a:custGeom>
                <a:avLst/>
                <a:gdLst/>
                <a:ahLst/>
                <a:cxnLst/>
                <a:rect l="l" t="t" r="r" b="b"/>
                <a:pathLst>
                  <a:path w="23546" h="1180" extrusionOk="0">
                    <a:moveTo>
                      <a:pt x="786" y="0"/>
                    </a:moveTo>
                    <a:cubicBezTo>
                      <a:pt x="0" y="0"/>
                      <a:pt x="0" y="1179"/>
                      <a:pt x="786" y="1179"/>
                    </a:cubicBezTo>
                    <a:lnTo>
                      <a:pt x="23546" y="1179"/>
                    </a:lnTo>
                    <a:cubicBezTo>
                      <a:pt x="23227" y="786"/>
                      <a:pt x="22928" y="393"/>
                      <a:pt x="226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3058;p73">
                <a:extLst>
                  <a:ext uri="{FF2B5EF4-FFF2-40B4-BE49-F238E27FC236}">
                    <a16:creationId xmlns:a16="http://schemas.microsoft.com/office/drawing/2014/main" id="{F0E2337C-A77B-4613-87C4-E95541F865D2}"/>
                  </a:ext>
                </a:extLst>
              </p:cNvPr>
              <p:cNvSpPr/>
              <p:nvPr/>
            </p:nvSpPr>
            <p:spPr>
              <a:xfrm rot="5400000">
                <a:off x="6305624" y="1627307"/>
                <a:ext cx="498833" cy="28931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80" extrusionOk="0">
                    <a:moveTo>
                      <a:pt x="787" y="0"/>
                    </a:moveTo>
                    <a:cubicBezTo>
                      <a:pt x="1" y="0"/>
                      <a:pt x="1" y="1179"/>
                      <a:pt x="787" y="1179"/>
                    </a:cubicBezTo>
                    <a:lnTo>
                      <a:pt x="19560" y="1179"/>
                    </a:lnTo>
                    <a:cubicBezTo>
                      <a:pt x="20346" y="1179"/>
                      <a:pt x="20346" y="0"/>
                      <a:pt x="19560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3059;p73">
                <a:extLst>
                  <a:ext uri="{FF2B5EF4-FFF2-40B4-BE49-F238E27FC236}">
                    <a16:creationId xmlns:a16="http://schemas.microsoft.com/office/drawing/2014/main" id="{9CD7C359-6AA9-4630-909F-7BD4FBBB2BCD}"/>
                  </a:ext>
                </a:extLst>
              </p:cNvPr>
              <p:cNvSpPr/>
              <p:nvPr/>
            </p:nvSpPr>
            <p:spPr>
              <a:xfrm rot="5400000">
                <a:off x="6347169" y="1626167"/>
                <a:ext cx="682371" cy="28465"/>
              </a:xfrm>
              <a:custGeom>
                <a:avLst/>
                <a:gdLst/>
                <a:ahLst/>
                <a:cxnLst/>
                <a:rect l="l" t="t" r="r" b="b"/>
                <a:pathLst>
                  <a:path w="27832" h="1161" extrusionOk="0">
                    <a:moveTo>
                      <a:pt x="786" y="0"/>
                    </a:moveTo>
                    <a:cubicBezTo>
                      <a:pt x="0" y="0"/>
                      <a:pt x="0" y="1161"/>
                      <a:pt x="786" y="1161"/>
                    </a:cubicBezTo>
                    <a:lnTo>
                      <a:pt x="27046" y="1161"/>
                    </a:lnTo>
                    <a:cubicBezTo>
                      <a:pt x="27832" y="1161"/>
                      <a:pt x="27832" y="0"/>
                      <a:pt x="270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3060;p73">
                <a:extLst>
                  <a:ext uri="{FF2B5EF4-FFF2-40B4-BE49-F238E27FC236}">
                    <a16:creationId xmlns:a16="http://schemas.microsoft.com/office/drawing/2014/main" id="{89893E1C-348A-4388-8A9C-3619E5373520}"/>
                  </a:ext>
                </a:extLst>
              </p:cNvPr>
              <p:cNvSpPr/>
              <p:nvPr/>
            </p:nvSpPr>
            <p:spPr>
              <a:xfrm rot="5400000">
                <a:off x="6705566" y="1626167"/>
                <a:ext cx="594255" cy="28465"/>
              </a:xfrm>
              <a:custGeom>
                <a:avLst/>
                <a:gdLst/>
                <a:ahLst/>
                <a:cxnLst/>
                <a:rect l="l" t="t" r="r" b="b"/>
                <a:pathLst>
                  <a:path w="24238" h="1161" extrusionOk="0">
                    <a:moveTo>
                      <a:pt x="786" y="1"/>
                    </a:moveTo>
                    <a:cubicBezTo>
                      <a:pt x="0" y="1"/>
                      <a:pt x="0" y="1161"/>
                      <a:pt x="786" y="1161"/>
                    </a:cubicBezTo>
                    <a:lnTo>
                      <a:pt x="23452" y="1161"/>
                    </a:lnTo>
                    <a:cubicBezTo>
                      <a:pt x="24238" y="1161"/>
                      <a:pt x="24238" y="1"/>
                      <a:pt x="234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3061;p73">
                <a:extLst>
                  <a:ext uri="{FF2B5EF4-FFF2-40B4-BE49-F238E27FC236}">
                    <a16:creationId xmlns:a16="http://schemas.microsoft.com/office/drawing/2014/main" id="{3B1CB32A-8C03-4B59-9EEC-27B1727C8912}"/>
                  </a:ext>
                </a:extLst>
              </p:cNvPr>
              <p:cNvSpPr/>
              <p:nvPr/>
            </p:nvSpPr>
            <p:spPr>
              <a:xfrm rot="5400000">
                <a:off x="6435310" y="-5645"/>
                <a:ext cx="747073" cy="3260436"/>
              </a:xfrm>
              <a:custGeom>
                <a:avLst/>
                <a:gdLst/>
                <a:ahLst/>
                <a:cxnLst/>
                <a:rect l="l" t="t" r="r" b="b"/>
                <a:pathLst>
                  <a:path w="30471" h="132984" extrusionOk="0">
                    <a:moveTo>
                      <a:pt x="1897" y="1"/>
                    </a:moveTo>
                    <a:cubicBezTo>
                      <a:pt x="1645" y="1"/>
                      <a:pt x="1395" y="148"/>
                      <a:pt x="1329" y="471"/>
                    </a:cubicBezTo>
                    <a:cubicBezTo>
                      <a:pt x="1292" y="883"/>
                      <a:pt x="0" y="10690"/>
                      <a:pt x="15628" y="18345"/>
                    </a:cubicBezTo>
                    <a:cubicBezTo>
                      <a:pt x="28243" y="24503"/>
                      <a:pt x="29291" y="31522"/>
                      <a:pt x="29310" y="33506"/>
                    </a:cubicBezTo>
                    <a:cubicBezTo>
                      <a:pt x="29291" y="35490"/>
                      <a:pt x="28243" y="42508"/>
                      <a:pt x="15628" y="48685"/>
                    </a:cubicBezTo>
                    <a:cubicBezTo>
                      <a:pt x="431" y="56115"/>
                      <a:pt x="1217" y="65567"/>
                      <a:pt x="1329" y="66484"/>
                    </a:cubicBezTo>
                    <a:cubicBezTo>
                      <a:pt x="1217" y="67401"/>
                      <a:pt x="449" y="76853"/>
                      <a:pt x="15628" y="84284"/>
                    </a:cubicBezTo>
                    <a:cubicBezTo>
                      <a:pt x="28243" y="90460"/>
                      <a:pt x="29291" y="97460"/>
                      <a:pt x="29310" y="99463"/>
                    </a:cubicBezTo>
                    <a:cubicBezTo>
                      <a:pt x="29291" y="101447"/>
                      <a:pt x="28243" y="108447"/>
                      <a:pt x="15628" y="114623"/>
                    </a:cubicBezTo>
                    <a:cubicBezTo>
                      <a:pt x="0" y="122278"/>
                      <a:pt x="1273" y="132086"/>
                      <a:pt x="1329" y="132497"/>
                    </a:cubicBezTo>
                    <a:cubicBezTo>
                      <a:pt x="1385" y="132778"/>
                      <a:pt x="1628" y="132984"/>
                      <a:pt x="1909" y="132984"/>
                    </a:cubicBezTo>
                    <a:lnTo>
                      <a:pt x="2003" y="132984"/>
                    </a:lnTo>
                    <a:cubicBezTo>
                      <a:pt x="2302" y="132946"/>
                      <a:pt x="2527" y="132647"/>
                      <a:pt x="2489" y="132329"/>
                    </a:cubicBezTo>
                    <a:cubicBezTo>
                      <a:pt x="2471" y="132235"/>
                      <a:pt x="1329" y="122933"/>
                      <a:pt x="16152" y="115671"/>
                    </a:cubicBezTo>
                    <a:cubicBezTo>
                      <a:pt x="29348" y="109214"/>
                      <a:pt x="30452" y="101634"/>
                      <a:pt x="30471" y="99463"/>
                    </a:cubicBezTo>
                    <a:cubicBezTo>
                      <a:pt x="30452" y="97292"/>
                      <a:pt x="29348" y="89711"/>
                      <a:pt x="16152" y="83254"/>
                    </a:cubicBezTo>
                    <a:cubicBezTo>
                      <a:pt x="1329" y="75992"/>
                      <a:pt x="2471" y="66690"/>
                      <a:pt x="2489" y="66596"/>
                    </a:cubicBezTo>
                    <a:cubicBezTo>
                      <a:pt x="2489" y="66578"/>
                      <a:pt x="2489" y="66540"/>
                      <a:pt x="2489" y="66522"/>
                    </a:cubicBezTo>
                    <a:lnTo>
                      <a:pt x="2489" y="66465"/>
                    </a:lnTo>
                    <a:cubicBezTo>
                      <a:pt x="2489" y="66428"/>
                      <a:pt x="2489" y="66391"/>
                      <a:pt x="2489" y="66372"/>
                    </a:cubicBezTo>
                    <a:cubicBezTo>
                      <a:pt x="2471" y="66278"/>
                      <a:pt x="1329" y="56976"/>
                      <a:pt x="16152" y="49714"/>
                    </a:cubicBezTo>
                    <a:cubicBezTo>
                      <a:pt x="29348" y="43257"/>
                      <a:pt x="30452" y="35677"/>
                      <a:pt x="30471" y="33506"/>
                    </a:cubicBezTo>
                    <a:cubicBezTo>
                      <a:pt x="30452" y="31335"/>
                      <a:pt x="29348" y="23754"/>
                      <a:pt x="16152" y="17297"/>
                    </a:cubicBezTo>
                    <a:cubicBezTo>
                      <a:pt x="1329" y="10035"/>
                      <a:pt x="2471" y="752"/>
                      <a:pt x="2489" y="639"/>
                    </a:cubicBezTo>
                    <a:cubicBezTo>
                      <a:pt x="2531" y="233"/>
                      <a:pt x="2213" y="1"/>
                      <a:pt x="18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062;p73">
                <a:extLst>
                  <a:ext uri="{FF2B5EF4-FFF2-40B4-BE49-F238E27FC236}">
                    <a16:creationId xmlns:a16="http://schemas.microsoft.com/office/drawing/2014/main" id="{78F06963-8D7F-4A84-ADBC-F10E6ADE3314}"/>
                  </a:ext>
                </a:extLst>
              </p:cNvPr>
              <p:cNvSpPr/>
              <p:nvPr/>
            </p:nvSpPr>
            <p:spPr>
              <a:xfrm rot="5400000">
                <a:off x="7757085" y="1329027"/>
                <a:ext cx="82624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70" extrusionOk="0">
                    <a:moveTo>
                      <a:pt x="1685" y="1"/>
                    </a:moveTo>
                    <a:cubicBezTo>
                      <a:pt x="750" y="1"/>
                      <a:pt x="1" y="750"/>
                      <a:pt x="1" y="1685"/>
                    </a:cubicBezTo>
                    <a:cubicBezTo>
                      <a:pt x="1" y="2621"/>
                      <a:pt x="750" y="3370"/>
                      <a:pt x="1685" y="3370"/>
                    </a:cubicBezTo>
                    <a:cubicBezTo>
                      <a:pt x="2603" y="3370"/>
                      <a:pt x="3370" y="2621"/>
                      <a:pt x="3370" y="1685"/>
                    </a:cubicBezTo>
                    <a:cubicBezTo>
                      <a:pt x="3370" y="750"/>
                      <a:pt x="2603" y="1"/>
                      <a:pt x="16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63;p73">
                <a:extLst>
                  <a:ext uri="{FF2B5EF4-FFF2-40B4-BE49-F238E27FC236}">
                    <a16:creationId xmlns:a16="http://schemas.microsoft.com/office/drawing/2014/main" id="{7C8759F8-E61B-4AAF-8950-30600E81AEAE}"/>
                  </a:ext>
                </a:extLst>
              </p:cNvPr>
              <p:cNvSpPr/>
              <p:nvPr/>
            </p:nvSpPr>
            <p:spPr>
              <a:xfrm rot="5400000">
                <a:off x="7747401" y="1339545"/>
                <a:ext cx="89048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0" extrusionOk="0">
                    <a:moveTo>
                      <a:pt x="2845" y="1"/>
                    </a:moveTo>
                    <a:cubicBezTo>
                      <a:pt x="3122" y="1161"/>
                      <a:pt x="2183" y="2060"/>
                      <a:pt x="1192" y="2060"/>
                    </a:cubicBezTo>
                    <a:cubicBezTo>
                      <a:pt x="775" y="2060"/>
                      <a:pt x="349" y="1901"/>
                      <a:pt x="0" y="1536"/>
                    </a:cubicBezTo>
                    <a:lnTo>
                      <a:pt x="0" y="1536"/>
                    </a:lnTo>
                    <a:cubicBezTo>
                      <a:pt x="179" y="2335"/>
                      <a:pt x="886" y="2850"/>
                      <a:pt x="1634" y="2850"/>
                    </a:cubicBezTo>
                    <a:cubicBezTo>
                      <a:pt x="1903" y="2850"/>
                      <a:pt x="2177" y="2783"/>
                      <a:pt x="2434" y="2640"/>
                    </a:cubicBezTo>
                    <a:cubicBezTo>
                      <a:pt x="3426" y="2116"/>
                      <a:pt x="3631" y="787"/>
                      <a:pt x="28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064;p73">
                <a:extLst>
                  <a:ext uri="{FF2B5EF4-FFF2-40B4-BE49-F238E27FC236}">
                    <a16:creationId xmlns:a16="http://schemas.microsoft.com/office/drawing/2014/main" id="{0C9AFCEE-D871-42B3-96D0-31F1052ED407}"/>
                  </a:ext>
                </a:extLst>
              </p:cNvPr>
              <p:cNvSpPr/>
              <p:nvPr/>
            </p:nvSpPr>
            <p:spPr>
              <a:xfrm rot="5400000">
                <a:off x="7797000" y="1344179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49" y="0"/>
                    </a:moveTo>
                    <a:cubicBezTo>
                      <a:pt x="338" y="0"/>
                      <a:pt x="1" y="337"/>
                      <a:pt x="1" y="749"/>
                    </a:cubicBezTo>
                    <a:cubicBezTo>
                      <a:pt x="1" y="1180"/>
                      <a:pt x="338" y="1517"/>
                      <a:pt x="749" y="1517"/>
                    </a:cubicBezTo>
                    <a:cubicBezTo>
                      <a:pt x="1180" y="1517"/>
                      <a:pt x="1517" y="1180"/>
                      <a:pt x="1517" y="749"/>
                    </a:cubicBezTo>
                    <a:cubicBezTo>
                      <a:pt x="1517" y="337"/>
                      <a:pt x="1180" y="0"/>
                      <a:pt x="7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065;p73">
                <a:extLst>
                  <a:ext uri="{FF2B5EF4-FFF2-40B4-BE49-F238E27FC236}">
                    <a16:creationId xmlns:a16="http://schemas.microsoft.com/office/drawing/2014/main" id="{89C44CF9-091F-4D8F-8166-9990B25DA10D}"/>
                  </a:ext>
                </a:extLst>
              </p:cNvPr>
              <p:cNvSpPr/>
              <p:nvPr/>
            </p:nvSpPr>
            <p:spPr>
              <a:xfrm rot="5400000">
                <a:off x="7620326" y="1248732"/>
                <a:ext cx="82624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70" extrusionOk="0">
                    <a:moveTo>
                      <a:pt x="1685" y="0"/>
                    </a:moveTo>
                    <a:cubicBezTo>
                      <a:pt x="749" y="0"/>
                      <a:pt x="1" y="749"/>
                      <a:pt x="1" y="1685"/>
                    </a:cubicBezTo>
                    <a:cubicBezTo>
                      <a:pt x="1" y="2621"/>
                      <a:pt x="749" y="3369"/>
                      <a:pt x="1685" y="3369"/>
                    </a:cubicBezTo>
                    <a:cubicBezTo>
                      <a:pt x="2602" y="3369"/>
                      <a:pt x="3370" y="2621"/>
                      <a:pt x="3370" y="1685"/>
                    </a:cubicBezTo>
                    <a:cubicBezTo>
                      <a:pt x="3370" y="749"/>
                      <a:pt x="2602" y="0"/>
                      <a:pt x="1685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3" name="Google Shape;3066;p73">
                <a:extLst>
                  <a:ext uri="{FF2B5EF4-FFF2-40B4-BE49-F238E27FC236}">
                    <a16:creationId xmlns:a16="http://schemas.microsoft.com/office/drawing/2014/main" id="{7A64B2AF-A05A-493E-B873-92D0A1CA59D7}"/>
                  </a:ext>
                </a:extLst>
              </p:cNvPr>
              <p:cNvSpPr/>
              <p:nvPr/>
            </p:nvSpPr>
            <p:spPr>
              <a:xfrm rot="5400000">
                <a:off x="7610654" y="1259238"/>
                <a:ext cx="89023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3631" h="2850" extrusionOk="0">
                    <a:moveTo>
                      <a:pt x="2864" y="0"/>
                    </a:moveTo>
                    <a:cubicBezTo>
                      <a:pt x="3127" y="1160"/>
                      <a:pt x="2185" y="2060"/>
                      <a:pt x="1192" y="2060"/>
                    </a:cubicBezTo>
                    <a:cubicBezTo>
                      <a:pt x="775" y="2060"/>
                      <a:pt x="349" y="1901"/>
                      <a:pt x="0" y="1535"/>
                    </a:cubicBezTo>
                    <a:lnTo>
                      <a:pt x="0" y="1535"/>
                    </a:lnTo>
                    <a:cubicBezTo>
                      <a:pt x="179" y="2334"/>
                      <a:pt x="885" y="2849"/>
                      <a:pt x="1641" y="2849"/>
                    </a:cubicBezTo>
                    <a:cubicBezTo>
                      <a:pt x="1912" y="2849"/>
                      <a:pt x="2190" y="2783"/>
                      <a:pt x="2452" y="2639"/>
                    </a:cubicBezTo>
                    <a:cubicBezTo>
                      <a:pt x="3425" y="2115"/>
                      <a:pt x="3631" y="787"/>
                      <a:pt x="2864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067;p73">
                <a:extLst>
                  <a:ext uri="{FF2B5EF4-FFF2-40B4-BE49-F238E27FC236}">
                    <a16:creationId xmlns:a16="http://schemas.microsoft.com/office/drawing/2014/main" id="{C1E379D6-88F1-4956-8BD5-8FEE1A66C2E4}"/>
                  </a:ext>
                </a:extLst>
              </p:cNvPr>
              <p:cNvSpPr/>
              <p:nvPr/>
            </p:nvSpPr>
            <p:spPr>
              <a:xfrm rot="5400000">
                <a:off x="7660707" y="1263884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49" y="0"/>
                    </a:moveTo>
                    <a:cubicBezTo>
                      <a:pt x="337" y="0"/>
                      <a:pt x="0" y="337"/>
                      <a:pt x="0" y="768"/>
                    </a:cubicBezTo>
                    <a:cubicBezTo>
                      <a:pt x="0" y="1179"/>
                      <a:pt x="337" y="1516"/>
                      <a:pt x="749" y="1516"/>
                    </a:cubicBezTo>
                    <a:cubicBezTo>
                      <a:pt x="1179" y="1516"/>
                      <a:pt x="1516" y="1179"/>
                      <a:pt x="1516" y="768"/>
                    </a:cubicBezTo>
                    <a:cubicBezTo>
                      <a:pt x="1516" y="337"/>
                      <a:pt x="1179" y="0"/>
                      <a:pt x="749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068;p73">
                <a:extLst>
                  <a:ext uri="{FF2B5EF4-FFF2-40B4-BE49-F238E27FC236}">
                    <a16:creationId xmlns:a16="http://schemas.microsoft.com/office/drawing/2014/main" id="{50F4F223-6E69-4FE6-A065-B102CCF86294}"/>
                  </a:ext>
                </a:extLst>
              </p:cNvPr>
              <p:cNvSpPr/>
              <p:nvPr/>
            </p:nvSpPr>
            <p:spPr>
              <a:xfrm rot="5400000">
                <a:off x="8274466" y="1928565"/>
                <a:ext cx="83090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3370" extrusionOk="0">
                    <a:moveTo>
                      <a:pt x="1704" y="1"/>
                    </a:moveTo>
                    <a:cubicBezTo>
                      <a:pt x="768" y="1"/>
                      <a:pt x="1" y="749"/>
                      <a:pt x="1" y="1685"/>
                    </a:cubicBezTo>
                    <a:cubicBezTo>
                      <a:pt x="1" y="2621"/>
                      <a:pt x="768" y="3370"/>
                      <a:pt x="1704" y="3370"/>
                    </a:cubicBezTo>
                    <a:cubicBezTo>
                      <a:pt x="2621" y="3370"/>
                      <a:pt x="3388" y="2621"/>
                      <a:pt x="3388" y="1685"/>
                    </a:cubicBezTo>
                    <a:cubicBezTo>
                      <a:pt x="3388" y="749"/>
                      <a:pt x="2621" y="1"/>
                      <a:pt x="17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069;p73">
                <a:extLst>
                  <a:ext uri="{FF2B5EF4-FFF2-40B4-BE49-F238E27FC236}">
                    <a16:creationId xmlns:a16="http://schemas.microsoft.com/office/drawing/2014/main" id="{BB2754C6-6FF7-4587-BCF5-8657CFF1F4C3}"/>
                  </a:ext>
                </a:extLst>
              </p:cNvPr>
              <p:cNvSpPr/>
              <p:nvPr/>
            </p:nvSpPr>
            <p:spPr>
              <a:xfrm rot="5400000">
                <a:off x="8264928" y="1938765"/>
                <a:ext cx="89048" cy="70047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7" extrusionOk="0">
                    <a:moveTo>
                      <a:pt x="2864" y="1"/>
                    </a:moveTo>
                    <a:lnTo>
                      <a:pt x="2864" y="1"/>
                    </a:lnTo>
                    <a:cubicBezTo>
                      <a:pt x="3127" y="1171"/>
                      <a:pt x="2199" y="2064"/>
                      <a:pt x="1208" y="2064"/>
                    </a:cubicBezTo>
                    <a:cubicBezTo>
                      <a:pt x="788" y="2064"/>
                      <a:pt x="357" y="1903"/>
                      <a:pt x="0" y="1535"/>
                    </a:cubicBezTo>
                    <a:lnTo>
                      <a:pt x="0" y="1535"/>
                    </a:lnTo>
                    <a:cubicBezTo>
                      <a:pt x="194" y="2340"/>
                      <a:pt x="913" y="2857"/>
                      <a:pt x="1669" y="2857"/>
                    </a:cubicBezTo>
                    <a:cubicBezTo>
                      <a:pt x="1932" y="2857"/>
                      <a:pt x="2200" y="2794"/>
                      <a:pt x="2452" y="2658"/>
                    </a:cubicBezTo>
                    <a:cubicBezTo>
                      <a:pt x="3444" y="2116"/>
                      <a:pt x="3631" y="806"/>
                      <a:pt x="28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070;p73">
                <a:extLst>
                  <a:ext uri="{FF2B5EF4-FFF2-40B4-BE49-F238E27FC236}">
                    <a16:creationId xmlns:a16="http://schemas.microsoft.com/office/drawing/2014/main" id="{2E988AD8-D54E-4C20-B2EB-F349791BF163}"/>
                  </a:ext>
                </a:extLst>
              </p:cNvPr>
              <p:cNvSpPr/>
              <p:nvPr/>
            </p:nvSpPr>
            <p:spPr>
              <a:xfrm rot="5400000">
                <a:off x="8314846" y="1943717"/>
                <a:ext cx="37193" cy="37659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36" extrusionOk="0">
                    <a:moveTo>
                      <a:pt x="749" y="1"/>
                    </a:moveTo>
                    <a:cubicBezTo>
                      <a:pt x="337" y="1"/>
                      <a:pt x="0" y="356"/>
                      <a:pt x="0" y="768"/>
                    </a:cubicBezTo>
                    <a:cubicBezTo>
                      <a:pt x="0" y="1198"/>
                      <a:pt x="337" y="1535"/>
                      <a:pt x="749" y="1535"/>
                    </a:cubicBezTo>
                    <a:cubicBezTo>
                      <a:pt x="1179" y="1535"/>
                      <a:pt x="1516" y="1198"/>
                      <a:pt x="1516" y="768"/>
                    </a:cubicBezTo>
                    <a:cubicBezTo>
                      <a:pt x="1516" y="356"/>
                      <a:pt x="1179" y="1"/>
                      <a:pt x="7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071;p73">
                <a:extLst>
                  <a:ext uri="{FF2B5EF4-FFF2-40B4-BE49-F238E27FC236}">
                    <a16:creationId xmlns:a16="http://schemas.microsoft.com/office/drawing/2014/main" id="{08BD7E9C-7218-4AB1-BEA7-605CF2F36F57}"/>
                  </a:ext>
                </a:extLst>
              </p:cNvPr>
              <p:cNvSpPr/>
              <p:nvPr/>
            </p:nvSpPr>
            <p:spPr>
              <a:xfrm rot="5400000">
                <a:off x="7362206" y="1361390"/>
                <a:ext cx="83065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3370" extrusionOk="0">
                    <a:moveTo>
                      <a:pt x="1685" y="0"/>
                    </a:moveTo>
                    <a:cubicBezTo>
                      <a:pt x="767" y="0"/>
                      <a:pt x="0" y="749"/>
                      <a:pt x="0" y="1685"/>
                    </a:cubicBezTo>
                    <a:cubicBezTo>
                      <a:pt x="0" y="2620"/>
                      <a:pt x="767" y="3369"/>
                      <a:pt x="1685" y="3369"/>
                    </a:cubicBezTo>
                    <a:cubicBezTo>
                      <a:pt x="2620" y="3369"/>
                      <a:pt x="3388" y="2620"/>
                      <a:pt x="3388" y="1685"/>
                    </a:cubicBezTo>
                    <a:cubicBezTo>
                      <a:pt x="3388" y="749"/>
                      <a:pt x="2620" y="0"/>
                      <a:pt x="1685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072;p73">
                <a:extLst>
                  <a:ext uri="{FF2B5EF4-FFF2-40B4-BE49-F238E27FC236}">
                    <a16:creationId xmlns:a16="http://schemas.microsoft.com/office/drawing/2014/main" id="{51B4127E-A1F6-4C53-96C0-F80C6E0FB2AA}"/>
                  </a:ext>
                </a:extLst>
              </p:cNvPr>
              <p:cNvSpPr/>
              <p:nvPr/>
            </p:nvSpPr>
            <p:spPr>
              <a:xfrm rot="5400000">
                <a:off x="7352657" y="1372043"/>
                <a:ext cx="89048" cy="70047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7" extrusionOk="0">
                    <a:moveTo>
                      <a:pt x="2845" y="0"/>
                    </a:moveTo>
                    <a:cubicBezTo>
                      <a:pt x="3121" y="1170"/>
                      <a:pt x="2188" y="2063"/>
                      <a:pt x="1199" y="2063"/>
                    </a:cubicBezTo>
                    <a:cubicBezTo>
                      <a:pt x="780" y="2063"/>
                      <a:pt x="351" y="1903"/>
                      <a:pt x="0" y="1535"/>
                    </a:cubicBezTo>
                    <a:lnTo>
                      <a:pt x="0" y="1535"/>
                    </a:lnTo>
                    <a:cubicBezTo>
                      <a:pt x="181" y="2340"/>
                      <a:pt x="896" y="2856"/>
                      <a:pt x="1650" y="2856"/>
                    </a:cubicBezTo>
                    <a:cubicBezTo>
                      <a:pt x="1914" y="2856"/>
                      <a:pt x="2182" y="2793"/>
                      <a:pt x="2433" y="2658"/>
                    </a:cubicBezTo>
                    <a:cubicBezTo>
                      <a:pt x="3425" y="2115"/>
                      <a:pt x="3631" y="805"/>
                      <a:pt x="2845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073;p73">
                <a:extLst>
                  <a:ext uri="{FF2B5EF4-FFF2-40B4-BE49-F238E27FC236}">
                    <a16:creationId xmlns:a16="http://schemas.microsoft.com/office/drawing/2014/main" id="{ABEF2930-88A8-4304-AD75-7FA7544472F0}"/>
                  </a:ext>
                </a:extLst>
              </p:cNvPr>
              <p:cNvSpPr/>
              <p:nvPr/>
            </p:nvSpPr>
            <p:spPr>
              <a:xfrm rot="5400000">
                <a:off x="7402366" y="1376297"/>
                <a:ext cx="37659" cy="37659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536" extrusionOk="0">
                    <a:moveTo>
                      <a:pt x="768" y="1"/>
                    </a:moveTo>
                    <a:cubicBezTo>
                      <a:pt x="356" y="1"/>
                      <a:pt x="1" y="357"/>
                      <a:pt x="1" y="768"/>
                    </a:cubicBezTo>
                    <a:cubicBezTo>
                      <a:pt x="1" y="1180"/>
                      <a:pt x="356" y="1536"/>
                      <a:pt x="768" y="1536"/>
                    </a:cubicBezTo>
                    <a:cubicBezTo>
                      <a:pt x="1199" y="1536"/>
                      <a:pt x="1536" y="1180"/>
                      <a:pt x="1536" y="768"/>
                    </a:cubicBezTo>
                    <a:cubicBezTo>
                      <a:pt x="1536" y="357"/>
                      <a:pt x="1199" y="1"/>
                      <a:pt x="768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074;p73">
                <a:extLst>
                  <a:ext uri="{FF2B5EF4-FFF2-40B4-BE49-F238E27FC236}">
                    <a16:creationId xmlns:a16="http://schemas.microsoft.com/office/drawing/2014/main" id="{254E27E0-B47E-476C-89DE-5B30F4BA7F35}"/>
                  </a:ext>
                </a:extLst>
              </p:cNvPr>
              <p:cNvSpPr/>
              <p:nvPr/>
            </p:nvSpPr>
            <p:spPr>
              <a:xfrm rot="5400000">
                <a:off x="6510529" y="1838169"/>
                <a:ext cx="82624" cy="8309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1"/>
                    </a:moveTo>
                    <a:cubicBezTo>
                      <a:pt x="749" y="1"/>
                      <a:pt x="0" y="768"/>
                      <a:pt x="0" y="1704"/>
                    </a:cubicBezTo>
                    <a:cubicBezTo>
                      <a:pt x="0" y="2621"/>
                      <a:pt x="749" y="3389"/>
                      <a:pt x="1685" y="3389"/>
                    </a:cubicBezTo>
                    <a:cubicBezTo>
                      <a:pt x="2621" y="3389"/>
                      <a:pt x="3369" y="2621"/>
                      <a:pt x="3369" y="1704"/>
                    </a:cubicBezTo>
                    <a:cubicBezTo>
                      <a:pt x="3369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075;p73">
                <a:extLst>
                  <a:ext uri="{FF2B5EF4-FFF2-40B4-BE49-F238E27FC236}">
                    <a16:creationId xmlns:a16="http://schemas.microsoft.com/office/drawing/2014/main" id="{419F672F-9B87-4927-8A94-0C78D97593A2}"/>
                  </a:ext>
                </a:extLst>
              </p:cNvPr>
              <p:cNvSpPr/>
              <p:nvPr/>
            </p:nvSpPr>
            <p:spPr>
              <a:xfrm rot="5400000">
                <a:off x="6500943" y="1848761"/>
                <a:ext cx="89048" cy="70145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1" extrusionOk="0">
                    <a:moveTo>
                      <a:pt x="2864" y="1"/>
                    </a:moveTo>
                    <a:cubicBezTo>
                      <a:pt x="3127" y="1171"/>
                      <a:pt x="2190" y="2064"/>
                      <a:pt x="1200" y="2064"/>
                    </a:cubicBezTo>
                    <a:cubicBezTo>
                      <a:pt x="781" y="2064"/>
                      <a:pt x="352" y="1903"/>
                      <a:pt x="1" y="1536"/>
                    </a:cubicBezTo>
                    <a:lnTo>
                      <a:pt x="1" y="1536"/>
                    </a:lnTo>
                    <a:cubicBezTo>
                      <a:pt x="180" y="2351"/>
                      <a:pt x="890" y="2860"/>
                      <a:pt x="1649" y="2860"/>
                    </a:cubicBezTo>
                    <a:cubicBezTo>
                      <a:pt x="1918" y="2860"/>
                      <a:pt x="2193" y="2796"/>
                      <a:pt x="2453" y="2659"/>
                    </a:cubicBezTo>
                    <a:cubicBezTo>
                      <a:pt x="3426" y="2135"/>
                      <a:pt x="3632" y="806"/>
                      <a:pt x="2864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076;p73">
                <a:extLst>
                  <a:ext uri="{FF2B5EF4-FFF2-40B4-BE49-F238E27FC236}">
                    <a16:creationId xmlns:a16="http://schemas.microsoft.com/office/drawing/2014/main" id="{161E1F9C-ED2A-438C-9317-B9ABD61A6CFA}"/>
                  </a:ext>
                </a:extLst>
              </p:cNvPr>
              <p:cNvSpPr/>
              <p:nvPr/>
            </p:nvSpPr>
            <p:spPr>
              <a:xfrm rot="5400000">
                <a:off x="6550677" y="1853530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50" y="1"/>
                    </a:moveTo>
                    <a:cubicBezTo>
                      <a:pt x="338" y="1"/>
                      <a:pt x="1" y="337"/>
                      <a:pt x="1" y="749"/>
                    </a:cubicBezTo>
                    <a:cubicBezTo>
                      <a:pt x="1" y="1180"/>
                      <a:pt x="338" y="1517"/>
                      <a:pt x="750" y="1517"/>
                    </a:cubicBezTo>
                    <a:cubicBezTo>
                      <a:pt x="1180" y="1517"/>
                      <a:pt x="1517" y="1180"/>
                      <a:pt x="1517" y="749"/>
                    </a:cubicBezTo>
                    <a:cubicBezTo>
                      <a:pt x="1517" y="337"/>
                      <a:pt x="1180" y="1"/>
                      <a:pt x="750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077;p73">
                <a:extLst>
                  <a:ext uri="{FF2B5EF4-FFF2-40B4-BE49-F238E27FC236}">
                    <a16:creationId xmlns:a16="http://schemas.microsoft.com/office/drawing/2014/main" id="{60D1041D-9316-4F8D-9AC8-BC341ACE9625}"/>
                  </a:ext>
                </a:extLst>
              </p:cNvPr>
              <p:cNvSpPr/>
              <p:nvPr/>
            </p:nvSpPr>
            <p:spPr>
              <a:xfrm rot="5400000">
                <a:off x="5860754" y="1265943"/>
                <a:ext cx="83065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3370" extrusionOk="0">
                    <a:moveTo>
                      <a:pt x="1703" y="0"/>
                    </a:moveTo>
                    <a:cubicBezTo>
                      <a:pt x="767" y="0"/>
                      <a:pt x="0" y="749"/>
                      <a:pt x="0" y="1685"/>
                    </a:cubicBezTo>
                    <a:cubicBezTo>
                      <a:pt x="0" y="2621"/>
                      <a:pt x="767" y="3369"/>
                      <a:pt x="1703" y="3369"/>
                    </a:cubicBezTo>
                    <a:cubicBezTo>
                      <a:pt x="2620" y="3369"/>
                      <a:pt x="3388" y="2621"/>
                      <a:pt x="3388" y="1685"/>
                    </a:cubicBezTo>
                    <a:cubicBezTo>
                      <a:pt x="3388" y="749"/>
                      <a:pt x="2620" y="0"/>
                      <a:pt x="1703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3078;p73">
                <a:extLst>
                  <a:ext uri="{FF2B5EF4-FFF2-40B4-BE49-F238E27FC236}">
                    <a16:creationId xmlns:a16="http://schemas.microsoft.com/office/drawing/2014/main" id="{03328CED-A64E-49EB-9532-7E9B834233A6}"/>
                  </a:ext>
                </a:extLst>
              </p:cNvPr>
              <p:cNvSpPr/>
              <p:nvPr/>
            </p:nvSpPr>
            <p:spPr>
              <a:xfrm rot="5400000">
                <a:off x="5851205" y="1276596"/>
                <a:ext cx="89048" cy="70047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7" extrusionOk="0">
                    <a:moveTo>
                      <a:pt x="2845" y="1"/>
                    </a:moveTo>
                    <a:lnTo>
                      <a:pt x="2845" y="1"/>
                    </a:lnTo>
                    <a:cubicBezTo>
                      <a:pt x="3121" y="1170"/>
                      <a:pt x="2188" y="2063"/>
                      <a:pt x="1199" y="2063"/>
                    </a:cubicBezTo>
                    <a:cubicBezTo>
                      <a:pt x="780" y="2063"/>
                      <a:pt x="351" y="1903"/>
                      <a:pt x="0" y="1535"/>
                    </a:cubicBezTo>
                    <a:lnTo>
                      <a:pt x="0" y="1535"/>
                    </a:lnTo>
                    <a:cubicBezTo>
                      <a:pt x="181" y="2340"/>
                      <a:pt x="896" y="2857"/>
                      <a:pt x="1650" y="2857"/>
                    </a:cubicBezTo>
                    <a:cubicBezTo>
                      <a:pt x="1914" y="2857"/>
                      <a:pt x="2182" y="2794"/>
                      <a:pt x="2433" y="2658"/>
                    </a:cubicBezTo>
                    <a:cubicBezTo>
                      <a:pt x="3425" y="2116"/>
                      <a:pt x="3631" y="805"/>
                      <a:pt x="2845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079;p73">
                <a:extLst>
                  <a:ext uri="{FF2B5EF4-FFF2-40B4-BE49-F238E27FC236}">
                    <a16:creationId xmlns:a16="http://schemas.microsoft.com/office/drawing/2014/main" id="{BEAA7D39-19F5-4D7C-9BB5-8FA28E6B56AB}"/>
                  </a:ext>
                </a:extLst>
              </p:cNvPr>
              <p:cNvSpPr/>
              <p:nvPr/>
            </p:nvSpPr>
            <p:spPr>
              <a:xfrm rot="5400000">
                <a:off x="5901122" y="1281083"/>
                <a:ext cx="37193" cy="37659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36" extrusionOk="0">
                    <a:moveTo>
                      <a:pt x="749" y="0"/>
                    </a:moveTo>
                    <a:cubicBezTo>
                      <a:pt x="337" y="0"/>
                      <a:pt x="0" y="356"/>
                      <a:pt x="0" y="768"/>
                    </a:cubicBezTo>
                    <a:cubicBezTo>
                      <a:pt x="0" y="1180"/>
                      <a:pt x="337" y="1535"/>
                      <a:pt x="749" y="1535"/>
                    </a:cubicBezTo>
                    <a:cubicBezTo>
                      <a:pt x="1180" y="1535"/>
                      <a:pt x="1516" y="1180"/>
                      <a:pt x="1516" y="768"/>
                    </a:cubicBezTo>
                    <a:cubicBezTo>
                      <a:pt x="1516" y="356"/>
                      <a:pt x="1180" y="0"/>
                      <a:pt x="749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080;p73">
                <a:extLst>
                  <a:ext uri="{FF2B5EF4-FFF2-40B4-BE49-F238E27FC236}">
                    <a16:creationId xmlns:a16="http://schemas.microsoft.com/office/drawing/2014/main" id="{CC7021F7-B49E-41DB-B74E-4CFDB9A43B8E}"/>
                  </a:ext>
                </a:extLst>
              </p:cNvPr>
              <p:cNvSpPr/>
              <p:nvPr/>
            </p:nvSpPr>
            <p:spPr>
              <a:xfrm rot="5400000">
                <a:off x="8128305" y="1839775"/>
                <a:ext cx="83090" cy="83090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3389" extrusionOk="0">
                    <a:moveTo>
                      <a:pt x="1685" y="1"/>
                    </a:moveTo>
                    <a:cubicBezTo>
                      <a:pt x="768" y="1"/>
                      <a:pt x="0" y="768"/>
                      <a:pt x="0" y="1704"/>
                    </a:cubicBezTo>
                    <a:cubicBezTo>
                      <a:pt x="0" y="2621"/>
                      <a:pt x="768" y="3388"/>
                      <a:pt x="1685" y="3388"/>
                    </a:cubicBezTo>
                    <a:cubicBezTo>
                      <a:pt x="2621" y="3388"/>
                      <a:pt x="3388" y="2621"/>
                      <a:pt x="3388" y="1704"/>
                    </a:cubicBezTo>
                    <a:cubicBezTo>
                      <a:pt x="3388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081;p73">
                <a:extLst>
                  <a:ext uri="{FF2B5EF4-FFF2-40B4-BE49-F238E27FC236}">
                    <a16:creationId xmlns:a16="http://schemas.microsoft.com/office/drawing/2014/main" id="{7BAF1D9D-98BB-483C-A568-2CCE9953834C}"/>
                  </a:ext>
                </a:extLst>
              </p:cNvPr>
              <p:cNvSpPr/>
              <p:nvPr/>
            </p:nvSpPr>
            <p:spPr>
              <a:xfrm rot="5400000">
                <a:off x="8118963" y="1850612"/>
                <a:ext cx="89048" cy="7012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0" extrusionOk="0">
                    <a:moveTo>
                      <a:pt x="2845" y="1"/>
                    </a:moveTo>
                    <a:lnTo>
                      <a:pt x="2845" y="1"/>
                    </a:lnTo>
                    <a:cubicBezTo>
                      <a:pt x="3109" y="1175"/>
                      <a:pt x="2174" y="2070"/>
                      <a:pt x="1185" y="2070"/>
                    </a:cubicBezTo>
                    <a:cubicBezTo>
                      <a:pt x="771" y="2070"/>
                      <a:pt x="349" y="1913"/>
                      <a:pt x="1" y="1554"/>
                    </a:cubicBezTo>
                    <a:lnTo>
                      <a:pt x="1" y="1554"/>
                    </a:lnTo>
                    <a:cubicBezTo>
                      <a:pt x="180" y="2355"/>
                      <a:pt x="889" y="2860"/>
                      <a:pt x="1639" y="2860"/>
                    </a:cubicBezTo>
                    <a:cubicBezTo>
                      <a:pt x="1906" y="2860"/>
                      <a:pt x="2178" y="2796"/>
                      <a:pt x="2434" y="2658"/>
                    </a:cubicBezTo>
                    <a:cubicBezTo>
                      <a:pt x="3426" y="2134"/>
                      <a:pt x="3632" y="805"/>
                      <a:pt x="28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082;p73">
                <a:extLst>
                  <a:ext uri="{FF2B5EF4-FFF2-40B4-BE49-F238E27FC236}">
                    <a16:creationId xmlns:a16="http://schemas.microsoft.com/office/drawing/2014/main" id="{392E8633-770C-4A71-8B31-D44BF25513B0}"/>
                  </a:ext>
                </a:extLst>
              </p:cNvPr>
              <p:cNvSpPr/>
              <p:nvPr/>
            </p:nvSpPr>
            <p:spPr>
              <a:xfrm rot="5400000">
                <a:off x="8168685" y="1855369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49" y="0"/>
                    </a:moveTo>
                    <a:cubicBezTo>
                      <a:pt x="338" y="0"/>
                      <a:pt x="1" y="337"/>
                      <a:pt x="1" y="767"/>
                    </a:cubicBezTo>
                    <a:cubicBezTo>
                      <a:pt x="1" y="1179"/>
                      <a:pt x="338" y="1516"/>
                      <a:pt x="749" y="1516"/>
                    </a:cubicBezTo>
                    <a:cubicBezTo>
                      <a:pt x="1180" y="1516"/>
                      <a:pt x="1517" y="1179"/>
                      <a:pt x="1517" y="767"/>
                    </a:cubicBezTo>
                    <a:cubicBezTo>
                      <a:pt x="1517" y="337"/>
                      <a:pt x="1180" y="0"/>
                      <a:pt x="7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083;p73">
                <a:extLst>
                  <a:ext uri="{FF2B5EF4-FFF2-40B4-BE49-F238E27FC236}">
                    <a16:creationId xmlns:a16="http://schemas.microsoft.com/office/drawing/2014/main" id="{A099B778-921A-4729-A05C-8E990334FFF3}"/>
                  </a:ext>
                </a:extLst>
              </p:cNvPr>
              <p:cNvSpPr/>
              <p:nvPr/>
            </p:nvSpPr>
            <p:spPr>
              <a:xfrm rot="5400000">
                <a:off x="7486804" y="1291417"/>
                <a:ext cx="83065" cy="83065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3388" extrusionOk="0">
                    <a:moveTo>
                      <a:pt x="1685" y="0"/>
                    </a:moveTo>
                    <a:cubicBezTo>
                      <a:pt x="768" y="0"/>
                      <a:pt x="0" y="768"/>
                      <a:pt x="0" y="1703"/>
                    </a:cubicBezTo>
                    <a:cubicBezTo>
                      <a:pt x="0" y="2620"/>
                      <a:pt x="768" y="3388"/>
                      <a:pt x="1685" y="3388"/>
                    </a:cubicBezTo>
                    <a:cubicBezTo>
                      <a:pt x="2621" y="3388"/>
                      <a:pt x="3388" y="2620"/>
                      <a:pt x="3388" y="1703"/>
                    </a:cubicBezTo>
                    <a:cubicBezTo>
                      <a:pt x="3388" y="768"/>
                      <a:pt x="2621" y="0"/>
                      <a:pt x="1685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084;p73">
                <a:extLst>
                  <a:ext uri="{FF2B5EF4-FFF2-40B4-BE49-F238E27FC236}">
                    <a16:creationId xmlns:a16="http://schemas.microsoft.com/office/drawing/2014/main" id="{CF570FF4-D488-47DE-9074-8C72C426F733}"/>
                  </a:ext>
                </a:extLst>
              </p:cNvPr>
              <p:cNvSpPr/>
              <p:nvPr/>
            </p:nvSpPr>
            <p:spPr>
              <a:xfrm rot="5400000">
                <a:off x="7477438" y="1302254"/>
                <a:ext cx="89048" cy="7012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0" extrusionOk="0">
                    <a:moveTo>
                      <a:pt x="2864" y="0"/>
                    </a:moveTo>
                    <a:lnTo>
                      <a:pt x="2864" y="0"/>
                    </a:lnTo>
                    <a:cubicBezTo>
                      <a:pt x="3128" y="1174"/>
                      <a:pt x="2183" y="2070"/>
                      <a:pt x="1189" y="2070"/>
                    </a:cubicBezTo>
                    <a:cubicBezTo>
                      <a:pt x="773" y="2070"/>
                      <a:pt x="348" y="1913"/>
                      <a:pt x="0" y="1554"/>
                    </a:cubicBezTo>
                    <a:lnTo>
                      <a:pt x="0" y="1554"/>
                    </a:lnTo>
                    <a:cubicBezTo>
                      <a:pt x="180" y="2354"/>
                      <a:pt x="889" y="2860"/>
                      <a:pt x="1646" y="2860"/>
                    </a:cubicBezTo>
                    <a:cubicBezTo>
                      <a:pt x="1916" y="2860"/>
                      <a:pt x="2192" y="2796"/>
                      <a:pt x="2452" y="2658"/>
                    </a:cubicBezTo>
                    <a:cubicBezTo>
                      <a:pt x="3425" y="2134"/>
                      <a:pt x="3631" y="805"/>
                      <a:pt x="2864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3085;p73">
                <a:extLst>
                  <a:ext uri="{FF2B5EF4-FFF2-40B4-BE49-F238E27FC236}">
                    <a16:creationId xmlns:a16="http://schemas.microsoft.com/office/drawing/2014/main" id="{8DA59808-C084-48A1-BBAF-5B0FA4D067D7}"/>
                  </a:ext>
                </a:extLst>
              </p:cNvPr>
              <p:cNvSpPr/>
              <p:nvPr/>
            </p:nvSpPr>
            <p:spPr>
              <a:xfrm rot="5400000">
                <a:off x="7526952" y="1306777"/>
                <a:ext cx="37659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517" extrusionOk="0">
                    <a:moveTo>
                      <a:pt x="768" y="1"/>
                    </a:moveTo>
                    <a:cubicBezTo>
                      <a:pt x="356" y="1"/>
                      <a:pt x="1" y="338"/>
                      <a:pt x="1" y="768"/>
                    </a:cubicBezTo>
                    <a:cubicBezTo>
                      <a:pt x="1" y="1180"/>
                      <a:pt x="356" y="1517"/>
                      <a:pt x="768" y="1517"/>
                    </a:cubicBezTo>
                    <a:cubicBezTo>
                      <a:pt x="1199" y="1517"/>
                      <a:pt x="1536" y="1180"/>
                      <a:pt x="1536" y="768"/>
                    </a:cubicBezTo>
                    <a:cubicBezTo>
                      <a:pt x="1536" y="338"/>
                      <a:pt x="1199" y="1"/>
                      <a:pt x="768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3086;p73">
                <a:extLst>
                  <a:ext uri="{FF2B5EF4-FFF2-40B4-BE49-F238E27FC236}">
                    <a16:creationId xmlns:a16="http://schemas.microsoft.com/office/drawing/2014/main" id="{C8174F21-D8A4-49EC-B3D3-8FC35C4EB74F}"/>
                  </a:ext>
                </a:extLst>
              </p:cNvPr>
              <p:cNvSpPr/>
              <p:nvPr/>
            </p:nvSpPr>
            <p:spPr>
              <a:xfrm rot="5400000">
                <a:off x="6976754" y="1870287"/>
                <a:ext cx="82624" cy="8309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1"/>
                    </a:moveTo>
                    <a:cubicBezTo>
                      <a:pt x="749" y="1"/>
                      <a:pt x="0" y="768"/>
                      <a:pt x="0" y="1704"/>
                    </a:cubicBezTo>
                    <a:cubicBezTo>
                      <a:pt x="0" y="2621"/>
                      <a:pt x="749" y="3389"/>
                      <a:pt x="1685" y="3389"/>
                    </a:cubicBezTo>
                    <a:cubicBezTo>
                      <a:pt x="2621" y="3389"/>
                      <a:pt x="3369" y="2621"/>
                      <a:pt x="3369" y="1704"/>
                    </a:cubicBezTo>
                    <a:cubicBezTo>
                      <a:pt x="3369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3087;p73">
                <a:extLst>
                  <a:ext uri="{FF2B5EF4-FFF2-40B4-BE49-F238E27FC236}">
                    <a16:creationId xmlns:a16="http://schemas.microsoft.com/office/drawing/2014/main" id="{0610C39F-333B-4319-B4D1-69951E3BA5CE}"/>
                  </a:ext>
                </a:extLst>
              </p:cNvPr>
              <p:cNvSpPr/>
              <p:nvPr/>
            </p:nvSpPr>
            <p:spPr>
              <a:xfrm rot="5400000">
                <a:off x="6967156" y="1880891"/>
                <a:ext cx="89048" cy="7012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0" extrusionOk="0">
                    <a:moveTo>
                      <a:pt x="2864" y="0"/>
                    </a:moveTo>
                    <a:lnTo>
                      <a:pt x="2864" y="0"/>
                    </a:lnTo>
                    <a:cubicBezTo>
                      <a:pt x="3127" y="1170"/>
                      <a:pt x="2199" y="2063"/>
                      <a:pt x="1209" y="2063"/>
                    </a:cubicBezTo>
                    <a:cubicBezTo>
                      <a:pt x="789" y="2063"/>
                      <a:pt x="357" y="1902"/>
                      <a:pt x="1" y="1535"/>
                    </a:cubicBezTo>
                    <a:lnTo>
                      <a:pt x="1" y="1535"/>
                    </a:lnTo>
                    <a:cubicBezTo>
                      <a:pt x="194" y="2350"/>
                      <a:pt x="908" y="2859"/>
                      <a:pt x="1660" y="2859"/>
                    </a:cubicBezTo>
                    <a:cubicBezTo>
                      <a:pt x="1926" y="2859"/>
                      <a:pt x="2198" y="2795"/>
                      <a:pt x="2453" y="2658"/>
                    </a:cubicBezTo>
                    <a:cubicBezTo>
                      <a:pt x="3445" y="2134"/>
                      <a:pt x="3632" y="805"/>
                      <a:pt x="28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3088;p73">
                <a:extLst>
                  <a:ext uri="{FF2B5EF4-FFF2-40B4-BE49-F238E27FC236}">
                    <a16:creationId xmlns:a16="http://schemas.microsoft.com/office/drawing/2014/main" id="{69BE1C91-3C7A-487F-8198-73A7BF2B0CA6}"/>
                  </a:ext>
                </a:extLst>
              </p:cNvPr>
              <p:cNvSpPr/>
              <p:nvPr/>
            </p:nvSpPr>
            <p:spPr>
              <a:xfrm rot="5400000">
                <a:off x="7016902" y="1885672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67" y="1"/>
                    </a:moveTo>
                    <a:cubicBezTo>
                      <a:pt x="337" y="1"/>
                      <a:pt x="0" y="337"/>
                      <a:pt x="0" y="768"/>
                    </a:cubicBezTo>
                    <a:cubicBezTo>
                      <a:pt x="0" y="1180"/>
                      <a:pt x="337" y="1517"/>
                      <a:pt x="767" y="1517"/>
                    </a:cubicBezTo>
                    <a:cubicBezTo>
                      <a:pt x="1179" y="1517"/>
                      <a:pt x="1516" y="1180"/>
                      <a:pt x="1516" y="768"/>
                    </a:cubicBezTo>
                    <a:cubicBezTo>
                      <a:pt x="1516" y="337"/>
                      <a:pt x="1179" y="1"/>
                      <a:pt x="7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3089;p73">
                <a:extLst>
                  <a:ext uri="{FF2B5EF4-FFF2-40B4-BE49-F238E27FC236}">
                    <a16:creationId xmlns:a16="http://schemas.microsoft.com/office/drawing/2014/main" id="{F58F68C3-8696-4061-96C0-84ABD29D7527}"/>
                  </a:ext>
                </a:extLst>
              </p:cNvPr>
              <p:cNvSpPr/>
              <p:nvPr/>
            </p:nvSpPr>
            <p:spPr>
              <a:xfrm rot="5400000">
                <a:off x="6654852" y="1931544"/>
                <a:ext cx="82624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70" extrusionOk="0">
                    <a:moveTo>
                      <a:pt x="1685" y="1"/>
                    </a:moveTo>
                    <a:cubicBezTo>
                      <a:pt x="749" y="1"/>
                      <a:pt x="1" y="750"/>
                      <a:pt x="1" y="1685"/>
                    </a:cubicBezTo>
                    <a:cubicBezTo>
                      <a:pt x="1" y="2621"/>
                      <a:pt x="749" y="3370"/>
                      <a:pt x="1685" y="3370"/>
                    </a:cubicBezTo>
                    <a:cubicBezTo>
                      <a:pt x="2621" y="3370"/>
                      <a:pt x="3370" y="2621"/>
                      <a:pt x="3370" y="1685"/>
                    </a:cubicBezTo>
                    <a:cubicBezTo>
                      <a:pt x="3370" y="750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3090;p73">
                <a:extLst>
                  <a:ext uri="{FF2B5EF4-FFF2-40B4-BE49-F238E27FC236}">
                    <a16:creationId xmlns:a16="http://schemas.microsoft.com/office/drawing/2014/main" id="{53CD6D09-701C-4FA4-8638-0020E6BB19A0}"/>
                  </a:ext>
                </a:extLst>
              </p:cNvPr>
              <p:cNvSpPr/>
              <p:nvPr/>
            </p:nvSpPr>
            <p:spPr>
              <a:xfrm rot="5400000">
                <a:off x="6645069" y="1941964"/>
                <a:ext cx="89048" cy="70071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8" extrusionOk="0">
                    <a:moveTo>
                      <a:pt x="2864" y="1"/>
                    </a:moveTo>
                    <a:cubicBezTo>
                      <a:pt x="3127" y="1171"/>
                      <a:pt x="2189" y="2064"/>
                      <a:pt x="1200" y="2064"/>
                    </a:cubicBezTo>
                    <a:cubicBezTo>
                      <a:pt x="780" y="2064"/>
                      <a:pt x="351" y="1903"/>
                      <a:pt x="0" y="1536"/>
                    </a:cubicBezTo>
                    <a:lnTo>
                      <a:pt x="0" y="1536"/>
                    </a:lnTo>
                    <a:cubicBezTo>
                      <a:pt x="181" y="2340"/>
                      <a:pt x="896" y="2857"/>
                      <a:pt x="1658" y="2857"/>
                    </a:cubicBezTo>
                    <a:cubicBezTo>
                      <a:pt x="1924" y="2857"/>
                      <a:pt x="2195" y="2794"/>
                      <a:pt x="2452" y="2659"/>
                    </a:cubicBezTo>
                    <a:cubicBezTo>
                      <a:pt x="3425" y="2116"/>
                      <a:pt x="3631" y="806"/>
                      <a:pt x="28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3091;p73">
                <a:extLst>
                  <a:ext uri="{FF2B5EF4-FFF2-40B4-BE49-F238E27FC236}">
                    <a16:creationId xmlns:a16="http://schemas.microsoft.com/office/drawing/2014/main" id="{B6FBC56B-01CD-4954-B2B5-6D3C01107A86}"/>
                  </a:ext>
                </a:extLst>
              </p:cNvPr>
              <p:cNvSpPr/>
              <p:nvPr/>
            </p:nvSpPr>
            <p:spPr>
              <a:xfrm rot="5400000">
                <a:off x="6694533" y="1946929"/>
                <a:ext cx="37659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517" extrusionOk="0">
                    <a:moveTo>
                      <a:pt x="768" y="1"/>
                    </a:moveTo>
                    <a:cubicBezTo>
                      <a:pt x="337" y="1"/>
                      <a:pt x="0" y="337"/>
                      <a:pt x="0" y="749"/>
                    </a:cubicBezTo>
                    <a:cubicBezTo>
                      <a:pt x="0" y="1180"/>
                      <a:pt x="337" y="1517"/>
                      <a:pt x="768" y="1517"/>
                    </a:cubicBezTo>
                    <a:cubicBezTo>
                      <a:pt x="1179" y="1517"/>
                      <a:pt x="1535" y="1180"/>
                      <a:pt x="1535" y="749"/>
                    </a:cubicBezTo>
                    <a:cubicBezTo>
                      <a:pt x="1535" y="337"/>
                      <a:pt x="1179" y="1"/>
                      <a:pt x="7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3092;p73">
                <a:extLst>
                  <a:ext uri="{FF2B5EF4-FFF2-40B4-BE49-F238E27FC236}">
                    <a16:creationId xmlns:a16="http://schemas.microsoft.com/office/drawing/2014/main" id="{77E4C689-3CD3-4E6B-B9D2-6DC84C034F14}"/>
                  </a:ext>
                </a:extLst>
              </p:cNvPr>
              <p:cNvSpPr/>
              <p:nvPr/>
            </p:nvSpPr>
            <p:spPr>
              <a:xfrm rot="5400000">
                <a:off x="6127811" y="1332937"/>
                <a:ext cx="82624" cy="8309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0"/>
                    </a:moveTo>
                    <a:cubicBezTo>
                      <a:pt x="749" y="0"/>
                      <a:pt x="0" y="768"/>
                      <a:pt x="0" y="1704"/>
                    </a:cubicBezTo>
                    <a:cubicBezTo>
                      <a:pt x="0" y="2621"/>
                      <a:pt x="749" y="3388"/>
                      <a:pt x="1685" y="3388"/>
                    </a:cubicBezTo>
                    <a:cubicBezTo>
                      <a:pt x="2602" y="3388"/>
                      <a:pt x="3369" y="2621"/>
                      <a:pt x="3369" y="1704"/>
                    </a:cubicBezTo>
                    <a:cubicBezTo>
                      <a:pt x="3369" y="768"/>
                      <a:pt x="2602" y="0"/>
                      <a:pt x="168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3093;p73">
                <a:extLst>
                  <a:ext uri="{FF2B5EF4-FFF2-40B4-BE49-F238E27FC236}">
                    <a16:creationId xmlns:a16="http://schemas.microsoft.com/office/drawing/2014/main" id="{34BA8142-8785-464E-8604-EF28B4711B94}"/>
                  </a:ext>
                </a:extLst>
              </p:cNvPr>
              <p:cNvSpPr/>
              <p:nvPr/>
            </p:nvSpPr>
            <p:spPr>
              <a:xfrm rot="5400000">
                <a:off x="6118237" y="1343541"/>
                <a:ext cx="89048" cy="7012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0" extrusionOk="0">
                    <a:moveTo>
                      <a:pt x="2864" y="1"/>
                    </a:moveTo>
                    <a:lnTo>
                      <a:pt x="2864" y="1"/>
                    </a:lnTo>
                    <a:cubicBezTo>
                      <a:pt x="3128" y="1175"/>
                      <a:pt x="2183" y="2070"/>
                      <a:pt x="1189" y="2070"/>
                    </a:cubicBezTo>
                    <a:cubicBezTo>
                      <a:pt x="773" y="2070"/>
                      <a:pt x="349" y="1913"/>
                      <a:pt x="1" y="1554"/>
                    </a:cubicBezTo>
                    <a:lnTo>
                      <a:pt x="1" y="1554"/>
                    </a:lnTo>
                    <a:cubicBezTo>
                      <a:pt x="180" y="2355"/>
                      <a:pt x="889" y="2860"/>
                      <a:pt x="1647" y="2860"/>
                    </a:cubicBezTo>
                    <a:cubicBezTo>
                      <a:pt x="1916" y="2860"/>
                      <a:pt x="2192" y="2796"/>
                      <a:pt x="2453" y="2658"/>
                    </a:cubicBezTo>
                    <a:cubicBezTo>
                      <a:pt x="3426" y="2134"/>
                      <a:pt x="3632" y="805"/>
                      <a:pt x="28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3094;p73">
                <a:extLst>
                  <a:ext uri="{FF2B5EF4-FFF2-40B4-BE49-F238E27FC236}">
                    <a16:creationId xmlns:a16="http://schemas.microsoft.com/office/drawing/2014/main" id="{E9963C59-64B8-4FC9-8ED9-4C01CDA6AD8E}"/>
                  </a:ext>
                </a:extLst>
              </p:cNvPr>
              <p:cNvSpPr/>
              <p:nvPr/>
            </p:nvSpPr>
            <p:spPr>
              <a:xfrm rot="5400000">
                <a:off x="6167959" y="1348322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49" y="0"/>
                    </a:moveTo>
                    <a:cubicBezTo>
                      <a:pt x="337" y="0"/>
                      <a:pt x="0" y="337"/>
                      <a:pt x="0" y="767"/>
                    </a:cubicBezTo>
                    <a:cubicBezTo>
                      <a:pt x="0" y="1179"/>
                      <a:pt x="337" y="1516"/>
                      <a:pt x="749" y="1516"/>
                    </a:cubicBezTo>
                    <a:cubicBezTo>
                      <a:pt x="1179" y="1516"/>
                      <a:pt x="1516" y="1179"/>
                      <a:pt x="1516" y="767"/>
                    </a:cubicBezTo>
                    <a:cubicBezTo>
                      <a:pt x="1516" y="337"/>
                      <a:pt x="1179" y="0"/>
                      <a:pt x="7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3095;p73">
                <a:extLst>
                  <a:ext uri="{FF2B5EF4-FFF2-40B4-BE49-F238E27FC236}">
                    <a16:creationId xmlns:a16="http://schemas.microsoft.com/office/drawing/2014/main" id="{E9747ED4-D11E-44F4-9B07-47461869768C}"/>
                  </a:ext>
                </a:extLst>
              </p:cNvPr>
              <p:cNvSpPr/>
              <p:nvPr/>
            </p:nvSpPr>
            <p:spPr>
              <a:xfrm rot="5400000">
                <a:off x="5407597" y="1838402"/>
                <a:ext cx="82624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70" extrusionOk="0">
                    <a:moveTo>
                      <a:pt x="1685" y="0"/>
                    </a:moveTo>
                    <a:cubicBezTo>
                      <a:pt x="749" y="0"/>
                      <a:pt x="0" y="749"/>
                      <a:pt x="0" y="1685"/>
                    </a:cubicBezTo>
                    <a:cubicBezTo>
                      <a:pt x="0" y="2621"/>
                      <a:pt x="749" y="3369"/>
                      <a:pt x="1685" y="3369"/>
                    </a:cubicBezTo>
                    <a:cubicBezTo>
                      <a:pt x="2621" y="3369"/>
                      <a:pt x="3369" y="2621"/>
                      <a:pt x="3369" y="1685"/>
                    </a:cubicBezTo>
                    <a:cubicBezTo>
                      <a:pt x="3369" y="749"/>
                      <a:pt x="2621" y="0"/>
                      <a:pt x="16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3096;p73">
                <a:extLst>
                  <a:ext uri="{FF2B5EF4-FFF2-40B4-BE49-F238E27FC236}">
                    <a16:creationId xmlns:a16="http://schemas.microsoft.com/office/drawing/2014/main" id="{194553C6-AE33-41CC-A879-5E7940FA5999}"/>
                  </a:ext>
                </a:extLst>
              </p:cNvPr>
              <p:cNvSpPr/>
              <p:nvPr/>
            </p:nvSpPr>
            <p:spPr>
              <a:xfrm rot="5400000">
                <a:off x="5397913" y="1848896"/>
                <a:ext cx="89048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0" extrusionOk="0">
                    <a:moveTo>
                      <a:pt x="2864" y="0"/>
                    </a:moveTo>
                    <a:lnTo>
                      <a:pt x="2864" y="0"/>
                    </a:lnTo>
                    <a:cubicBezTo>
                      <a:pt x="3128" y="1160"/>
                      <a:pt x="2185" y="2060"/>
                      <a:pt x="1193" y="2060"/>
                    </a:cubicBezTo>
                    <a:cubicBezTo>
                      <a:pt x="776" y="2060"/>
                      <a:pt x="350" y="1901"/>
                      <a:pt x="1" y="1535"/>
                    </a:cubicBezTo>
                    <a:lnTo>
                      <a:pt x="1" y="1535"/>
                    </a:lnTo>
                    <a:cubicBezTo>
                      <a:pt x="180" y="2334"/>
                      <a:pt x="886" y="2849"/>
                      <a:pt x="1642" y="2849"/>
                    </a:cubicBezTo>
                    <a:cubicBezTo>
                      <a:pt x="1913" y="2849"/>
                      <a:pt x="2191" y="2783"/>
                      <a:pt x="2453" y="2639"/>
                    </a:cubicBezTo>
                    <a:cubicBezTo>
                      <a:pt x="3426" y="2115"/>
                      <a:pt x="3632" y="787"/>
                      <a:pt x="28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3097;p73">
                <a:extLst>
                  <a:ext uri="{FF2B5EF4-FFF2-40B4-BE49-F238E27FC236}">
                    <a16:creationId xmlns:a16="http://schemas.microsoft.com/office/drawing/2014/main" id="{BE8A9FAA-0870-4C43-9D97-E5BDADF4DD16}"/>
                  </a:ext>
                </a:extLst>
              </p:cNvPr>
              <p:cNvSpPr/>
              <p:nvPr/>
            </p:nvSpPr>
            <p:spPr>
              <a:xfrm rot="5400000">
                <a:off x="5447977" y="1853530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50" y="0"/>
                    </a:moveTo>
                    <a:cubicBezTo>
                      <a:pt x="338" y="0"/>
                      <a:pt x="1" y="337"/>
                      <a:pt x="1" y="768"/>
                    </a:cubicBezTo>
                    <a:cubicBezTo>
                      <a:pt x="1" y="1179"/>
                      <a:pt x="338" y="1516"/>
                      <a:pt x="750" y="1516"/>
                    </a:cubicBezTo>
                    <a:cubicBezTo>
                      <a:pt x="1180" y="1516"/>
                      <a:pt x="1517" y="1179"/>
                      <a:pt x="1517" y="768"/>
                    </a:cubicBezTo>
                    <a:cubicBezTo>
                      <a:pt x="1517" y="337"/>
                      <a:pt x="1180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3098;p73">
                <a:extLst>
                  <a:ext uri="{FF2B5EF4-FFF2-40B4-BE49-F238E27FC236}">
                    <a16:creationId xmlns:a16="http://schemas.microsoft.com/office/drawing/2014/main" id="{3EF7A6D1-B1AB-4C70-94A7-40817DFD6D1A}"/>
                  </a:ext>
                </a:extLst>
              </p:cNvPr>
              <p:cNvSpPr/>
              <p:nvPr/>
            </p:nvSpPr>
            <p:spPr>
              <a:xfrm rot="5400000">
                <a:off x="5993590" y="1260206"/>
                <a:ext cx="82624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70" extrusionOk="0">
                    <a:moveTo>
                      <a:pt x="1685" y="0"/>
                    </a:moveTo>
                    <a:cubicBezTo>
                      <a:pt x="749" y="0"/>
                      <a:pt x="0" y="749"/>
                      <a:pt x="0" y="1685"/>
                    </a:cubicBezTo>
                    <a:cubicBezTo>
                      <a:pt x="0" y="2621"/>
                      <a:pt x="749" y="3369"/>
                      <a:pt x="1685" y="3369"/>
                    </a:cubicBezTo>
                    <a:cubicBezTo>
                      <a:pt x="2621" y="3369"/>
                      <a:pt x="3369" y="2621"/>
                      <a:pt x="3369" y="1685"/>
                    </a:cubicBezTo>
                    <a:cubicBezTo>
                      <a:pt x="3369" y="749"/>
                      <a:pt x="2621" y="0"/>
                      <a:pt x="1685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3099;p73">
                <a:extLst>
                  <a:ext uri="{FF2B5EF4-FFF2-40B4-BE49-F238E27FC236}">
                    <a16:creationId xmlns:a16="http://schemas.microsoft.com/office/drawing/2014/main" id="{0DF5F150-D6A7-4635-8CA4-21EBC1B4134C}"/>
                  </a:ext>
                </a:extLst>
              </p:cNvPr>
              <p:cNvSpPr/>
              <p:nvPr/>
            </p:nvSpPr>
            <p:spPr>
              <a:xfrm rot="5400000">
                <a:off x="5983820" y="1270614"/>
                <a:ext cx="89048" cy="70047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7" extrusionOk="0">
                    <a:moveTo>
                      <a:pt x="2865" y="0"/>
                    </a:moveTo>
                    <a:lnTo>
                      <a:pt x="2865" y="0"/>
                    </a:lnTo>
                    <a:cubicBezTo>
                      <a:pt x="3127" y="1170"/>
                      <a:pt x="2190" y="2063"/>
                      <a:pt x="1200" y="2063"/>
                    </a:cubicBezTo>
                    <a:cubicBezTo>
                      <a:pt x="781" y="2063"/>
                      <a:pt x="352" y="1903"/>
                      <a:pt x="1" y="1535"/>
                    </a:cubicBezTo>
                    <a:lnTo>
                      <a:pt x="1" y="1535"/>
                    </a:lnTo>
                    <a:cubicBezTo>
                      <a:pt x="181" y="2340"/>
                      <a:pt x="897" y="2857"/>
                      <a:pt x="1659" y="2857"/>
                    </a:cubicBezTo>
                    <a:cubicBezTo>
                      <a:pt x="1925" y="2857"/>
                      <a:pt x="2196" y="2794"/>
                      <a:pt x="2453" y="2658"/>
                    </a:cubicBezTo>
                    <a:cubicBezTo>
                      <a:pt x="3426" y="2115"/>
                      <a:pt x="3632" y="805"/>
                      <a:pt x="2865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3100;p73">
                <a:extLst>
                  <a:ext uri="{FF2B5EF4-FFF2-40B4-BE49-F238E27FC236}">
                    <a16:creationId xmlns:a16="http://schemas.microsoft.com/office/drawing/2014/main" id="{7A5CD115-02E5-41E9-A01F-229D6F498F68}"/>
                  </a:ext>
                </a:extLst>
              </p:cNvPr>
              <p:cNvSpPr/>
              <p:nvPr/>
            </p:nvSpPr>
            <p:spPr>
              <a:xfrm rot="5400000">
                <a:off x="6033737" y="1275125"/>
                <a:ext cx="37193" cy="37659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36" extrusionOk="0">
                    <a:moveTo>
                      <a:pt x="768" y="0"/>
                    </a:moveTo>
                    <a:cubicBezTo>
                      <a:pt x="337" y="0"/>
                      <a:pt x="0" y="356"/>
                      <a:pt x="0" y="768"/>
                    </a:cubicBezTo>
                    <a:cubicBezTo>
                      <a:pt x="0" y="1179"/>
                      <a:pt x="337" y="1535"/>
                      <a:pt x="768" y="1535"/>
                    </a:cubicBezTo>
                    <a:cubicBezTo>
                      <a:pt x="1179" y="1535"/>
                      <a:pt x="1516" y="1179"/>
                      <a:pt x="1516" y="768"/>
                    </a:cubicBezTo>
                    <a:cubicBezTo>
                      <a:pt x="1516" y="356"/>
                      <a:pt x="1179" y="0"/>
                      <a:pt x="768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3101;p73">
                <a:extLst>
                  <a:ext uri="{FF2B5EF4-FFF2-40B4-BE49-F238E27FC236}">
                    <a16:creationId xmlns:a16="http://schemas.microsoft.com/office/drawing/2014/main" id="{05C3902C-1175-49CE-A043-23F01714B8A4}"/>
                  </a:ext>
                </a:extLst>
              </p:cNvPr>
              <p:cNvSpPr/>
              <p:nvPr/>
            </p:nvSpPr>
            <p:spPr>
              <a:xfrm rot="5400000">
                <a:off x="5731804" y="1363216"/>
                <a:ext cx="82624" cy="8309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1"/>
                    </a:moveTo>
                    <a:cubicBezTo>
                      <a:pt x="749" y="1"/>
                      <a:pt x="1" y="768"/>
                      <a:pt x="1" y="1685"/>
                    </a:cubicBezTo>
                    <a:cubicBezTo>
                      <a:pt x="1" y="2621"/>
                      <a:pt x="749" y="3389"/>
                      <a:pt x="1685" y="3389"/>
                    </a:cubicBezTo>
                    <a:cubicBezTo>
                      <a:pt x="2621" y="3389"/>
                      <a:pt x="3370" y="2621"/>
                      <a:pt x="3370" y="1685"/>
                    </a:cubicBezTo>
                    <a:cubicBezTo>
                      <a:pt x="3370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3102;p73">
                <a:extLst>
                  <a:ext uri="{FF2B5EF4-FFF2-40B4-BE49-F238E27FC236}">
                    <a16:creationId xmlns:a16="http://schemas.microsoft.com/office/drawing/2014/main" id="{07619E45-DF41-4D51-A8FB-C6A6D115B3EE}"/>
                  </a:ext>
                </a:extLst>
              </p:cNvPr>
              <p:cNvSpPr/>
              <p:nvPr/>
            </p:nvSpPr>
            <p:spPr>
              <a:xfrm rot="5400000">
                <a:off x="5722255" y="1373869"/>
                <a:ext cx="89048" cy="70071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8" extrusionOk="0">
                    <a:moveTo>
                      <a:pt x="2864" y="1"/>
                    </a:moveTo>
                    <a:lnTo>
                      <a:pt x="2864" y="1"/>
                    </a:lnTo>
                    <a:cubicBezTo>
                      <a:pt x="3127" y="1171"/>
                      <a:pt x="2189" y="2064"/>
                      <a:pt x="1200" y="2064"/>
                    </a:cubicBezTo>
                    <a:cubicBezTo>
                      <a:pt x="780" y="2064"/>
                      <a:pt x="351" y="1903"/>
                      <a:pt x="0" y="1536"/>
                    </a:cubicBezTo>
                    <a:lnTo>
                      <a:pt x="0" y="1536"/>
                    </a:lnTo>
                    <a:cubicBezTo>
                      <a:pt x="181" y="2340"/>
                      <a:pt x="896" y="2857"/>
                      <a:pt x="1658" y="2857"/>
                    </a:cubicBezTo>
                    <a:cubicBezTo>
                      <a:pt x="1924" y="2857"/>
                      <a:pt x="2195" y="2794"/>
                      <a:pt x="2452" y="2659"/>
                    </a:cubicBezTo>
                    <a:cubicBezTo>
                      <a:pt x="3425" y="2116"/>
                      <a:pt x="3631" y="806"/>
                      <a:pt x="2864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3103;p73">
                <a:extLst>
                  <a:ext uri="{FF2B5EF4-FFF2-40B4-BE49-F238E27FC236}">
                    <a16:creationId xmlns:a16="http://schemas.microsoft.com/office/drawing/2014/main" id="{789CDBDA-7116-411E-B92E-D8E3E1171F77}"/>
                  </a:ext>
                </a:extLst>
              </p:cNvPr>
              <p:cNvSpPr/>
              <p:nvPr/>
            </p:nvSpPr>
            <p:spPr>
              <a:xfrm rot="5400000">
                <a:off x="5771952" y="1378601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68" y="0"/>
                    </a:moveTo>
                    <a:cubicBezTo>
                      <a:pt x="337" y="0"/>
                      <a:pt x="0" y="337"/>
                      <a:pt x="0" y="749"/>
                    </a:cubicBezTo>
                    <a:cubicBezTo>
                      <a:pt x="0" y="1180"/>
                      <a:pt x="337" y="1516"/>
                      <a:pt x="768" y="1516"/>
                    </a:cubicBezTo>
                    <a:cubicBezTo>
                      <a:pt x="1179" y="1516"/>
                      <a:pt x="1516" y="1180"/>
                      <a:pt x="1516" y="749"/>
                    </a:cubicBezTo>
                    <a:cubicBezTo>
                      <a:pt x="1516" y="337"/>
                      <a:pt x="1179" y="0"/>
                      <a:pt x="768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3128;p73">
                <a:extLst>
                  <a:ext uri="{FF2B5EF4-FFF2-40B4-BE49-F238E27FC236}">
                    <a16:creationId xmlns:a16="http://schemas.microsoft.com/office/drawing/2014/main" id="{501CEE2C-A0DF-4868-85CA-78293CD2F9F9}"/>
                  </a:ext>
                </a:extLst>
              </p:cNvPr>
              <p:cNvSpPr/>
              <p:nvPr/>
            </p:nvSpPr>
            <p:spPr>
              <a:xfrm rot="5400000">
                <a:off x="6814829" y="1939344"/>
                <a:ext cx="82624" cy="8309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1"/>
                    </a:moveTo>
                    <a:cubicBezTo>
                      <a:pt x="749" y="1"/>
                      <a:pt x="0" y="768"/>
                      <a:pt x="0" y="1704"/>
                    </a:cubicBezTo>
                    <a:cubicBezTo>
                      <a:pt x="0" y="2621"/>
                      <a:pt x="749" y="3389"/>
                      <a:pt x="1685" y="3389"/>
                    </a:cubicBezTo>
                    <a:cubicBezTo>
                      <a:pt x="2621" y="3389"/>
                      <a:pt x="3369" y="2621"/>
                      <a:pt x="3369" y="1704"/>
                    </a:cubicBezTo>
                    <a:cubicBezTo>
                      <a:pt x="3369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3129;p73">
                <a:extLst>
                  <a:ext uri="{FF2B5EF4-FFF2-40B4-BE49-F238E27FC236}">
                    <a16:creationId xmlns:a16="http://schemas.microsoft.com/office/drawing/2014/main" id="{51E1C0B7-B025-47BA-9313-71C06A16A023}"/>
                  </a:ext>
                </a:extLst>
              </p:cNvPr>
              <p:cNvSpPr/>
              <p:nvPr/>
            </p:nvSpPr>
            <p:spPr>
              <a:xfrm rot="5400000">
                <a:off x="6805230" y="1949948"/>
                <a:ext cx="89048" cy="7012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0" extrusionOk="0">
                    <a:moveTo>
                      <a:pt x="2864" y="0"/>
                    </a:moveTo>
                    <a:lnTo>
                      <a:pt x="2864" y="0"/>
                    </a:lnTo>
                    <a:cubicBezTo>
                      <a:pt x="3127" y="1170"/>
                      <a:pt x="2199" y="2063"/>
                      <a:pt x="1209" y="2063"/>
                    </a:cubicBezTo>
                    <a:cubicBezTo>
                      <a:pt x="789" y="2063"/>
                      <a:pt x="357" y="1902"/>
                      <a:pt x="1" y="1535"/>
                    </a:cubicBezTo>
                    <a:lnTo>
                      <a:pt x="1" y="1535"/>
                    </a:lnTo>
                    <a:cubicBezTo>
                      <a:pt x="194" y="2350"/>
                      <a:pt x="908" y="2859"/>
                      <a:pt x="1660" y="2859"/>
                    </a:cubicBezTo>
                    <a:cubicBezTo>
                      <a:pt x="1926" y="2859"/>
                      <a:pt x="2198" y="2795"/>
                      <a:pt x="2453" y="2658"/>
                    </a:cubicBezTo>
                    <a:cubicBezTo>
                      <a:pt x="3445" y="2134"/>
                      <a:pt x="3632" y="805"/>
                      <a:pt x="28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3130;p73">
                <a:extLst>
                  <a:ext uri="{FF2B5EF4-FFF2-40B4-BE49-F238E27FC236}">
                    <a16:creationId xmlns:a16="http://schemas.microsoft.com/office/drawing/2014/main" id="{99096E32-5CB4-4177-93AC-3F11B8CE9FA9}"/>
                  </a:ext>
                </a:extLst>
              </p:cNvPr>
              <p:cNvSpPr/>
              <p:nvPr/>
            </p:nvSpPr>
            <p:spPr>
              <a:xfrm rot="5400000">
                <a:off x="6854977" y="1954729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67" y="1"/>
                    </a:moveTo>
                    <a:cubicBezTo>
                      <a:pt x="337" y="1"/>
                      <a:pt x="0" y="337"/>
                      <a:pt x="0" y="768"/>
                    </a:cubicBezTo>
                    <a:cubicBezTo>
                      <a:pt x="0" y="1180"/>
                      <a:pt x="337" y="1517"/>
                      <a:pt x="767" y="1517"/>
                    </a:cubicBezTo>
                    <a:cubicBezTo>
                      <a:pt x="1179" y="1517"/>
                      <a:pt x="1516" y="1180"/>
                      <a:pt x="1516" y="768"/>
                    </a:cubicBezTo>
                    <a:cubicBezTo>
                      <a:pt x="1516" y="337"/>
                      <a:pt x="1179" y="1"/>
                      <a:pt x="7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0" name="Elipse 229">
              <a:extLst>
                <a:ext uri="{FF2B5EF4-FFF2-40B4-BE49-F238E27FC236}">
                  <a16:creationId xmlns:a16="http://schemas.microsoft.com/office/drawing/2014/main" id="{618B3956-1604-4112-A324-45CED5903825}"/>
                </a:ext>
              </a:extLst>
            </p:cNvPr>
            <p:cNvSpPr/>
            <p:nvPr/>
          </p:nvSpPr>
          <p:spPr>
            <a:xfrm>
              <a:off x="5389897" y="1340069"/>
              <a:ext cx="90000" cy="9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Google Shape;3048;p73">
              <a:extLst>
                <a:ext uri="{FF2B5EF4-FFF2-40B4-BE49-F238E27FC236}">
                  <a16:creationId xmlns:a16="http://schemas.microsoft.com/office/drawing/2014/main" id="{81CBE98E-E47A-4FB9-B1C8-A279DDA3C9C6}"/>
                </a:ext>
              </a:extLst>
            </p:cNvPr>
            <p:cNvSpPr/>
            <p:nvPr/>
          </p:nvSpPr>
          <p:spPr>
            <a:xfrm rot="5400000">
              <a:off x="5298783" y="1529695"/>
              <a:ext cx="270000" cy="28931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Elipse 231">
              <a:extLst>
                <a:ext uri="{FF2B5EF4-FFF2-40B4-BE49-F238E27FC236}">
                  <a16:creationId xmlns:a16="http://schemas.microsoft.com/office/drawing/2014/main" id="{527C5BD0-C737-4876-AA0D-23F863A3B6E3}"/>
                </a:ext>
              </a:extLst>
            </p:cNvPr>
            <p:cNvSpPr/>
            <p:nvPr/>
          </p:nvSpPr>
          <p:spPr>
            <a:xfrm>
              <a:off x="6648806" y="1283304"/>
              <a:ext cx="90000" cy="9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Google Shape;3048;p73">
              <a:extLst>
                <a:ext uri="{FF2B5EF4-FFF2-40B4-BE49-F238E27FC236}">
                  <a16:creationId xmlns:a16="http://schemas.microsoft.com/office/drawing/2014/main" id="{75BD1EC8-3BE3-420A-97CF-7D344CFEB263}"/>
                </a:ext>
              </a:extLst>
            </p:cNvPr>
            <p:cNvSpPr/>
            <p:nvPr/>
          </p:nvSpPr>
          <p:spPr>
            <a:xfrm rot="5400000">
              <a:off x="6510389" y="1517930"/>
              <a:ext cx="360000" cy="28931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Elipse 233">
              <a:extLst>
                <a:ext uri="{FF2B5EF4-FFF2-40B4-BE49-F238E27FC236}">
                  <a16:creationId xmlns:a16="http://schemas.microsoft.com/office/drawing/2014/main" id="{FB9E07D1-9AA7-452A-AB30-6A1C290A4791}"/>
                </a:ext>
              </a:extLst>
            </p:cNvPr>
            <p:cNvSpPr/>
            <p:nvPr/>
          </p:nvSpPr>
          <p:spPr>
            <a:xfrm>
              <a:off x="7753459" y="1854076"/>
              <a:ext cx="90000" cy="9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5" name="Google Shape;3048;p73">
              <a:extLst>
                <a:ext uri="{FF2B5EF4-FFF2-40B4-BE49-F238E27FC236}">
                  <a16:creationId xmlns:a16="http://schemas.microsoft.com/office/drawing/2014/main" id="{5E25BFA6-CD45-4212-B7E2-6C4A27FF047A}"/>
                </a:ext>
              </a:extLst>
            </p:cNvPr>
            <p:cNvSpPr/>
            <p:nvPr/>
          </p:nvSpPr>
          <p:spPr>
            <a:xfrm rot="5400000">
              <a:off x="7662345" y="1725852"/>
              <a:ext cx="270000" cy="28931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Elipse 235">
              <a:extLst>
                <a:ext uri="{FF2B5EF4-FFF2-40B4-BE49-F238E27FC236}">
                  <a16:creationId xmlns:a16="http://schemas.microsoft.com/office/drawing/2014/main" id="{18342FF9-FE5F-424F-851B-CB631EE5376F}"/>
                </a:ext>
              </a:extLst>
            </p:cNvPr>
            <p:cNvSpPr/>
            <p:nvPr/>
          </p:nvSpPr>
          <p:spPr>
            <a:xfrm>
              <a:off x="8261491" y="1267563"/>
              <a:ext cx="90000" cy="9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7" name="Google Shape;3048;p73">
              <a:extLst>
                <a:ext uri="{FF2B5EF4-FFF2-40B4-BE49-F238E27FC236}">
                  <a16:creationId xmlns:a16="http://schemas.microsoft.com/office/drawing/2014/main" id="{C4A0C812-77F4-4F3F-A83B-CBB48744D060}"/>
                </a:ext>
              </a:extLst>
            </p:cNvPr>
            <p:cNvSpPr/>
            <p:nvPr/>
          </p:nvSpPr>
          <p:spPr>
            <a:xfrm rot="5400000">
              <a:off x="8120771" y="1502189"/>
              <a:ext cx="360000" cy="28931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Elipse 237">
              <a:extLst>
                <a:ext uri="{FF2B5EF4-FFF2-40B4-BE49-F238E27FC236}">
                  <a16:creationId xmlns:a16="http://schemas.microsoft.com/office/drawing/2014/main" id="{4E629FA1-E6F8-48AD-8634-3BD308F67B4A}"/>
                </a:ext>
              </a:extLst>
            </p:cNvPr>
            <p:cNvSpPr/>
            <p:nvPr/>
          </p:nvSpPr>
          <p:spPr>
            <a:xfrm>
              <a:off x="6801084" y="1271878"/>
              <a:ext cx="90000" cy="9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9" name="Google Shape;3048;p73">
              <a:extLst>
                <a:ext uri="{FF2B5EF4-FFF2-40B4-BE49-F238E27FC236}">
                  <a16:creationId xmlns:a16="http://schemas.microsoft.com/office/drawing/2014/main" id="{936A5CDD-6B85-486A-98F2-65AD45CB4ECF}"/>
                </a:ext>
              </a:extLst>
            </p:cNvPr>
            <p:cNvSpPr/>
            <p:nvPr/>
          </p:nvSpPr>
          <p:spPr>
            <a:xfrm rot="5400000">
              <a:off x="6660364" y="1506504"/>
              <a:ext cx="360000" cy="28931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Elipse 239">
              <a:extLst>
                <a:ext uri="{FF2B5EF4-FFF2-40B4-BE49-F238E27FC236}">
                  <a16:creationId xmlns:a16="http://schemas.microsoft.com/office/drawing/2014/main" id="{8901F13B-23F3-4AA4-936D-B1BF6453F459}"/>
                </a:ext>
              </a:extLst>
            </p:cNvPr>
            <p:cNvSpPr/>
            <p:nvPr/>
          </p:nvSpPr>
          <p:spPr>
            <a:xfrm>
              <a:off x="8131419" y="1357563"/>
              <a:ext cx="90000" cy="9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1" name="Google Shape;3048;p73">
              <a:extLst>
                <a:ext uri="{FF2B5EF4-FFF2-40B4-BE49-F238E27FC236}">
                  <a16:creationId xmlns:a16="http://schemas.microsoft.com/office/drawing/2014/main" id="{0B495EA3-1034-463B-B9B4-7C1B8260EF9E}"/>
                </a:ext>
              </a:extLst>
            </p:cNvPr>
            <p:cNvSpPr/>
            <p:nvPr/>
          </p:nvSpPr>
          <p:spPr>
            <a:xfrm rot="5400000">
              <a:off x="8042396" y="1538189"/>
              <a:ext cx="252000" cy="28931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Elipse 241">
              <a:extLst>
                <a:ext uri="{FF2B5EF4-FFF2-40B4-BE49-F238E27FC236}">
                  <a16:creationId xmlns:a16="http://schemas.microsoft.com/office/drawing/2014/main" id="{5A524107-6968-4853-BE54-61D6C4F011E0}"/>
                </a:ext>
              </a:extLst>
            </p:cNvPr>
            <p:cNvSpPr/>
            <p:nvPr/>
          </p:nvSpPr>
          <p:spPr>
            <a:xfrm>
              <a:off x="6971908" y="1866505"/>
              <a:ext cx="90000" cy="9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3" name="Google Shape;3048;p73">
              <a:extLst>
                <a:ext uri="{FF2B5EF4-FFF2-40B4-BE49-F238E27FC236}">
                  <a16:creationId xmlns:a16="http://schemas.microsoft.com/office/drawing/2014/main" id="{4C27188A-2E38-41EC-A2FE-99182790235E}"/>
                </a:ext>
              </a:extLst>
            </p:cNvPr>
            <p:cNvSpPr/>
            <p:nvPr/>
          </p:nvSpPr>
          <p:spPr>
            <a:xfrm rot="5400000">
              <a:off x="6858042" y="1726614"/>
              <a:ext cx="288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" name="Elipse 243">
              <a:extLst>
                <a:ext uri="{FF2B5EF4-FFF2-40B4-BE49-F238E27FC236}">
                  <a16:creationId xmlns:a16="http://schemas.microsoft.com/office/drawing/2014/main" id="{61950B82-06D8-4AE0-80A8-795509C4FA77}"/>
                </a:ext>
              </a:extLst>
            </p:cNvPr>
            <p:cNvSpPr/>
            <p:nvPr/>
          </p:nvSpPr>
          <p:spPr>
            <a:xfrm>
              <a:off x="6143668" y="1860373"/>
              <a:ext cx="90000" cy="9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Google Shape;3048;p73">
              <a:extLst>
                <a:ext uri="{FF2B5EF4-FFF2-40B4-BE49-F238E27FC236}">
                  <a16:creationId xmlns:a16="http://schemas.microsoft.com/office/drawing/2014/main" id="{F886AE7F-7F5E-4D3E-9C6A-9D82DF7C6B44}"/>
                </a:ext>
              </a:extLst>
            </p:cNvPr>
            <p:cNvSpPr/>
            <p:nvPr/>
          </p:nvSpPr>
          <p:spPr>
            <a:xfrm rot="5400000">
              <a:off x="6029802" y="1720482"/>
              <a:ext cx="288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6" name="Elipse 245">
              <a:extLst>
                <a:ext uri="{FF2B5EF4-FFF2-40B4-BE49-F238E27FC236}">
                  <a16:creationId xmlns:a16="http://schemas.microsoft.com/office/drawing/2014/main" id="{7A035098-DC80-464D-80AC-829411509B6F}"/>
                </a:ext>
              </a:extLst>
            </p:cNvPr>
            <p:cNvSpPr/>
            <p:nvPr/>
          </p:nvSpPr>
          <p:spPr>
            <a:xfrm>
              <a:off x="5742905" y="1835456"/>
              <a:ext cx="90000" cy="90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Google Shape;3048;p73">
              <a:extLst>
                <a:ext uri="{FF2B5EF4-FFF2-40B4-BE49-F238E27FC236}">
                  <a16:creationId xmlns:a16="http://schemas.microsoft.com/office/drawing/2014/main" id="{A10FB980-E025-4AB3-ABD0-AFBC6409D875}"/>
                </a:ext>
              </a:extLst>
            </p:cNvPr>
            <p:cNvSpPr/>
            <p:nvPr/>
          </p:nvSpPr>
          <p:spPr>
            <a:xfrm rot="5400000">
              <a:off x="5629039" y="1695565"/>
              <a:ext cx="288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8" name="Elipse 247">
              <a:extLst>
                <a:ext uri="{FF2B5EF4-FFF2-40B4-BE49-F238E27FC236}">
                  <a16:creationId xmlns:a16="http://schemas.microsoft.com/office/drawing/2014/main" id="{1FAA3215-C9F8-4A9F-BBAA-B85FB59AC37D}"/>
                </a:ext>
              </a:extLst>
            </p:cNvPr>
            <p:cNvSpPr/>
            <p:nvPr/>
          </p:nvSpPr>
          <p:spPr>
            <a:xfrm>
              <a:off x="7636323" y="1914988"/>
              <a:ext cx="90000" cy="90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Google Shape;3048;p73">
              <a:extLst>
                <a:ext uri="{FF2B5EF4-FFF2-40B4-BE49-F238E27FC236}">
                  <a16:creationId xmlns:a16="http://schemas.microsoft.com/office/drawing/2014/main" id="{94B776F2-0944-4892-8627-29F27282756B}"/>
                </a:ext>
              </a:extLst>
            </p:cNvPr>
            <p:cNvSpPr/>
            <p:nvPr/>
          </p:nvSpPr>
          <p:spPr>
            <a:xfrm rot="5400000">
              <a:off x="7468457" y="1721520"/>
              <a:ext cx="396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" name="Elipse 249">
              <a:extLst>
                <a:ext uri="{FF2B5EF4-FFF2-40B4-BE49-F238E27FC236}">
                  <a16:creationId xmlns:a16="http://schemas.microsoft.com/office/drawing/2014/main" id="{AE64A69E-B830-410E-ADBE-C00FFD4055AD}"/>
                </a:ext>
              </a:extLst>
            </p:cNvPr>
            <p:cNvSpPr/>
            <p:nvPr/>
          </p:nvSpPr>
          <p:spPr>
            <a:xfrm>
              <a:off x="6009289" y="1921422"/>
              <a:ext cx="90000" cy="90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Google Shape;3048;p73">
              <a:extLst>
                <a:ext uri="{FF2B5EF4-FFF2-40B4-BE49-F238E27FC236}">
                  <a16:creationId xmlns:a16="http://schemas.microsoft.com/office/drawing/2014/main" id="{951F1515-4046-41E1-94D2-5E0445343F2A}"/>
                </a:ext>
              </a:extLst>
            </p:cNvPr>
            <p:cNvSpPr/>
            <p:nvPr/>
          </p:nvSpPr>
          <p:spPr>
            <a:xfrm rot="5400000">
              <a:off x="5841423" y="1727954"/>
              <a:ext cx="396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" name="Elipse 251">
              <a:extLst>
                <a:ext uri="{FF2B5EF4-FFF2-40B4-BE49-F238E27FC236}">
                  <a16:creationId xmlns:a16="http://schemas.microsoft.com/office/drawing/2014/main" id="{8F9061A1-2F31-4C7A-826D-EAD2EE642199}"/>
                </a:ext>
              </a:extLst>
            </p:cNvPr>
            <p:cNvSpPr/>
            <p:nvPr/>
          </p:nvSpPr>
          <p:spPr>
            <a:xfrm>
              <a:off x="5877290" y="1921590"/>
              <a:ext cx="90000" cy="9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Google Shape;3048;p73">
              <a:extLst>
                <a:ext uri="{FF2B5EF4-FFF2-40B4-BE49-F238E27FC236}">
                  <a16:creationId xmlns:a16="http://schemas.microsoft.com/office/drawing/2014/main" id="{A334A8D7-2FAD-47CD-BEF4-C9A34CE8A6D2}"/>
                </a:ext>
              </a:extLst>
            </p:cNvPr>
            <p:cNvSpPr/>
            <p:nvPr/>
          </p:nvSpPr>
          <p:spPr>
            <a:xfrm rot="5400000">
              <a:off x="5709424" y="1728122"/>
              <a:ext cx="396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" name="Elipse 253">
              <a:extLst>
                <a:ext uri="{FF2B5EF4-FFF2-40B4-BE49-F238E27FC236}">
                  <a16:creationId xmlns:a16="http://schemas.microsoft.com/office/drawing/2014/main" id="{9CD3C922-67D7-447F-A268-7F1BEE4064D4}"/>
                </a:ext>
              </a:extLst>
            </p:cNvPr>
            <p:cNvSpPr/>
            <p:nvPr/>
          </p:nvSpPr>
          <p:spPr>
            <a:xfrm>
              <a:off x="7502649" y="1912313"/>
              <a:ext cx="90000" cy="9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Google Shape;3048;p73">
              <a:extLst>
                <a:ext uri="{FF2B5EF4-FFF2-40B4-BE49-F238E27FC236}">
                  <a16:creationId xmlns:a16="http://schemas.microsoft.com/office/drawing/2014/main" id="{0402383D-F793-4A93-9EF0-5023F237251F}"/>
                </a:ext>
              </a:extLst>
            </p:cNvPr>
            <p:cNvSpPr/>
            <p:nvPr/>
          </p:nvSpPr>
          <p:spPr>
            <a:xfrm rot="5400000">
              <a:off x="7332542" y="1718845"/>
              <a:ext cx="396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" name="Elipse 255">
              <a:extLst>
                <a:ext uri="{FF2B5EF4-FFF2-40B4-BE49-F238E27FC236}">
                  <a16:creationId xmlns:a16="http://schemas.microsoft.com/office/drawing/2014/main" id="{6EF6EAAB-80C6-4C96-AA56-561A5844B712}"/>
                </a:ext>
              </a:extLst>
            </p:cNvPr>
            <p:cNvSpPr/>
            <p:nvPr/>
          </p:nvSpPr>
          <p:spPr>
            <a:xfrm>
              <a:off x="7368620" y="1838332"/>
              <a:ext cx="90000" cy="9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Google Shape;3048;p73">
              <a:extLst>
                <a:ext uri="{FF2B5EF4-FFF2-40B4-BE49-F238E27FC236}">
                  <a16:creationId xmlns:a16="http://schemas.microsoft.com/office/drawing/2014/main" id="{8823ED18-E5EA-4811-86BB-1EF9EEDEE611}"/>
                </a:ext>
              </a:extLst>
            </p:cNvPr>
            <p:cNvSpPr/>
            <p:nvPr/>
          </p:nvSpPr>
          <p:spPr>
            <a:xfrm rot="5400000">
              <a:off x="7288513" y="1736400"/>
              <a:ext cx="216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" name="Google Shape;3049;p73">
              <a:extLst>
                <a:ext uri="{FF2B5EF4-FFF2-40B4-BE49-F238E27FC236}">
                  <a16:creationId xmlns:a16="http://schemas.microsoft.com/office/drawing/2014/main" id="{FCDFD07A-C5CB-4E2E-8483-8EE2F8D97662}"/>
                </a:ext>
              </a:extLst>
            </p:cNvPr>
            <p:cNvSpPr/>
            <p:nvPr/>
          </p:nvSpPr>
          <p:spPr>
            <a:xfrm rot="5400000">
              <a:off x="6430999" y="1503762"/>
              <a:ext cx="252000" cy="28489"/>
            </a:xfrm>
            <a:custGeom>
              <a:avLst/>
              <a:gdLst/>
              <a:ahLst/>
              <a:cxnLst/>
              <a:rect l="l" t="t" r="r" b="b"/>
              <a:pathLst>
                <a:path w="27832" h="1162" extrusionOk="0">
                  <a:moveTo>
                    <a:pt x="786" y="1"/>
                  </a:moveTo>
                  <a:cubicBezTo>
                    <a:pt x="0" y="1"/>
                    <a:pt x="0" y="1161"/>
                    <a:pt x="786" y="1161"/>
                  </a:cubicBezTo>
                  <a:lnTo>
                    <a:pt x="27046" y="1161"/>
                  </a:lnTo>
                  <a:cubicBezTo>
                    <a:pt x="27832" y="1161"/>
                    <a:pt x="27832" y="1"/>
                    <a:pt x="27046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077;p73">
              <a:extLst>
                <a:ext uri="{FF2B5EF4-FFF2-40B4-BE49-F238E27FC236}">
                  <a16:creationId xmlns:a16="http://schemas.microsoft.com/office/drawing/2014/main" id="{51464A0D-929E-420E-884B-11457173C5D4}"/>
                </a:ext>
              </a:extLst>
            </p:cNvPr>
            <p:cNvSpPr/>
            <p:nvPr/>
          </p:nvSpPr>
          <p:spPr>
            <a:xfrm rot="5400000">
              <a:off x="6512255" y="1358736"/>
              <a:ext cx="83065" cy="82624"/>
            </a:xfrm>
            <a:custGeom>
              <a:avLst/>
              <a:gdLst/>
              <a:ahLst/>
              <a:cxnLst/>
              <a:rect l="l" t="t" r="r" b="b"/>
              <a:pathLst>
                <a:path w="3388" h="3370" extrusionOk="0">
                  <a:moveTo>
                    <a:pt x="1703" y="0"/>
                  </a:moveTo>
                  <a:cubicBezTo>
                    <a:pt x="767" y="0"/>
                    <a:pt x="0" y="749"/>
                    <a:pt x="0" y="1685"/>
                  </a:cubicBezTo>
                  <a:cubicBezTo>
                    <a:pt x="0" y="2621"/>
                    <a:pt x="767" y="3369"/>
                    <a:pt x="1703" y="3369"/>
                  </a:cubicBezTo>
                  <a:cubicBezTo>
                    <a:pt x="2620" y="3369"/>
                    <a:pt x="3388" y="2621"/>
                    <a:pt x="3388" y="1685"/>
                  </a:cubicBezTo>
                  <a:cubicBezTo>
                    <a:pt x="3388" y="749"/>
                    <a:pt x="2620" y="0"/>
                    <a:pt x="170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0" name="Imagen 209" descr="Icono&#10;&#10;Descripción generada automáticamente">
            <a:extLst>
              <a:ext uri="{FF2B5EF4-FFF2-40B4-BE49-F238E27FC236}">
                <a16:creationId xmlns:a16="http://schemas.microsoft.com/office/drawing/2014/main" id="{FA2AEE27-AC70-475B-84CD-6C09B8B8F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41976">
            <a:off x="4811874" y="2130617"/>
            <a:ext cx="540000" cy="540000"/>
          </a:xfrm>
          <a:prstGeom prst="rect">
            <a:avLst/>
          </a:prstGeom>
        </p:spPr>
      </p:pic>
      <p:pic>
        <p:nvPicPr>
          <p:cNvPr id="211" name="Imagen 210" descr="Icono&#10;&#10;Descripción generada automáticamente">
            <a:extLst>
              <a:ext uri="{FF2B5EF4-FFF2-40B4-BE49-F238E27FC236}">
                <a16:creationId xmlns:a16="http://schemas.microsoft.com/office/drawing/2014/main" id="{D1E6B4A7-6C51-46BC-A51E-98CC3E5C6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74256" flipH="1" flipV="1">
            <a:off x="3757494" y="2306524"/>
            <a:ext cx="540000" cy="540000"/>
          </a:xfrm>
          <a:prstGeom prst="rect">
            <a:avLst/>
          </a:prstGeom>
        </p:spPr>
      </p:pic>
      <p:grpSp>
        <p:nvGrpSpPr>
          <p:cNvPr id="271" name="Grupo 270">
            <a:extLst>
              <a:ext uri="{FF2B5EF4-FFF2-40B4-BE49-F238E27FC236}">
                <a16:creationId xmlns:a16="http://schemas.microsoft.com/office/drawing/2014/main" id="{930B1F05-1E3C-49A7-B46F-E2F69A275ABA}"/>
              </a:ext>
            </a:extLst>
          </p:cNvPr>
          <p:cNvGrpSpPr>
            <a:grpSpLocks noChangeAspect="1"/>
          </p:cNvGrpSpPr>
          <p:nvPr/>
        </p:nvGrpSpPr>
        <p:grpSpPr>
          <a:xfrm>
            <a:off x="352413" y="2951161"/>
            <a:ext cx="2880000" cy="919306"/>
            <a:chOff x="4540804" y="3651561"/>
            <a:chExt cx="4315905" cy="1377639"/>
          </a:xfrm>
        </p:grpSpPr>
        <p:sp>
          <p:nvSpPr>
            <p:cNvPr id="272" name="Google Shape;3044;p73">
              <a:extLst>
                <a:ext uri="{FF2B5EF4-FFF2-40B4-BE49-F238E27FC236}">
                  <a16:creationId xmlns:a16="http://schemas.microsoft.com/office/drawing/2014/main" id="{5EDA123D-2D1A-49F6-BFD6-9E36F630B2FB}"/>
                </a:ext>
              </a:extLst>
            </p:cNvPr>
            <p:cNvSpPr/>
            <p:nvPr/>
          </p:nvSpPr>
          <p:spPr>
            <a:xfrm rot="5400000">
              <a:off x="6286039" y="4253538"/>
              <a:ext cx="904539" cy="36300"/>
            </a:xfrm>
            <a:custGeom>
              <a:avLst/>
              <a:gdLst/>
              <a:ahLst/>
              <a:cxnLst/>
              <a:rect l="l" t="t" r="r" b="b"/>
              <a:pathLst>
                <a:path w="24238" h="1161" extrusionOk="0">
                  <a:moveTo>
                    <a:pt x="786" y="1"/>
                  </a:moveTo>
                  <a:cubicBezTo>
                    <a:pt x="0" y="1"/>
                    <a:pt x="0" y="1161"/>
                    <a:pt x="786" y="1161"/>
                  </a:cubicBezTo>
                  <a:lnTo>
                    <a:pt x="23452" y="1161"/>
                  </a:lnTo>
                  <a:cubicBezTo>
                    <a:pt x="24238" y="1161"/>
                    <a:pt x="24238" y="1"/>
                    <a:pt x="234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3046;p73">
              <a:extLst>
                <a:ext uri="{FF2B5EF4-FFF2-40B4-BE49-F238E27FC236}">
                  <a16:creationId xmlns:a16="http://schemas.microsoft.com/office/drawing/2014/main" id="{65013B45-B7C1-4CC1-BDE8-7D362D192414}"/>
                </a:ext>
              </a:extLst>
            </p:cNvPr>
            <p:cNvSpPr/>
            <p:nvPr/>
          </p:nvSpPr>
          <p:spPr>
            <a:xfrm rot="5400000">
              <a:off x="6220974" y="2196991"/>
              <a:ext cx="953215" cy="4159966"/>
            </a:xfrm>
            <a:custGeom>
              <a:avLst/>
              <a:gdLst/>
              <a:ahLst/>
              <a:cxnLst/>
              <a:rect l="l" t="t" r="r" b="b"/>
              <a:pathLst>
                <a:path w="30472" h="132984" extrusionOk="0">
                  <a:moveTo>
                    <a:pt x="28580" y="1"/>
                  </a:moveTo>
                  <a:cubicBezTo>
                    <a:pt x="28268" y="1"/>
                    <a:pt x="27950" y="233"/>
                    <a:pt x="27982" y="639"/>
                  </a:cubicBezTo>
                  <a:cubicBezTo>
                    <a:pt x="28000" y="733"/>
                    <a:pt x="29142" y="10035"/>
                    <a:pt x="14337" y="17297"/>
                  </a:cubicBezTo>
                  <a:cubicBezTo>
                    <a:pt x="1124" y="23754"/>
                    <a:pt x="19" y="31335"/>
                    <a:pt x="1" y="33506"/>
                  </a:cubicBezTo>
                  <a:cubicBezTo>
                    <a:pt x="19" y="35677"/>
                    <a:pt x="1124" y="43257"/>
                    <a:pt x="14337" y="49714"/>
                  </a:cubicBezTo>
                  <a:cubicBezTo>
                    <a:pt x="29142" y="56976"/>
                    <a:pt x="28000" y="66278"/>
                    <a:pt x="27982" y="66372"/>
                  </a:cubicBezTo>
                  <a:cubicBezTo>
                    <a:pt x="27982" y="66391"/>
                    <a:pt x="27982" y="66428"/>
                    <a:pt x="27982" y="66465"/>
                  </a:cubicBezTo>
                  <a:lnTo>
                    <a:pt x="27982" y="66522"/>
                  </a:lnTo>
                  <a:cubicBezTo>
                    <a:pt x="27982" y="66540"/>
                    <a:pt x="27982" y="66578"/>
                    <a:pt x="27982" y="66596"/>
                  </a:cubicBezTo>
                  <a:cubicBezTo>
                    <a:pt x="28000" y="66690"/>
                    <a:pt x="29142" y="75992"/>
                    <a:pt x="14337" y="83254"/>
                  </a:cubicBezTo>
                  <a:cubicBezTo>
                    <a:pt x="1124" y="89711"/>
                    <a:pt x="19" y="97292"/>
                    <a:pt x="1" y="99463"/>
                  </a:cubicBezTo>
                  <a:cubicBezTo>
                    <a:pt x="19" y="101634"/>
                    <a:pt x="1124" y="109214"/>
                    <a:pt x="14337" y="115671"/>
                  </a:cubicBezTo>
                  <a:cubicBezTo>
                    <a:pt x="29142" y="122933"/>
                    <a:pt x="28000" y="132235"/>
                    <a:pt x="27982" y="132329"/>
                  </a:cubicBezTo>
                  <a:cubicBezTo>
                    <a:pt x="27944" y="132647"/>
                    <a:pt x="28169" y="132946"/>
                    <a:pt x="28487" y="132984"/>
                  </a:cubicBezTo>
                  <a:lnTo>
                    <a:pt x="28562" y="132984"/>
                  </a:lnTo>
                  <a:cubicBezTo>
                    <a:pt x="28861" y="132984"/>
                    <a:pt x="29086" y="132778"/>
                    <a:pt x="29142" y="132497"/>
                  </a:cubicBezTo>
                  <a:cubicBezTo>
                    <a:pt x="29198" y="132086"/>
                    <a:pt x="30471" y="122278"/>
                    <a:pt x="14843" y="114623"/>
                  </a:cubicBezTo>
                  <a:cubicBezTo>
                    <a:pt x="2228" y="108447"/>
                    <a:pt x="1180" y="101447"/>
                    <a:pt x="1161" y="99463"/>
                  </a:cubicBezTo>
                  <a:cubicBezTo>
                    <a:pt x="1180" y="97460"/>
                    <a:pt x="2228" y="90479"/>
                    <a:pt x="14843" y="84284"/>
                  </a:cubicBezTo>
                  <a:cubicBezTo>
                    <a:pt x="30041" y="76853"/>
                    <a:pt x="29254" y="67383"/>
                    <a:pt x="29142" y="66484"/>
                  </a:cubicBezTo>
                  <a:cubicBezTo>
                    <a:pt x="29254" y="65567"/>
                    <a:pt x="30041" y="56115"/>
                    <a:pt x="14843" y="48666"/>
                  </a:cubicBezTo>
                  <a:cubicBezTo>
                    <a:pt x="2228" y="42508"/>
                    <a:pt x="1180" y="35490"/>
                    <a:pt x="1161" y="33506"/>
                  </a:cubicBezTo>
                  <a:cubicBezTo>
                    <a:pt x="1180" y="31522"/>
                    <a:pt x="2228" y="24503"/>
                    <a:pt x="14843" y="18345"/>
                  </a:cubicBezTo>
                  <a:cubicBezTo>
                    <a:pt x="30471" y="10690"/>
                    <a:pt x="29198" y="883"/>
                    <a:pt x="29142" y="471"/>
                  </a:cubicBezTo>
                  <a:cubicBezTo>
                    <a:pt x="29076" y="148"/>
                    <a:pt x="28829" y="1"/>
                    <a:pt x="28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3058;p73">
              <a:extLst>
                <a:ext uri="{FF2B5EF4-FFF2-40B4-BE49-F238E27FC236}">
                  <a16:creationId xmlns:a16="http://schemas.microsoft.com/office/drawing/2014/main" id="{4A895A49-22A7-451E-926E-836CB5BDDB0A}"/>
                </a:ext>
              </a:extLst>
            </p:cNvPr>
            <p:cNvSpPr/>
            <p:nvPr/>
          </p:nvSpPr>
          <p:spPr>
            <a:xfrm rot="5400000">
              <a:off x="6055526" y="4240062"/>
              <a:ext cx="636457" cy="36913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3059;p73">
              <a:extLst>
                <a:ext uri="{FF2B5EF4-FFF2-40B4-BE49-F238E27FC236}">
                  <a16:creationId xmlns:a16="http://schemas.microsoft.com/office/drawing/2014/main" id="{9578A597-E99D-4751-A89C-323BC6A362E4}"/>
                </a:ext>
              </a:extLst>
            </p:cNvPr>
            <p:cNvSpPr/>
            <p:nvPr/>
          </p:nvSpPr>
          <p:spPr>
            <a:xfrm rot="5400000">
              <a:off x="6108533" y="4238608"/>
              <a:ext cx="870632" cy="36318"/>
            </a:xfrm>
            <a:custGeom>
              <a:avLst/>
              <a:gdLst/>
              <a:ahLst/>
              <a:cxnLst/>
              <a:rect l="l" t="t" r="r" b="b"/>
              <a:pathLst>
                <a:path w="27832" h="1161" extrusionOk="0">
                  <a:moveTo>
                    <a:pt x="786" y="0"/>
                  </a:moveTo>
                  <a:cubicBezTo>
                    <a:pt x="0" y="0"/>
                    <a:pt x="0" y="1161"/>
                    <a:pt x="786" y="1161"/>
                  </a:cubicBezTo>
                  <a:lnTo>
                    <a:pt x="27046" y="1161"/>
                  </a:lnTo>
                  <a:cubicBezTo>
                    <a:pt x="27832" y="1161"/>
                    <a:pt x="27832" y="0"/>
                    <a:pt x="27046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3060;p73">
              <a:extLst>
                <a:ext uri="{FF2B5EF4-FFF2-40B4-BE49-F238E27FC236}">
                  <a16:creationId xmlns:a16="http://schemas.microsoft.com/office/drawing/2014/main" id="{53ECA072-68E6-409C-92B2-74759FDE6834}"/>
                </a:ext>
              </a:extLst>
            </p:cNvPr>
            <p:cNvSpPr/>
            <p:nvPr/>
          </p:nvSpPr>
          <p:spPr>
            <a:xfrm rot="5400000">
              <a:off x="6565809" y="4238608"/>
              <a:ext cx="758205" cy="36318"/>
            </a:xfrm>
            <a:custGeom>
              <a:avLst/>
              <a:gdLst/>
              <a:ahLst/>
              <a:cxnLst/>
              <a:rect l="l" t="t" r="r" b="b"/>
              <a:pathLst>
                <a:path w="24238" h="1161" extrusionOk="0">
                  <a:moveTo>
                    <a:pt x="786" y="1"/>
                  </a:moveTo>
                  <a:cubicBezTo>
                    <a:pt x="0" y="1"/>
                    <a:pt x="0" y="1161"/>
                    <a:pt x="786" y="1161"/>
                  </a:cubicBezTo>
                  <a:lnTo>
                    <a:pt x="23452" y="1161"/>
                  </a:lnTo>
                  <a:cubicBezTo>
                    <a:pt x="24238" y="1161"/>
                    <a:pt x="24238" y="1"/>
                    <a:pt x="234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3061;p73">
              <a:extLst>
                <a:ext uri="{FF2B5EF4-FFF2-40B4-BE49-F238E27FC236}">
                  <a16:creationId xmlns:a16="http://schemas.microsoft.com/office/drawing/2014/main" id="{18569A28-EEC6-4791-81B8-90E91031902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220991" y="2156591"/>
              <a:ext cx="953185" cy="4159966"/>
            </a:xfrm>
            <a:custGeom>
              <a:avLst/>
              <a:gdLst/>
              <a:ahLst/>
              <a:cxnLst/>
              <a:rect l="l" t="t" r="r" b="b"/>
              <a:pathLst>
                <a:path w="30471" h="132984" extrusionOk="0">
                  <a:moveTo>
                    <a:pt x="1897" y="1"/>
                  </a:moveTo>
                  <a:cubicBezTo>
                    <a:pt x="1645" y="1"/>
                    <a:pt x="1395" y="148"/>
                    <a:pt x="1329" y="471"/>
                  </a:cubicBezTo>
                  <a:cubicBezTo>
                    <a:pt x="1292" y="883"/>
                    <a:pt x="0" y="10690"/>
                    <a:pt x="15628" y="18345"/>
                  </a:cubicBezTo>
                  <a:cubicBezTo>
                    <a:pt x="28243" y="24503"/>
                    <a:pt x="29291" y="31522"/>
                    <a:pt x="29310" y="33506"/>
                  </a:cubicBezTo>
                  <a:cubicBezTo>
                    <a:pt x="29291" y="35490"/>
                    <a:pt x="28243" y="42508"/>
                    <a:pt x="15628" y="48685"/>
                  </a:cubicBezTo>
                  <a:cubicBezTo>
                    <a:pt x="431" y="56115"/>
                    <a:pt x="1217" y="65567"/>
                    <a:pt x="1329" y="66484"/>
                  </a:cubicBezTo>
                  <a:cubicBezTo>
                    <a:pt x="1217" y="67401"/>
                    <a:pt x="449" y="76853"/>
                    <a:pt x="15628" y="84284"/>
                  </a:cubicBezTo>
                  <a:cubicBezTo>
                    <a:pt x="28243" y="90460"/>
                    <a:pt x="29291" y="97460"/>
                    <a:pt x="29310" y="99463"/>
                  </a:cubicBezTo>
                  <a:cubicBezTo>
                    <a:pt x="29291" y="101447"/>
                    <a:pt x="28243" y="108447"/>
                    <a:pt x="15628" y="114623"/>
                  </a:cubicBezTo>
                  <a:cubicBezTo>
                    <a:pt x="0" y="122278"/>
                    <a:pt x="1273" y="132086"/>
                    <a:pt x="1329" y="132497"/>
                  </a:cubicBezTo>
                  <a:cubicBezTo>
                    <a:pt x="1385" y="132778"/>
                    <a:pt x="1628" y="132984"/>
                    <a:pt x="1909" y="132984"/>
                  </a:cubicBezTo>
                  <a:lnTo>
                    <a:pt x="2003" y="132984"/>
                  </a:lnTo>
                  <a:cubicBezTo>
                    <a:pt x="2302" y="132946"/>
                    <a:pt x="2527" y="132647"/>
                    <a:pt x="2489" y="132329"/>
                  </a:cubicBezTo>
                  <a:cubicBezTo>
                    <a:pt x="2471" y="132235"/>
                    <a:pt x="1329" y="122933"/>
                    <a:pt x="16152" y="115671"/>
                  </a:cubicBezTo>
                  <a:cubicBezTo>
                    <a:pt x="29348" y="109214"/>
                    <a:pt x="30452" y="101634"/>
                    <a:pt x="30471" y="99463"/>
                  </a:cubicBezTo>
                  <a:cubicBezTo>
                    <a:pt x="30452" y="97292"/>
                    <a:pt x="29348" y="89711"/>
                    <a:pt x="16152" y="83254"/>
                  </a:cubicBezTo>
                  <a:cubicBezTo>
                    <a:pt x="1329" y="75992"/>
                    <a:pt x="2471" y="66690"/>
                    <a:pt x="2489" y="66596"/>
                  </a:cubicBezTo>
                  <a:cubicBezTo>
                    <a:pt x="2489" y="66578"/>
                    <a:pt x="2489" y="66540"/>
                    <a:pt x="2489" y="66522"/>
                  </a:cubicBezTo>
                  <a:lnTo>
                    <a:pt x="2489" y="66465"/>
                  </a:lnTo>
                  <a:cubicBezTo>
                    <a:pt x="2489" y="66428"/>
                    <a:pt x="2489" y="66391"/>
                    <a:pt x="2489" y="66372"/>
                  </a:cubicBezTo>
                  <a:cubicBezTo>
                    <a:pt x="2471" y="66278"/>
                    <a:pt x="1329" y="56976"/>
                    <a:pt x="16152" y="49714"/>
                  </a:cubicBezTo>
                  <a:cubicBezTo>
                    <a:pt x="29348" y="43257"/>
                    <a:pt x="30452" y="35677"/>
                    <a:pt x="30471" y="33506"/>
                  </a:cubicBezTo>
                  <a:cubicBezTo>
                    <a:pt x="30452" y="31335"/>
                    <a:pt x="29348" y="23754"/>
                    <a:pt x="16152" y="17297"/>
                  </a:cubicBezTo>
                  <a:cubicBezTo>
                    <a:pt x="1329" y="10035"/>
                    <a:pt x="2471" y="752"/>
                    <a:pt x="2489" y="639"/>
                  </a:cubicBezTo>
                  <a:cubicBezTo>
                    <a:pt x="2531" y="233"/>
                    <a:pt x="2213" y="1"/>
                    <a:pt x="18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3074;p73">
              <a:extLst>
                <a:ext uri="{FF2B5EF4-FFF2-40B4-BE49-F238E27FC236}">
                  <a16:creationId xmlns:a16="http://schemas.microsoft.com/office/drawing/2014/main" id="{5F8D07B6-237B-4B08-9D35-A72588A0B3A6}"/>
                </a:ext>
              </a:extLst>
            </p:cNvPr>
            <p:cNvSpPr/>
            <p:nvPr/>
          </p:nvSpPr>
          <p:spPr>
            <a:xfrm rot="5400000">
              <a:off x="6316962" y="4509100"/>
              <a:ext cx="105419" cy="106014"/>
            </a:xfrm>
            <a:custGeom>
              <a:avLst/>
              <a:gdLst/>
              <a:ahLst/>
              <a:cxnLst/>
              <a:rect l="l" t="t" r="r" b="b"/>
              <a:pathLst>
                <a:path w="3370" h="3389" extrusionOk="0">
                  <a:moveTo>
                    <a:pt x="1685" y="1"/>
                  </a:moveTo>
                  <a:cubicBezTo>
                    <a:pt x="749" y="1"/>
                    <a:pt x="0" y="768"/>
                    <a:pt x="0" y="1704"/>
                  </a:cubicBezTo>
                  <a:cubicBezTo>
                    <a:pt x="0" y="2621"/>
                    <a:pt x="749" y="3389"/>
                    <a:pt x="1685" y="3389"/>
                  </a:cubicBezTo>
                  <a:cubicBezTo>
                    <a:pt x="2621" y="3389"/>
                    <a:pt x="3369" y="2621"/>
                    <a:pt x="3369" y="1704"/>
                  </a:cubicBezTo>
                  <a:cubicBezTo>
                    <a:pt x="3369" y="768"/>
                    <a:pt x="2621" y="1"/>
                    <a:pt x="1685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3075;p73">
              <a:extLst>
                <a:ext uri="{FF2B5EF4-FFF2-40B4-BE49-F238E27FC236}">
                  <a16:creationId xmlns:a16="http://schemas.microsoft.com/office/drawing/2014/main" id="{1EAC881C-686D-4D25-AD99-EA4DBA3C4546}"/>
                </a:ext>
              </a:extLst>
            </p:cNvPr>
            <p:cNvSpPr/>
            <p:nvPr/>
          </p:nvSpPr>
          <p:spPr>
            <a:xfrm rot="5400000">
              <a:off x="6304732" y="4522614"/>
              <a:ext cx="113616" cy="89497"/>
            </a:xfrm>
            <a:custGeom>
              <a:avLst/>
              <a:gdLst/>
              <a:ahLst/>
              <a:cxnLst/>
              <a:rect l="l" t="t" r="r" b="b"/>
              <a:pathLst>
                <a:path w="3632" h="2861" extrusionOk="0">
                  <a:moveTo>
                    <a:pt x="2864" y="1"/>
                  </a:moveTo>
                  <a:cubicBezTo>
                    <a:pt x="3127" y="1171"/>
                    <a:pt x="2190" y="2064"/>
                    <a:pt x="1200" y="2064"/>
                  </a:cubicBezTo>
                  <a:cubicBezTo>
                    <a:pt x="781" y="2064"/>
                    <a:pt x="352" y="1903"/>
                    <a:pt x="1" y="1536"/>
                  </a:cubicBezTo>
                  <a:lnTo>
                    <a:pt x="1" y="1536"/>
                  </a:lnTo>
                  <a:cubicBezTo>
                    <a:pt x="180" y="2351"/>
                    <a:pt x="890" y="2860"/>
                    <a:pt x="1649" y="2860"/>
                  </a:cubicBezTo>
                  <a:cubicBezTo>
                    <a:pt x="1918" y="2860"/>
                    <a:pt x="2193" y="2796"/>
                    <a:pt x="2453" y="2659"/>
                  </a:cubicBezTo>
                  <a:cubicBezTo>
                    <a:pt x="3426" y="2135"/>
                    <a:pt x="3632" y="806"/>
                    <a:pt x="2864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3076;p73">
              <a:extLst>
                <a:ext uri="{FF2B5EF4-FFF2-40B4-BE49-F238E27FC236}">
                  <a16:creationId xmlns:a16="http://schemas.microsoft.com/office/drawing/2014/main" id="{A5414B67-417F-4C90-B56E-2C8183FF6BB2}"/>
                </a:ext>
              </a:extLst>
            </p:cNvPr>
            <p:cNvSpPr/>
            <p:nvPr/>
          </p:nvSpPr>
          <p:spPr>
            <a:xfrm rot="5400000">
              <a:off x="6368187" y="4528699"/>
              <a:ext cx="47454" cy="47454"/>
            </a:xfrm>
            <a:custGeom>
              <a:avLst/>
              <a:gdLst/>
              <a:ahLst/>
              <a:cxnLst/>
              <a:rect l="l" t="t" r="r" b="b"/>
              <a:pathLst>
                <a:path w="1517" h="1517" extrusionOk="0">
                  <a:moveTo>
                    <a:pt x="750" y="1"/>
                  </a:moveTo>
                  <a:cubicBezTo>
                    <a:pt x="338" y="1"/>
                    <a:pt x="1" y="337"/>
                    <a:pt x="1" y="749"/>
                  </a:cubicBezTo>
                  <a:cubicBezTo>
                    <a:pt x="1" y="1180"/>
                    <a:pt x="338" y="1517"/>
                    <a:pt x="750" y="1517"/>
                  </a:cubicBezTo>
                  <a:cubicBezTo>
                    <a:pt x="1180" y="1517"/>
                    <a:pt x="1517" y="1180"/>
                    <a:pt x="1517" y="749"/>
                  </a:cubicBezTo>
                  <a:cubicBezTo>
                    <a:pt x="1517" y="337"/>
                    <a:pt x="1180" y="1"/>
                    <a:pt x="750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3086;p73">
              <a:extLst>
                <a:ext uri="{FF2B5EF4-FFF2-40B4-BE49-F238E27FC236}">
                  <a16:creationId xmlns:a16="http://schemas.microsoft.com/office/drawing/2014/main" id="{DE32BDE7-027C-4A9B-9E7C-2E05EA6A4244}"/>
                </a:ext>
              </a:extLst>
            </p:cNvPr>
            <p:cNvSpPr/>
            <p:nvPr/>
          </p:nvSpPr>
          <p:spPr>
            <a:xfrm rot="5400000">
              <a:off x="6911815" y="4550079"/>
              <a:ext cx="105419" cy="106014"/>
            </a:xfrm>
            <a:custGeom>
              <a:avLst/>
              <a:gdLst/>
              <a:ahLst/>
              <a:cxnLst/>
              <a:rect l="l" t="t" r="r" b="b"/>
              <a:pathLst>
                <a:path w="3370" h="3389" extrusionOk="0">
                  <a:moveTo>
                    <a:pt x="1685" y="1"/>
                  </a:moveTo>
                  <a:cubicBezTo>
                    <a:pt x="749" y="1"/>
                    <a:pt x="0" y="768"/>
                    <a:pt x="0" y="1704"/>
                  </a:cubicBezTo>
                  <a:cubicBezTo>
                    <a:pt x="0" y="2621"/>
                    <a:pt x="749" y="3389"/>
                    <a:pt x="1685" y="3389"/>
                  </a:cubicBezTo>
                  <a:cubicBezTo>
                    <a:pt x="2621" y="3389"/>
                    <a:pt x="3369" y="2621"/>
                    <a:pt x="3369" y="1704"/>
                  </a:cubicBezTo>
                  <a:cubicBezTo>
                    <a:pt x="3369" y="768"/>
                    <a:pt x="2621" y="1"/>
                    <a:pt x="16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3087;p73">
              <a:extLst>
                <a:ext uri="{FF2B5EF4-FFF2-40B4-BE49-F238E27FC236}">
                  <a16:creationId xmlns:a16="http://schemas.microsoft.com/office/drawing/2014/main" id="{7E7EFE87-9CB7-46C6-9144-CFBA30179F95}"/>
                </a:ext>
              </a:extLst>
            </p:cNvPr>
            <p:cNvSpPr/>
            <p:nvPr/>
          </p:nvSpPr>
          <p:spPr>
            <a:xfrm rot="5400000">
              <a:off x="6899569" y="4563608"/>
              <a:ext cx="113616" cy="89466"/>
            </a:xfrm>
            <a:custGeom>
              <a:avLst/>
              <a:gdLst/>
              <a:ahLst/>
              <a:cxnLst/>
              <a:rect l="l" t="t" r="r" b="b"/>
              <a:pathLst>
                <a:path w="3632" h="2860" extrusionOk="0">
                  <a:moveTo>
                    <a:pt x="2864" y="0"/>
                  </a:moveTo>
                  <a:lnTo>
                    <a:pt x="2864" y="0"/>
                  </a:lnTo>
                  <a:cubicBezTo>
                    <a:pt x="3127" y="1170"/>
                    <a:pt x="2199" y="2063"/>
                    <a:pt x="1209" y="2063"/>
                  </a:cubicBezTo>
                  <a:cubicBezTo>
                    <a:pt x="789" y="2063"/>
                    <a:pt x="357" y="1902"/>
                    <a:pt x="1" y="1535"/>
                  </a:cubicBezTo>
                  <a:lnTo>
                    <a:pt x="1" y="1535"/>
                  </a:lnTo>
                  <a:cubicBezTo>
                    <a:pt x="194" y="2350"/>
                    <a:pt x="908" y="2859"/>
                    <a:pt x="1660" y="2859"/>
                  </a:cubicBezTo>
                  <a:cubicBezTo>
                    <a:pt x="1926" y="2859"/>
                    <a:pt x="2198" y="2795"/>
                    <a:pt x="2453" y="2658"/>
                  </a:cubicBezTo>
                  <a:cubicBezTo>
                    <a:pt x="3445" y="2134"/>
                    <a:pt x="3632" y="805"/>
                    <a:pt x="28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3088;p73">
              <a:extLst>
                <a:ext uri="{FF2B5EF4-FFF2-40B4-BE49-F238E27FC236}">
                  <a16:creationId xmlns:a16="http://schemas.microsoft.com/office/drawing/2014/main" id="{85FEC619-1358-49DF-A9AC-6BE157A28048}"/>
                </a:ext>
              </a:extLst>
            </p:cNvPr>
            <p:cNvSpPr/>
            <p:nvPr/>
          </p:nvSpPr>
          <p:spPr>
            <a:xfrm rot="5400000">
              <a:off x="6963040" y="4569708"/>
              <a:ext cx="47454" cy="47454"/>
            </a:xfrm>
            <a:custGeom>
              <a:avLst/>
              <a:gdLst/>
              <a:ahLst/>
              <a:cxnLst/>
              <a:rect l="l" t="t" r="r" b="b"/>
              <a:pathLst>
                <a:path w="1517" h="1517" extrusionOk="0">
                  <a:moveTo>
                    <a:pt x="767" y="1"/>
                  </a:moveTo>
                  <a:cubicBezTo>
                    <a:pt x="337" y="1"/>
                    <a:pt x="0" y="337"/>
                    <a:pt x="0" y="768"/>
                  </a:cubicBezTo>
                  <a:cubicBezTo>
                    <a:pt x="0" y="1180"/>
                    <a:pt x="337" y="1517"/>
                    <a:pt x="767" y="1517"/>
                  </a:cubicBezTo>
                  <a:cubicBezTo>
                    <a:pt x="1179" y="1517"/>
                    <a:pt x="1516" y="1180"/>
                    <a:pt x="1516" y="768"/>
                  </a:cubicBezTo>
                  <a:cubicBezTo>
                    <a:pt x="1516" y="337"/>
                    <a:pt x="1179" y="1"/>
                    <a:pt x="7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3089;p73">
              <a:extLst>
                <a:ext uri="{FF2B5EF4-FFF2-40B4-BE49-F238E27FC236}">
                  <a16:creationId xmlns:a16="http://schemas.microsoft.com/office/drawing/2014/main" id="{E99ABC65-BE4E-45A2-8986-1686D2FCF370}"/>
                </a:ext>
              </a:extLst>
            </p:cNvPr>
            <p:cNvSpPr/>
            <p:nvPr/>
          </p:nvSpPr>
          <p:spPr>
            <a:xfrm rot="5400000">
              <a:off x="6501103" y="4628236"/>
              <a:ext cx="105419" cy="105419"/>
            </a:xfrm>
            <a:custGeom>
              <a:avLst/>
              <a:gdLst/>
              <a:ahLst/>
              <a:cxnLst/>
              <a:rect l="l" t="t" r="r" b="b"/>
              <a:pathLst>
                <a:path w="3370" h="3370" extrusionOk="0">
                  <a:moveTo>
                    <a:pt x="1685" y="1"/>
                  </a:moveTo>
                  <a:cubicBezTo>
                    <a:pt x="749" y="1"/>
                    <a:pt x="1" y="750"/>
                    <a:pt x="1" y="1685"/>
                  </a:cubicBezTo>
                  <a:cubicBezTo>
                    <a:pt x="1" y="2621"/>
                    <a:pt x="749" y="3370"/>
                    <a:pt x="1685" y="3370"/>
                  </a:cubicBezTo>
                  <a:cubicBezTo>
                    <a:pt x="2621" y="3370"/>
                    <a:pt x="3370" y="2621"/>
                    <a:pt x="3370" y="1685"/>
                  </a:cubicBezTo>
                  <a:cubicBezTo>
                    <a:pt x="3370" y="750"/>
                    <a:pt x="2621" y="1"/>
                    <a:pt x="1685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3090;p73">
              <a:extLst>
                <a:ext uri="{FF2B5EF4-FFF2-40B4-BE49-F238E27FC236}">
                  <a16:creationId xmlns:a16="http://schemas.microsoft.com/office/drawing/2014/main" id="{E1A6AB5E-0778-4DC9-B56C-EDE1E3D588D6}"/>
                </a:ext>
              </a:extLst>
            </p:cNvPr>
            <p:cNvSpPr/>
            <p:nvPr/>
          </p:nvSpPr>
          <p:spPr>
            <a:xfrm rot="5400000">
              <a:off x="6488621" y="4641531"/>
              <a:ext cx="113616" cy="89403"/>
            </a:xfrm>
            <a:custGeom>
              <a:avLst/>
              <a:gdLst/>
              <a:ahLst/>
              <a:cxnLst/>
              <a:rect l="l" t="t" r="r" b="b"/>
              <a:pathLst>
                <a:path w="3632" h="2858" extrusionOk="0">
                  <a:moveTo>
                    <a:pt x="2864" y="1"/>
                  </a:moveTo>
                  <a:cubicBezTo>
                    <a:pt x="3127" y="1171"/>
                    <a:pt x="2189" y="2064"/>
                    <a:pt x="1200" y="2064"/>
                  </a:cubicBezTo>
                  <a:cubicBezTo>
                    <a:pt x="780" y="2064"/>
                    <a:pt x="351" y="1903"/>
                    <a:pt x="0" y="1536"/>
                  </a:cubicBezTo>
                  <a:lnTo>
                    <a:pt x="0" y="1536"/>
                  </a:lnTo>
                  <a:cubicBezTo>
                    <a:pt x="181" y="2340"/>
                    <a:pt x="896" y="2857"/>
                    <a:pt x="1658" y="2857"/>
                  </a:cubicBezTo>
                  <a:cubicBezTo>
                    <a:pt x="1924" y="2857"/>
                    <a:pt x="2195" y="2794"/>
                    <a:pt x="2452" y="2659"/>
                  </a:cubicBezTo>
                  <a:cubicBezTo>
                    <a:pt x="3425" y="2116"/>
                    <a:pt x="3631" y="806"/>
                    <a:pt x="2864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3091;p73">
              <a:extLst>
                <a:ext uri="{FF2B5EF4-FFF2-40B4-BE49-F238E27FC236}">
                  <a16:creationId xmlns:a16="http://schemas.microsoft.com/office/drawing/2014/main" id="{87C5CBAE-5C56-45D6-B389-8BE86C9203E4}"/>
                </a:ext>
              </a:extLst>
            </p:cNvPr>
            <p:cNvSpPr/>
            <p:nvPr/>
          </p:nvSpPr>
          <p:spPr>
            <a:xfrm rot="5400000">
              <a:off x="6551732" y="4647866"/>
              <a:ext cx="48049" cy="47454"/>
            </a:xfrm>
            <a:custGeom>
              <a:avLst/>
              <a:gdLst/>
              <a:ahLst/>
              <a:cxnLst/>
              <a:rect l="l" t="t" r="r" b="b"/>
              <a:pathLst>
                <a:path w="1536" h="1517" extrusionOk="0">
                  <a:moveTo>
                    <a:pt x="768" y="1"/>
                  </a:moveTo>
                  <a:cubicBezTo>
                    <a:pt x="337" y="1"/>
                    <a:pt x="0" y="337"/>
                    <a:pt x="0" y="749"/>
                  </a:cubicBezTo>
                  <a:cubicBezTo>
                    <a:pt x="0" y="1180"/>
                    <a:pt x="337" y="1517"/>
                    <a:pt x="768" y="1517"/>
                  </a:cubicBezTo>
                  <a:cubicBezTo>
                    <a:pt x="1179" y="1517"/>
                    <a:pt x="1535" y="1180"/>
                    <a:pt x="1535" y="749"/>
                  </a:cubicBezTo>
                  <a:cubicBezTo>
                    <a:pt x="1535" y="337"/>
                    <a:pt x="1179" y="1"/>
                    <a:pt x="768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3128;p73">
              <a:extLst>
                <a:ext uri="{FF2B5EF4-FFF2-40B4-BE49-F238E27FC236}">
                  <a16:creationId xmlns:a16="http://schemas.microsoft.com/office/drawing/2014/main" id="{DF6B2C56-1759-43D6-BAB1-FEDDF25B38B0}"/>
                </a:ext>
              </a:extLst>
            </p:cNvPr>
            <p:cNvSpPr/>
            <p:nvPr/>
          </p:nvSpPr>
          <p:spPr>
            <a:xfrm rot="5400000">
              <a:off x="6705217" y="4638188"/>
              <a:ext cx="105419" cy="106014"/>
            </a:xfrm>
            <a:custGeom>
              <a:avLst/>
              <a:gdLst/>
              <a:ahLst/>
              <a:cxnLst/>
              <a:rect l="l" t="t" r="r" b="b"/>
              <a:pathLst>
                <a:path w="3370" h="3389" extrusionOk="0">
                  <a:moveTo>
                    <a:pt x="1685" y="1"/>
                  </a:moveTo>
                  <a:cubicBezTo>
                    <a:pt x="749" y="1"/>
                    <a:pt x="0" y="768"/>
                    <a:pt x="0" y="1704"/>
                  </a:cubicBezTo>
                  <a:cubicBezTo>
                    <a:pt x="0" y="2621"/>
                    <a:pt x="749" y="3389"/>
                    <a:pt x="1685" y="3389"/>
                  </a:cubicBezTo>
                  <a:cubicBezTo>
                    <a:pt x="2621" y="3389"/>
                    <a:pt x="3369" y="2621"/>
                    <a:pt x="3369" y="1704"/>
                  </a:cubicBezTo>
                  <a:cubicBezTo>
                    <a:pt x="3369" y="768"/>
                    <a:pt x="2621" y="1"/>
                    <a:pt x="16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3129;p73">
              <a:extLst>
                <a:ext uri="{FF2B5EF4-FFF2-40B4-BE49-F238E27FC236}">
                  <a16:creationId xmlns:a16="http://schemas.microsoft.com/office/drawing/2014/main" id="{D6E30D04-9F1B-445A-BEBC-65BA2539C154}"/>
                </a:ext>
              </a:extLst>
            </p:cNvPr>
            <p:cNvSpPr/>
            <p:nvPr/>
          </p:nvSpPr>
          <p:spPr>
            <a:xfrm rot="5400000">
              <a:off x="6692969" y="4651718"/>
              <a:ext cx="113616" cy="89466"/>
            </a:xfrm>
            <a:custGeom>
              <a:avLst/>
              <a:gdLst/>
              <a:ahLst/>
              <a:cxnLst/>
              <a:rect l="l" t="t" r="r" b="b"/>
              <a:pathLst>
                <a:path w="3632" h="2860" extrusionOk="0">
                  <a:moveTo>
                    <a:pt x="2864" y="0"/>
                  </a:moveTo>
                  <a:lnTo>
                    <a:pt x="2864" y="0"/>
                  </a:lnTo>
                  <a:cubicBezTo>
                    <a:pt x="3127" y="1170"/>
                    <a:pt x="2199" y="2063"/>
                    <a:pt x="1209" y="2063"/>
                  </a:cubicBezTo>
                  <a:cubicBezTo>
                    <a:pt x="789" y="2063"/>
                    <a:pt x="357" y="1902"/>
                    <a:pt x="1" y="1535"/>
                  </a:cubicBezTo>
                  <a:lnTo>
                    <a:pt x="1" y="1535"/>
                  </a:lnTo>
                  <a:cubicBezTo>
                    <a:pt x="194" y="2350"/>
                    <a:pt x="908" y="2859"/>
                    <a:pt x="1660" y="2859"/>
                  </a:cubicBezTo>
                  <a:cubicBezTo>
                    <a:pt x="1926" y="2859"/>
                    <a:pt x="2198" y="2795"/>
                    <a:pt x="2453" y="2658"/>
                  </a:cubicBezTo>
                  <a:cubicBezTo>
                    <a:pt x="3445" y="2134"/>
                    <a:pt x="3632" y="805"/>
                    <a:pt x="28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3130;p73">
              <a:extLst>
                <a:ext uri="{FF2B5EF4-FFF2-40B4-BE49-F238E27FC236}">
                  <a16:creationId xmlns:a16="http://schemas.microsoft.com/office/drawing/2014/main" id="{6C163F4F-2D9A-4311-BD6D-EAA1AD10051C}"/>
                </a:ext>
              </a:extLst>
            </p:cNvPr>
            <p:cNvSpPr/>
            <p:nvPr/>
          </p:nvSpPr>
          <p:spPr>
            <a:xfrm rot="5400000">
              <a:off x="6756441" y="4657818"/>
              <a:ext cx="47454" cy="47454"/>
            </a:xfrm>
            <a:custGeom>
              <a:avLst/>
              <a:gdLst/>
              <a:ahLst/>
              <a:cxnLst/>
              <a:rect l="l" t="t" r="r" b="b"/>
              <a:pathLst>
                <a:path w="1517" h="1517" extrusionOk="0">
                  <a:moveTo>
                    <a:pt x="767" y="1"/>
                  </a:moveTo>
                  <a:cubicBezTo>
                    <a:pt x="337" y="1"/>
                    <a:pt x="0" y="337"/>
                    <a:pt x="0" y="768"/>
                  </a:cubicBezTo>
                  <a:cubicBezTo>
                    <a:pt x="0" y="1180"/>
                    <a:pt x="337" y="1517"/>
                    <a:pt x="767" y="1517"/>
                  </a:cubicBezTo>
                  <a:cubicBezTo>
                    <a:pt x="1179" y="1517"/>
                    <a:pt x="1516" y="1180"/>
                    <a:pt x="1516" y="768"/>
                  </a:cubicBezTo>
                  <a:cubicBezTo>
                    <a:pt x="1516" y="337"/>
                    <a:pt x="1179" y="1"/>
                    <a:pt x="7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Elipse 289">
              <a:extLst>
                <a:ext uri="{FF2B5EF4-FFF2-40B4-BE49-F238E27FC236}">
                  <a16:creationId xmlns:a16="http://schemas.microsoft.com/office/drawing/2014/main" id="{B389687A-5AF5-49D8-B5EC-A24DB3BA3AD1}"/>
                </a:ext>
              </a:extLst>
            </p:cNvPr>
            <p:cNvSpPr/>
            <p:nvPr/>
          </p:nvSpPr>
          <p:spPr>
            <a:xfrm>
              <a:off x="6493389" y="3801151"/>
              <a:ext cx="114830" cy="11483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Google Shape;3048;p73">
              <a:extLst>
                <a:ext uri="{FF2B5EF4-FFF2-40B4-BE49-F238E27FC236}">
                  <a16:creationId xmlns:a16="http://schemas.microsoft.com/office/drawing/2014/main" id="{34531266-6036-47FB-87FD-B08CD3A4EEF7}"/>
                </a:ext>
              </a:extLst>
            </p:cNvPr>
            <p:cNvSpPr/>
            <p:nvPr/>
          </p:nvSpPr>
          <p:spPr>
            <a:xfrm rot="5400000">
              <a:off x="6316784" y="4100509"/>
              <a:ext cx="459321" cy="36913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Elipse 291">
              <a:extLst>
                <a:ext uri="{FF2B5EF4-FFF2-40B4-BE49-F238E27FC236}">
                  <a16:creationId xmlns:a16="http://schemas.microsoft.com/office/drawing/2014/main" id="{CE5F1E46-CC8C-4817-BA80-4D6CEF04E611}"/>
                </a:ext>
              </a:extLst>
            </p:cNvPr>
            <p:cNvSpPr/>
            <p:nvPr/>
          </p:nvSpPr>
          <p:spPr>
            <a:xfrm>
              <a:off x="6687679" y="3786573"/>
              <a:ext cx="114830" cy="11483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Google Shape;3048;p73">
              <a:extLst>
                <a:ext uri="{FF2B5EF4-FFF2-40B4-BE49-F238E27FC236}">
                  <a16:creationId xmlns:a16="http://schemas.microsoft.com/office/drawing/2014/main" id="{4DFBA890-27C3-4CDF-BFFB-6C96320FC341}"/>
                </a:ext>
              </a:extLst>
            </p:cNvPr>
            <p:cNvSpPr/>
            <p:nvPr/>
          </p:nvSpPr>
          <p:spPr>
            <a:xfrm rot="5400000">
              <a:off x="6508136" y="4085931"/>
              <a:ext cx="459321" cy="36913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Elipse 293">
              <a:extLst>
                <a:ext uri="{FF2B5EF4-FFF2-40B4-BE49-F238E27FC236}">
                  <a16:creationId xmlns:a16="http://schemas.microsoft.com/office/drawing/2014/main" id="{D87AC0D1-2113-4E03-8F12-E44002AA3C24}"/>
                </a:ext>
              </a:extLst>
            </p:cNvPr>
            <p:cNvSpPr/>
            <p:nvPr/>
          </p:nvSpPr>
          <p:spPr>
            <a:xfrm>
              <a:off x="6905632" y="4545253"/>
              <a:ext cx="114830" cy="11483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Google Shape;3048;p73">
              <a:extLst>
                <a:ext uri="{FF2B5EF4-FFF2-40B4-BE49-F238E27FC236}">
                  <a16:creationId xmlns:a16="http://schemas.microsoft.com/office/drawing/2014/main" id="{73C6691D-27E3-4D5A-948A-1E8E2A40D6D6}"/>
                </a:ext>
              </a:extLst>
            </p:cNvPr>
            <p:cNvSpPr/>
            <p:nvPr/>
          </p:nvSpPr>
          <p:spPr>
            <a:xfrm rot="5400000">
              <a:off x="6760352" y="4366767"/>
              <a:ext cx="367457" cy="36746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" name="Google Shape;3049;p73">
              <a:extLst>
                <a:ext uri="{FF2B5EF4-FFF2-40B4-BE49-F238E27FC236}">
                  <a16:creationId xmlns:a16="http://schemas.microsoft.com/office/drawing/2014/main" id="{45AB4E95-173F-4C97-B156-D609100DBF24}"/>
                </a:ext>
              </a:extLst>
            </p:cNvPr>
            <p:cNvSpPr/>
            <p:nvPr/>
          </p:nvSpPr>
          <p:spPr>
            <a:xfrm rot="5400000">
              <a:off x="6215491" y="4082432"/>
              <a:ext cx="321525" cy="36349"/>
            </a:xfrm>
            <a:custGeom>
              <a:avLst/>
              <a:gdLst/>
              <a:ahLst/>
              <a:cxnLst/>
              <a:rect l="l" t="t" r="r" b="b"/>
              <a:pathLst>
                <a:path w="27832" h="1162" extrusionOk="0">
                  <a:moveTo>
                    <a:pt x="786" y="1"/>
                  </a:moveTo>
                  <a:cubicBezTo>
                    <a:pt x="0" y="1"/>
                    <a:pt x="0" y="1161"/>
                    <a:pt x="786" y="1161"/>
                  </a:cubicBezTo>
                  <a:lnTo>
                    <a:pt x="27046" y="1161"/>
                  </a:lnTo>
                  <a:cubicBezTo>
                    <a:pt x="27832" y="1161"/>
                    <a:pt x="27832" y="1"/>
                    <a:pt x="27046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3077;p73">
              <a:extLst>
                <a:ext uri="{FF2B5EF4-FFF2-40B4-BE49-F238E27FC236}">
                  <a16:creationId xmlns:a16="http://schemas.microsoft.com/office/drawing/2014/main" id="{2B223C16-D0C6-47D2-9DD1-D7326D2CA9B5}"/>
                </a:ext>
              </a:extLst>
            </p:cNvPr>
            <p:cNvSpPr/>
            <p:nvPr/>
          </p:nvSpPr>
          <p:spPr>
            <a:xfrm rot="5400000">
              <a:off x="6319165" y="3897395"/>
              <a:ext cx="105982" cy="105419"/>
            </a:xfrm>
            <a:custGeom>
              <a:avLst/>
              <a:gdLst/>
              <a:ahLst/>
              <a:cxnLst/>
              <a:rect l="l" t="t" r="r" b="b"/>
              <a:pathLst>
                <a:path w="3388" h="3370" extrusionOk="0">
                  <a:moveTo>
                    <a:pt x="1703" y="0"/>
                  </a:moveTo>
                  <a:cubicBezTo>
                    <a:pt x="767" y="0"/>
                    <a:pt x="0" y="749"/>
                    <a:pt x="0" y="1685"/>
                  </a:cubicBezTo>
                  <a:cubicBezTo>
                    <a:pt x="0" y="2621"/>
                    <a:pt x="767" y="3369"/>
                    <a:pt x="1703" y="3369"/>
                  </a:cubicBezTo>
                  <a:cubicBezTo>
                    <a:pt x="2620" y="3369"/>
                    <a:pt x="3388" y="2621"/>
                    <a:pt x="3388" y="1685"/>
                  </a:cubicBezTo>
                  <a:cubicBezTo>
                    <a:pt x="3388" y="749"/>
                    <a:pt x="2620" y="0"/>
                    <a:pt x="170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Rectángulo 297">
              <a:extLst>
                <a:ext uri="{FF2B5EF4-FFF2-40B4-BE49-F238E27FC236}">
                  <a16:creationId xmlns:a16="http://schemas.microsoft.com/office/drawing/2014/main" id="{2078C4BD-890B-47B4-B338-8FC288FD14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40804" y="3664226"/>
              <a:ext cx="1390230" cy="13649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Rectángulo 298">
              <a:extLst>
                <a:ext uri="{FF2B5EF4-FFF2-40B4-BE49-F238E27FC236}">
                  <a16:creationId xmlns:a16="http://schemas.microsoft.com/office/drawing/2014/main" id="{E07B75C0-4E2B-499C-9EF8-B3FA651E2D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466479" y="3651561"/>
              <a:ext cx="1390230" cy="13649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0" name="Google Shape;3042;p73">
            <a:extLst>
              <a:ext uri="{FF2B5EF4-FFF2-40B4-BE49-F238E27FC236}">
                <a16:creationId xmlns:a16="http://schemas.microsoft.com/office/drawing/2014/main" id="{AE7D52B4-B9B7-4337-B289-05AF1A8D8F99}"/>
              </a:ext>
            </a:extLst>
          </p:cNvPr>
          <p:cNvSpPr txBox="1">
            <a:spLocks/>
          </p:cNvSpPr>
          <p:nvPr/>
        </p:nvSpPr>
        <p:spPr>
          <a:xfrm>
            <a:off x="256179" y="3089050"/>
            <a:ext cx="1008684" cy="5260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dirty="0">
                <a:latin typeface="Oxygen" panose="02000503000000000000" pitchFamily="2" charset="0"/>
              </a:rPr>
              <a:t>MOLDE (ADN)</a:t>
            </a:r>
            <a:endParaRPr lang="es-ES" sz="1100" dirty="0">
              <a:latin typeface="Oxygen" panose="02000503000000000000" pitchFamily="2" charset="0"/>
            </a:endParaRPr>
          </a:p>
        </p:txBody>
      </p:sp>
      <p:grpSp>
        <p:nvGrpSpPr>
          <p:cNvPr id="301" name="Grupo 300">
            <a:extLst>
              <a:ext uri="{FF2B5EF4-FFF2-40B4-BE49-F238E27FC236}">
                <a16:creationId xmlns:a16="http://schemas.microsoft.com/office/drawing/2014/main" id="{E79B2706-C077-41F9-AA99-D211C26F120F}"/>
              </a:ext>
            </a:extLst>
          </p:cNvPr>
          <p:cNvGrpSpPr>
            <a:grpSpLocks noChangeAspect="1"/>
          </p:cNvGrpSpPr>
          <p:nvPr/>
        </p:nvGrpSpPr>
        <p:grpSpPr>
          <a:xfrm>
            <a:off x="628515" y="3800146"/>
            <a:ext cx="3155855" cy="756000"/>
            <a:chOff x="5178628" y="1248732"/>
            <a:chExt cx="3260437" cy="781053"/>
          </a:xfrm>
        </p:grpSpPr>
        <p:grpSp>
          <p:nvGrpSpPr>
            <p:cNvPr id="302" name="Grupo 301">
              <a:extLst>
                <a:ext uri="{FF2B5EF4-FFF2-40B4-BE49-F238E27FC236}">
                  <a16:creationId xmlns:a16="http://schemas.microsoft.com/office/drawing/2014/main" id="{6BE7BA1D-789E-4F8B-9E94-7A4C260CCA82}"/>
                </a:ext>
              </a:extLst>
            </p:cNvPr>
            <p:cNvGrpSpPr/>
            <p:nvPr/>
          </p:nvGrpSpPr>
          <p:grpSpPr>
            <a:xfrm>
              <a:off x="5178628" y="1248732"/>
              <a:ext cx="3260437" cy="781053"/>
              <a:chOff x="5178628" y="1248732"/>
              <a:chExt cx="3260437" cy="781053"/>
            </a:xfrm>
          </p:grpSpPr>
          <p:sp>
            <p:nvSpPr>
              <p:cNvPr id="333" name="Google Shape;3044;p73">
                <a:extLst>
                  <a:ext uri="{FF2B5EF4-FFF2-40B4-BE49-F238E27FC236}">
                    <a16:creationId xmlns:a16="http://schemas.microsoft.com/office/drawing/2014/main" id="{8A9F9370-B4CD-462E-8468-2846467AD5DB}"/>
                  </a:ext>
                </a:extLst>
              </p:cNvPr>
              <p:cNvSpPr/>
              <p:nvPr/>
            </p:nvSpPr>
            <p:spPr>
              <a:xfrm rot="5400000">
                <a:off x="6486292" y="1637869"/>
                <a:ext cx="708946" cy="28451"/>
              </a:xfrm>
              <a:custGeom>
                <a:avLst/>
                <a:gdLst/>
                <a:ahLst/>
                <a:cxnLst/>
                <a:rect l="l" t="t" r="r" b="b"/>
                <a:pathLst>
                  <a:path w="24238" h="1161" extrusionOk="0">
                    <a:moveTo>
                      <a:pt x="786" y="1"/>
                    </a:moveTo>
                    <a:cubicBezTo>
                      <a:pt x="0" y="1"/>
                      <a:pt x="0" y="1161"/>
                      <a:pt x="786" y="1161"/>
                    </a:cubicBezTo>
                    <a:lnTo>
                      <a:pt x="23452" y="1161"/>
                    </a:lnTo>
                    <a:cubicBezTo>
                      <a:pt x="24238" y="1161"/>
                      <a:pt x="24238" y="1"/>
                      <a:pt x="234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046;p73">
                <a:extLst>
                  <a:ext uri="{FF2B5EF4-FFF2-40B4-BE49-F238E27FC236}">
                    <a16:creationId xmlns:a16="http://schemas.microsoft.com/office/drawing/2014/main" id="{502FA5B1-1B03-4702-88E4-D186CA4B4C74}"/>
                  </a:ext>
                </a:extLst>
              </p:cNvPr>
              <p:cNvSpPr/>
              <p:nvPr/>
            </p:nvSpPr>
            <p:spPr>
              <a:xfrm rot="5400000">
                <a:off x="6435297" y="26019"/>
                <a:ext cx="747097" cy="3260436"/>
              </a:xfrm>
              <a:custGeom>
                <a:avLst/>
                <a:gdLst/>
                <a:ahLst/>
                <a:cxnLst/>
                <a:rect l="l" t="t" r="r" b="b"/>
                <a:pathLst>
                  <a:path w="30472" h="132984" extrusionOk="0">
                    <a:moveTo>
                      <a:pt x="28580" y="1"/>
                    </a:moveTo>
                    <a:cubicBezTo>
                      <a:pt x="28268" y="1"/>
                      <a:pt x="27950" y="233"/>
                      <a:pt x="27982" y="639"/>
                    </a:cubicBezTo>
                    <a:cubicBezTo>
                      <a:pt x="28000" y="733"/>
                      <a:pt x="29142" y="10035"/>
                      <a:pt x="14337" y="17297"/>
                    </a:cubicBezTo>
                    <a:cubicBezTo>
                      <a:pt x="1124" y="23754"/>
                      <a:pt x="19" y="31335"/>
                      <a:pt x="1" y="33506"/>
                    </a:cubicBezTo>
                    <a:cubicBezTo>
                      <a:pt x="19" y="35677"/>
                      <a:pt x="1124" y="43257"/>
                      <a:pt x="14337" y="49714"/>
                    </a:cubicBezTo>
                    <a:cubicBezTo>
                      <a:pt x="29142" y="56976"/>
                      <a:pt x="28000" y="66278"/>
                      <a:pt x="27982" y="66372"/>
                    </a:cubicBezTo>
                    <a:cubicBezTo>
                      <a:pt x="27982" y="66391"/>
                      <a:pt x="27982" y="66428"/>
                      <a:pt x="27982" y="66465"/>
                    </a:cubicBezTo>
                    <a:lnTo>
                      <a:pt x="27982" y="66522"/>
                    </a:lnTo>
                    <a:cubicBezTo>
                      <a:pt x="27982" y="66540"/>
                      <a:pt x="27982" y="66578"/>
                      <a:pt x="27982" y="66596"/>
                    </a:cubicBezTo>
                    <a:cubicBezTo>
                      <a:pt x="28000" y="66690"/>
                      <a:pt x="29142" y="75992"/>
                      <a:pt x="14337" y="83254"/>
                    </a:cubicBezTo>
                    <a:cubicBezTo>
                      <a:pt x="1124" y="89711"/>
                      <a:pt x="19" y="97292"/>
                      <a:pt x="1" y="99463"/>
                    </a:cubicBezTo>
                    <a:cubicBezTo>
                      <a:pt x="19" y="101634"/>
                      <a:pt x="1124" y="109214"/>
                      <a:pt x="14337" y="115671"/>
                    </a:cubicBezTo>
                    <a:cubicBezTo>
                      <a:pt x="29142" y="122933"/>
                      <a:pt x="28000" y="132235"/>
                      <a:pt x="27982" y="132329"/>
                    </a:cubicBezTo>
                    <a:cubicBezTo>
                      <a:pt x="27944" y="132647"/>
                      <a:pt x="28169" y="132946"/>
                      <a:pt x="28487" y="132984"/>
                    </a:cubicBezTo>
                    <a:lnTo>
                      <a:pt x="28562" y="132984"/>
                    </a:lnTo>
                    <a:cubicBezTo>
                      <a:pt x="28861" y="132984"/>
                      <a:pt x="29086" y="132778"/>
                      <a:pt x="29142" y="132497"/>
                    </a:cubicBezTo>
                    <a:cubicBezTo>
                      <a:pt x="29198" y="132086"/>
                      <a:pt x="30471" y="122278"/>
                      <a:pt x="14843" y="114623"/>
                    </a:cubicBezTo>
                    <a:cubicBezTo>
                      <a:pt x="2228" y="108447"/>
                      <a:pt x="1180" y="101447"/>
                      <a:pt x="1161" y="99463"/>
                    </a:cubicBezTo>
                    <a:cubicBezTo>
                      <a:pt x="1180" y="97460"/>
                      <a:pt x="2228" y="90479"/>
                      <a:pt x="14843" y="84284"/>
                    </a:cubicBezTo>
                    <a:cubicBezTo>
                      <a:pt x="30041" y="76853"/>
                      <a:pt x="29254" y="67383"/>
                      <a:pt x="29142" y="66484"/>
                    </a:cubicBezTo>
                    <a:cubicBezTo>
                      <a:pt x="29254" y="65567"/>
                      <a:pt x="30041" y="56115"/>
                      <a:pt x="14843" y="48666"/>
                    </a:cubicBezTo>
                    <a:cubicBezTo>
                      <a:pt x="2228" y="42508"/>
                      <a:pt x="1180" y="35490"/>
                      <a:pt x="1161" y="33506"/>
                    </a:cubicBezTo>
                    <a:cubicBezTo>
                      <a:pt x="1180" y="31522"/>
                      <a:pt x="2228" y="24503"/>
                      <a:pt x="14843" y="18345"/>
                    </a:cubicBezTo>
                    <a:cubicBezTo>
                      <a:pt x="30471" y="10690"/>
                      <a:pt x="29198" y="883"/>
                      <a:pt x="29142" y="471"/>
                    </a:cubicBezTo>
                    <a:cubicBezTo>
                      <a:pt x="29076" y="148"/>
                      <a:pt x="28829" y="1"/>
                      <a:pt x="285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047;p73">
                <a:extLst>
                  <a:ext uri="{FF2B5EF4-FFF2-40B4-BE49-F238E27FC236}">
                    <a16:creationId xmlns:a16="http://schemas.microsoft.com/office/drawing/2014/main" id="{E48B5B15-29E1-4799-9AD0-F5EE1C4CBD2A}"/>
                  </a:ext>
                </a:extLst>
              </p:cNvPr>
              <p:cNvSpPr/>
              <p:nvPr/>
            </p:nvSpPr>
            <p:spPr>
              <a:xfrm rot="5400000">
                <a:off x="5526816" y="1623274"/>
                <a:ext cx="490303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61" extrusionOk="0">
                    <a:moveTo>
                      <a:pt x="787" y="0"/>
                    </a:moveTo>
                    <a:cubicBezTo>
                      <a:pt x="1" y="0"/>
                      <a:pt x="1" y="1161"/>
                      <a:pt x="787" y="1161"/>
                    </a:cubicBezTo>
                    <a:lnTo>
                      <a:pt x="19560" y="1161"/>
                    </a:lnTo>
                    <a:cubicBezTo>
                      <a:pt x="20346" y="1161"/>
                      <a:pt x="20346" y="0"/>
                      <a:pt x="19560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048;p73">
                <a:extLst>
                  <a:ext uri="{FF2B5EF4-FFF2-40B4-BE49-F238E27FC236}">
                    <a16:creationId xmlns:a16="http://schemas.microsoft.com/office/drawing/2014/main" id="{8A5E1519-1A9E-4754-83F3-D74764BAFC0A}"/>
                  </a:ext>
                </a:extLst>
              </p:cNvPr>
              <p:cNvSpPr/>
              <p:nvPr/>
            </p:nvSpPr>
            <p:spPr>
              <a:xfrm rot="5400000">
                <a:off x="5184120" y="1627307"/>
                <a:ext cx="498833" cy="28931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80" extrusionOk="0">
                    <a:moveTo>
                      <a:pt x="787" y="0"/>
                    </a:moveTo>
                    <a:cubicBezTo>
                      <a:pt x="1" y="0"/>
                      <a:pt x="1" y="1179"/>
                      <a:pt x="787" y="1179"/>
                    </a:cubicBezTo>
                    <a:lnTo>
                      <a:pt x="19560" y="1179"/>
                    </a:lnTo>
                    <a:cubicBezTo>
                      <a:pt x="20346" y="1179"/>
                      <a:pt x="20346" y="0"/>
                      <a:pt x="195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049;p73">
                <a:extLst>
                  <a:ext uri="{FF2B5EF4-FFF2-40B4-BE49-F238E27FC236}">
                    <a16:creationId xmlns:a16="http://schemas.microsoft.com/office/drawing/2014/main" id="{B6EA1110-B44B-41CD-A8FE-955D9D337CDB}"/>
                  </a:ext>
                </a:extLst>
              </p:cNvPr>
              <p:cNvSpPr/>
              <p:nvPr/>
            </p:nvSpPr>
            <p:spPr>
              <a:xfrm rot="5400000">
                <a:off x="5564313" y="1626154"/>
                <a:ext cx="682371" cy="28489"/>
              </a:xfrm>
              <a:custGeom>
                <a:avLst/>
                <a:gdLst/>
                <a:ahLst/>
                <a:cxnLst/>
                <a:rect l="l" t="t" r="r" b="b"/>
                <a:pathLst>
                  <a:path w="27832" h="1162" extrusionOk="0">
                    <a:moveTo>
                      <a:pt x="786" y="1"/>
                    </a:moveTo>
                    <a:cubicBezTo>
                      <a:pt x="0" y="1"/>
                      <a:pt x="0" y="1161"/>
                      <a:pt x="786" y="1161"/>
                    </a:cubicBezTo>
                    <a:lnTo>
                      <a:pt x="27046" y="1161"/>
                    </a:lnTo>
                    <a:cubicBezTo>
                      <a:pt x="27832" y="1161"/>
                      <a:pt x="27832" y="1"/>
                      <a:pt x="27046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050;p73">
                <a:extLst>
                  <a:ext uri="{FF2B5EF4-FFF2-40B4-BE49-F238E27FC236}">
                    <a16:creationId xmlns:a16="http://schemas.microsoft.com/office/drawing/2014/main" id="{48DF90D9-3393-4819-B12B-C39275828439}"/>
                  </a:ext>
                </a:extLst>
              </p:cNvPr>
              <p:cNvSpPr/>
              <p:nvPr/>
            </p:nvSpPr>
            <p:spPr>
              <a:xfrm rot="5400000">
                <a:off x="5681323" y="1625260"/>
                <a:ext cx="715421" cy="28465"/>
              </a:xfrm>
              <a:custGeom>
                <a:avLst/>
                <a:gdLst/>
                <a:ahLst/>
                <a:cxnLst/>
                <a:rect l="l" t="t" r="r" b="b"/>
                <a:pathLst>
                  <a:path w="29180" h="1161" extrusionOk="0">
                    <a:moveTo>
                      <a:pt x="786" y="0"/>
                    </a:moveTo>
                    <a:cubicBezTo>
                      <a:pt x="0" y="0"/>
                      <a:pt x="0" y="1161"/>
                      <a:pt x="786" y="1161"/>
                    </a:cubicBezTo>
                    <a:lnTo>
                      <a:pt x="28393" y="1161"/>
                    </a:lnTo>
                    <a:cubicBezTo>
                      <a:pt x="29179" y="1161"/>
                      <a:pt x="29179" y="0"/>
                      <a:pt x="28393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051;p73">
                <a:extLst>
                  <a:ext uri="{FF2B5EF4-FFF2-40B4-BE49-F238E27FC236}">
                    <a16:creationId xmlns:a16="http://schemas.microsoft.com/office/drawing/2014/main" id="{2656A1EA-389C-4621-93E5-40A4F8800E72}"/>
                  </a:ext>
                </a:extLst>
              </p:cNvPr>
              <p:cNvSpPr/>
              <p:nvPr/>
            </p:nvSpPr>
            <p:spPr>
              <a:xfrm rot="5400000">
                <a:off x="5874987" y="1626167"/>
                <a:ext cx="594255" cy="28465"/>
              </a:xfrm>
              <a:custGeom>
                <a:avLst/>
                <a:gdLst/>
                <a:ahLst/>
                <a:cxnLst/>
                <a:rect l="l" t="t" r="r" b="b"/>
                <a:pathLst>
                  <a:path w="24238" h="1161" extrusionOk="0">
                    <a:moveTo>
                      <a:pt x="786" y="0"/>
                    </a:moveTo>
                    <a:cubicBezTo>
                      <a:pt x="0" y="0"/>
                      <a:pt x="0" y="1161"/>
                      <a:pt x="786" y="1161"/>
                    </a:cubicBezTo>
                    <a:lnTo>
                      <a:pt x="23452" y="1161"/>
                    </a:lnTo>
                    <a:cubicBezTo>
                      <a:pt x="24238" y="1161"/>
                      <a:pt x="24238" y="0"/>
                      <a:pt x="234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052;p73">
                <a:extLst>
                  <a:ext uri="{FF2B5EF4-FFF2-40B4-BE49-F238E27FC236}">
                    <a16:creationId xmlns:a16="http://schemas.microsoft.com/office/drawing/2014/main" id="{4EC6461E-EE03-4CE3-A32C-B718B7D9C09B}"/>
                  </a:ext>
                </a:extLst>
              </p:cNvPr>
              <p:cNvSpPr/>
              <p:nvPr/>
            </p:nvSpPr>
            <p:spPr>
              <a:xfrm rot="5400000">
                <a:off x="7148597" y="1627294"/>
                <a:ext cx="498833" cy="28955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81" extrusionOk="0">
                    <a:moveTo>
                      <a:pt x="787" y="1"/>
                    </a:moveTo>
                    <a:cubicBezTo>
                      <a:pt x="1" y="1"/>
                      <a:pt x="1" y="1180"/>
                      <a:pt x="787" y="1180"/>
                    </a:cubicBezTo>
                    <a:lnTo>
                      <a:pt x="19560" y="1180"/>
                    </a:lnTo>
                    <a:cubicBezTo>
                      <a:pt x="20346" y="1180"/>
                      <a:pt x="20346" y="1"/>
                      <a:pt x="19560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053;p73">
                <a:extLst>
                  <a:ext uri="{FF2B5EF4-FFF2-40B4-BE49-F238E27FC236}">
                    <a16:creationId xmlns:a16="http://schemas.microsoft.com/office/drawing/2014/main" id="{F052B5B0-5292-4518-93D3-8E3FF1A6ED33}"/>
                  </a:ext>
                </a:extLst>
              </p:cNvPr>
              <p:cNvSpPr/>
              <p:nvPr/>
            </p:nvSpPr>
            <p:spPr>
              <a:xfrm rot="5400000">
                <a:off x="7919293" y="1627527"/>
                <a:ext cx="498833" cy="28489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62" extrusionOk="0">
                    <a:moveTo>
                      <a:pt x="787" y="1"/>
                    </a:moveTo>
                    <a:cubicBezTo>
                      <a:pt x="1" y="1"/>
                      <a:pt x="1" y="1161"/>
                      <a:pt x="787" y="1161"/>
                    </a:cubicBezTo>
                    <a:lnTo>
                      <a:pt x="19560" y="1161"/>
                    </a:lnTo>
                    <a:cubicBezTo>
                      <a:pt x="20346" y="1161"/>
                      <a:pt x="20346" y="1"/>
                      <a:pt x="195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054;p73">
                <a:extLst>
                  <a:ext uri="{FF2B5EF4-FFF2-40B4-BE49-F238E27FC236}">
                    <a16:creationId xmlns:a16="http://schemas.microsoft.com/office/drawing/2014/main" id="{8880E021-7A08-4EDB-B0DD-861C24ABFBDD}"/>
                  </a:ext>
                </a:extLst>
              </p:cNvPr>
              <p:cNvSpPr/>
              <p:nvPr/>
            </p:nvSpPr>
            <p:spPr>
              <a:xfrm rot="5400000">
                <a:off x="7190363" y="1625934"/>
                <a:ext cx="682371" cy="28931"/>
              </a:xfrm>
              <a:custGeom>
                <a:avLst/>
                <a:gdLst/>
                <a:ahLst/>
                <a:cxnLst/>
                <a:rect l="l" t="t" r="r" b="b"/>
                <a:pathLst>
                  <a:path w="27832" h="1180" extrusionOk="0">
                    <a:moveTo>
                      <a:pt x="786" y="0"/>
                    </a:moveTo>
                    <a:cubicBezTo>
                      <a:pt x="0" y="0"/>
                      <a:pt x="0" y="1180"/>
                      <a:pt x="786" y="1180"/>
                    </a:cubicBezTo>
                    <a:lnTo>
                      <a:pt x="27046" y="1180"/>
                    </a:lnTo>
                    <a:cubicBezTo>
                      <a:pt x="27832" y="1180"/>
                      <a:pt x="27832" y="0"/>
                      <a:pt x="27046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055;p73">
                <a:extLst>
                  <a:ext uri="{FF2B5EF4-FFF2-40B4-BE49-F238E27FC236}">
                    <a16:creationId xmlns:a16="http://schemas.microsoft.com/office/drawing/2014/main" id="{CF159714-D275-42E2-B9DD-5725CD46C99B}"/>
                  </a:ext>
                </a:extLst>
              </p:cNvPr>
              <p:cNvSpPr/>
              <p:nvPr/>
            </p:nvSpPr>
            <p:spPr>
              <a:xfrm rot="5400000">
                <a:off x="7959453" y="1625934"/>
                <a:ext cx="682371" cy="28931"/>
              </a:xfrm>
              <a:custGeom>
                <a:avLst/>
                <a:gdLst/>
                <a:ahLst/>
                <a:cxnLst/>
                <a:rect l="l" t="t" r="r" b="b"/>
                <a:pathLst>
                  <a:path w="27832" h="1180" extrusionOk="0">
                    <a:moveTo>
                      <a:pt x="786" y="1"/>
                    </a:moveTo>
                    <a:cubicBezTo>
                      <a:pt x="0" y="1"/>
                      <a:pt x="0" y="1180"/>
                      <a:pt x="786" y="1180"/>
                    </a:cubicBezTo>
                    <a:lnTo>
                      <a:pt x="27046" y="1180"/>
                    </a:lnTo>
                    <a:cubicBezTo>
                      <a:pt x="27832" y="1180"/>
                      <a:pt x="27832" y="1"/>
                      <a:pt x="270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056;p73">
                <a:extLst>
                  <a:ext uri="{FF2B5EF4-FFF2-40B4-BE49-F238E27FC236}">
                    <a16:creationId xmlns:a16="http://schemas.microsoft.com/office/drawing/2014/main" id="{6AB45B6A-181E-4C14-BFC4-8F69B78DF603}"/>
                  </a:ext>
                </a:extLst>
              </p:cNvPr>
              <p:cNvSpPr/>
              <p:nvPr/>
            </p:nvSpPr>
            <p:spPr>
              <a:xfrm rot="5400000">
                <a:off x="7307140" y="1625247"/>
                <a:ext cx="715421" cy="28489"/>
              </a:xfrm>
              <a:custGeom>
                <a:avLst/>
                <a:gdLst/>
                <a:ahLst/>
                <a:cxnLst/>
                <a:rect l="l" t="t" r="r" b="b"/>
                <a:pathLst>
                  <a:path w="29180" h="1162" extrusionOk="0">
                    <a:moveTo>
                      <a:pt x="786" y="1"/>
                    </a:moveTo>
                    <a:cubicBezTo>
                      <a:pt x="0" y="1"/>
                      <a:pt x="0" y="1161"/>
                      <a:pt x="786" y="1161"/>
                    </a:cubicBezTo>
                    <a:lnTo>
                      <a:pt x="28393" y="1161"/>
                    </a:lnTo>
                    <a:cubicBezTo>
                      <a:pt x="29179" y="1161"/>
                      <a:pt x="29179" y="1"/>
                      <a:pt x="28393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057;p73">
                <a:extLst>
                  <a:ext uri="{FF2B5EF4-FFF2-40B4-BE49-F238E27FC236}">
                    <a16:creationId xmlns:a16="http://schemas.microsoft.com/office/drawing/2014/main" id="{0EA086F8-C0B5-423E-9B08-253A145BF1CC}"/>
                  </a:ext>
                </a:extLst>
              </p:cNvPr>
              <p:cNvSpPr/>
              <p:nvPr/>
            </p:nvSpPr>
            <p:spPr>
              <a:xfrm rot="5400000">
                <a:off x="7509507" y="1617451"/>
                <a:ext cx="577289" cy="28931"/>
              </a:xfrm>
              <a:custGeom>
                <a:avLst/>
                <a:gdLst/>
                <a:ahLst/>
                <a:cxnLst/>
                <a:rect l="l" t="t" r="r" b="b"/>
                <a:pathLst>
                  <a:path w="23546" h="1180" extrusionOk="0">
                    <a:moveTo>
                      <a:pt x="786" y="0"/>
                    </a:moveTo>
                    <a:cubicBezTo>
                      <a:pt x="0" y="0"/>
                      <a:pt x="0" y="1179"/>
                      <a:pt x="786" y="1179"/>
                    </a:cubicBezTo>
                    <a:lnTo>
                      <a:pt x="23546" y="1179"/>
                    </a:lnTo>
                    <a:cubicBezTo>
                      <a:pt x="23227" y="786"/>
                      <a:pt x="22928" y="393"/>
                      <a:pt x="226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058;p73">
                <a:extLst>
                  <a:ext uri="{FF2B5EF4-FFF2-40B4-BE49-F238E27FC236}">
                    <a16:creationId xmlns:a16="http://schemas.microsoft.com/office/drawing/2014/main" id="{E5A2C11E-297C-48E3-8D53-64E7CC063F0A}"/>
                  </a:ext>
                </a:extLst>
              </p:cNvPr>
              <p:cNvSpPr/>
              <p:nvPr/>
            </p:nvSpPr>
            <p:spPr>
              <a:xfrm rot="5400000">
                <a:off x="6305624" y="1627307"/>
                <a:ext cx="498833" cy="28931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80" extrusionOk="0">
                    <a:moveTo>
                      <a:pt x="787" y="0"/>
                    </a:moveTo>
                    <a:cubicBezTo>
                      <a:pt x="1" y="0"/>
                      <a:pt x="1" y="1179"/>
                      <a:pt x="787" y="1179"/>
                    </a:cubicBezTo>
                    <a:lnTo>
                      <a:pt x="19560" y="1179"/>
                    </a:lnTo>
                    <a:cubicBezTo>
                      <a:pt x="20346" y="1179"/>
                      <a:pt x="20346" y="0"/>
                      <a:pt x="19560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059;p73">
                <a:extLst>
                  <a:ext uri="{FF2B5EF4-FFF2-40B4-BE49-F238E27FC236}">
                    <a16:creationId xmlns:a16="http://schemas.microsoft.com/office/drawing/2014/main" id="{B2FB2553-577C-42DA-842C-DA40E0054A93}"/>
                  </a:ext>
                </a:extLst>
              </p:cNvPr>
              <p:cNvSpPr/>
              <p:nvPr/>
            </p:nvSpPr>
            <p:spPr>
              <a:xfrm rot="5400000">
                <a:off x="6347169" y="1626167"/>
                <a:ext cx="682371" cy="28465"/>
              </a:xfrm>
              <a:custGeom>
                <a:avLst/>
                <a:gdLst/>
                <a:ahLst/>
                <a:cxnLst/>
                <a:rect l="l" t="t" r="r" b="b"/>
                <a:pathLst>
                  <a:path w="27832" h="1161" extrusionOk="0">
                    <a:moveTo>
                      <a:pt x="786" y="0"/>
                    </a:moveTo>
                    <a:cubicBezTo>
                      <a:pt x="0" y="0"/>
                      <a:pt x="0" y="1161"/>
                      <a:pt x="786" y="1161"/>
                    </a:cubicBezTo>
                    <a:lnTo>
                      <a:pt x="27046" y="1161"/>
                    </a:lnTo>
                    <a:cubicBezTo>
                      <a:pt x="27832" y="1161"/>
                      <a:pt x="27832" y="0"/>
                      <a:pt x="27046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060;p73">
                <a:extLst>
                  <a:ext uri="{FF2B5EF4-FFF2-40B4-BE49-F238E27FC236}">
                    <a16:creationId xmlns:a16="http://schemas.microsoft.com/office/drawing/2014/main" id="{0DD3D41F-A349-435B-BEEE-733C4C11ABE8}"/>
                  </a:ext>
                </a:extLst>
              </p:cNvPr>
              <p:cNvSpPr/>
              <p:nvPr/>
            </p:nvSpPr>
            <p:spPr>
              <a:xfrm rot="5400000">
                <a:off x="6705566" y="1626167"/>
                <a:ext cx="594255" cy="28465"/>
              </a:xfrm>
              <a:custGeom>
                <a:avLst/>
                <a:gdLst/>
                <a:ahLst/>
                <a:cxnLst/>
                <a:rect l="l" t="t" r="r" b="b"/>
                <a:pathLst>
                  <a:path w="24238" h="1161" extrusionOk="0">
                    <a:moveTo>
                      <a:pt x="786" y="1"/>
                    </a:moveTo>
                    <a:cubicBezTo>
                      <a:pt x="0" y="1"/>
                      <a:pt x="0" y="1161"/>
                      <a:pt x="786" y="1161"/>
                    </a:cubicBezTo>
                    <a:lnTo>
                      <a:pt x="23452" y="1161"/>
                    </a:lnTo>
                    <a:cubicBezTo>
                      <a:pt x="24238" y="1161"/>
                      <a:pt x="24238" y="1"/>
                      <a:pt x="234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061;p73">
                <a:extLst>
                  <a:ext uri="{FF2B5EF4-FFF2-40B4-BE49-F238E27FC236}">
                    <a16:creationId xmlns:a16="http://schemas.microsoft.com/office/drawing/2014/main" id="{7123EB9D-ABD5-452A-A5E4-68A69CB2AC4D}"/>
                  </a:ext>
                </a:extLst>
              </p:cNvPr>
              <p:cNvSpPr/>
              <p:nvPr/>
            </p:nvSpPr>
            <p:spPr>
              <a:xfrm rot="5400000">
                <a:off x="6435310" y="-5645"/>
                <a:ext cx="747073" cy="3260436"/>
              </a:xfrm>
              <a:custGeom>
                <a:avLst/>
                <a:gdLst/>
                <a:ahLst/>
                <a:cxnLst/>
                <a:rect l="l" t="t" r="r" b="b"/>
                <a:pathLst>
                  <a:path w="30471" h="132984" extrusionOk="0">
                    <a:moveTo>
                      <a:pt x="1897" y="1"/>
                    </a:moveTo>
                    <a:cubicBezTo>
                      <a:pt x="1645" y="1"/>
                      <a:pt x="1395" y="148"/>
                      <a:pt x="1329" y="471"/>
                    </a:cubicBezTo>
                    <a:cubicBezTo>
                      <a:pt x="1292" y="883"/>
                      <a:pt x="0" y="10690"/>
                      <a:pt x="15628" y="18345"/>
                    </a:cubicBezTo>
                    <a:cubicBezTo>
                      <a:pt x="28243" y="24503"/>
                      <a:pt x="29291" y="31522"/>
                      <a:pt x="29310" y="33506"/>
                    </a:cubicBezTo>
                    <a:cubicBezTo>
                      <a:pt x="29291" y="35490"/>
                      <a:pt x="28243" y="42508"/>
                      <a:pt x="15628" y="48685"/>
                    </a:cubicBezTo>
                    <a:cubicBezTo>
                      <a:pt x="431" y="56115"/>
                      <a:pt x="1217" y="65567"/>
                      <a:pt x="1329" y="66484"/>
                    </a:cubicBezTo>
                    <a:cubicBezTo>
                      <a:pt x="1217" y="67401"/>
                      <a:pt x="449" y="76853"/>
                      <a:pt x="15628" y="84284"/>
                    </a:cubicBezTo>
                    <a:cubicBezTo>
                      <a:pt x="28243" y="90460"/>
                      <a:pt x="29291" y="97460"/>
                      <a:pt x="29310" y="99463"/>
                    </a:cubicBezTo>
                    <a:cubicBezTo>
                      <a:pt x="29291" y="101447"/>
                      <a:pt x="28243" y="108447"/>
                      <a:pt x="15628" y="114623"/>
                    </a:cubicBezTo>
                    <a:cubicBezTo>
                      <a:pt x="0" y="122278"/>
                      <a:pt x="1273" y="132086"/>
                      <a:pt x="1329" y="132497"/>
                    </a:cubicBezTo>
                    <a:cubicBezTo>
                      <a:pt x="1385" y="132778"/>
                      <a:pt x="1628" y="132984"/>
                      <a:pt x="1909" y="132984"/>
                    </a:cubicBezTo>
                    <a:lnTo>
                      <a:pt x="2003" y="132984"/>
                    </a:lnTo>
                    <a:cubicBezTo>
                      <a:pt x="2302" y="132946"/>
                      <a:pt x="2527" y="132647"/>
                      <a:pt x="2489" y="132329"/>
                    </a:cubicBezTo>
                    <a:cubicBezTo>
                      <a:pt x="2471" y="132235"/>
                      <a:pt x="1329" y="122933"/>
                      <a:pt x="16152" y="115671"/>
                    </a:cubicBezTo>
                    <a:cubicBezTo>
                      <a:pt x="29348" y="109214"/>
                      <a:pt x="30452" y="101634"/>
                      <a:pt x="30471" y="99463"/>
                    </a:cubicBezTo>
                    <a:cubicBezTo>
                      <a:pt x="30452" y="97292"/>
                      <a:pt x="29348" y="89711"/>
                      <a:pt x="16152" y="83254"/>
                    </a:cubicBezTo>
                    <a:cubicBezTo>
                      <a:pt x="1329" y="75992"/>
                      <a:pt x="2471" y="66690"/>
                      <a:pt x="2489" y="66596"/>
                    </a:cubicBezTo>
                    <a:cubicBezTo>
                      <a:pt x="2489" y="66578"/>
                      <a:pt x="2489" y="66540"/>
                      <a:pt x="2489" y="66522"/>
                    </a:cubicBezTo>
                    <a:lnTo>
                      <a:pt x="2489" y="66465"/>
                    </a:lnTo>
                    <a:cubicBezTo>
                      <a:pt x="2489" y="66428"/>
                      <a:pt x="2489" y="66391"/>
                      <a:pt x="2489" y="66372"/>
                    </a:cubicBezTo>
                    <a:cubicBezTo>
                      <a:pt x="2471" y="66278"/>
                      <a:pt x="1329" y="56976"/>
                      <a:pt x="16152" y="49714"/>
                    </a:cubicBezTo>
                    <a:cubicBezTo>
                      <a:pt x="29348" y="43257"/>
                      <a:pt x="30452" y="35677"/>
                      <a:pt x="30471" y="33506"/>
                    </a:cubicBezTo>
                    <a:cubicBezTo>
                      <a:pt x="30452" y="31335"/>
                      <a:pt x="29348" y="23754"/>
                      <a:pt x="16152" y="17297"/>
                    </a:cubicBezTo>
                    <a:cubicBezTo>
                      <a:pt x="1329" y="10035"/>
                      <a:pt x="2471" y="752"/>
                      <a:pt x="2489" y="639"/>
                    </a:cubicBezTo>
                    <a:cubicBezTo>
                      <a:pt x="2531" y="233"/>
                      <a:pt x="2213" y="1"/>
                      <a:pt x="18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062;p73">
                <a:extLst>
                  <a:ext uri="{FF2B5EF4-FFF2-40B4-BE49-F238E27FC236}">
                    <a16:creationId xmlns:a16="http://schemas.microsoft.com/office/drawing/2014/main" id="{E49808AF-9AC5-4BDF-A9DF-388D61B2A889}"/>
                  </a:ext>
                </a:extLst>
              </p:cNvPr>
              <p:cNvSpPr/>
              <p:nvPr/>
            </p:nvSpPr>
            <p:spPr>
              <a:xfrm rot="5400000">
                <a:off x="7757085" y="1329027"/>
                <a:ext cx="82624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70" extrusionOk="0">
                    <a:moveTo>
                      <a:pt x="1685" y="1"/>
                    </a:moveTo>
                    <a:cubicBezTo>
                      <a:pt x="750" y="1"/>
                      <a:pt x="1" y="750"/>
                      <a:pt x="1" y="1685"/>
                    </a:cubicBezTo>
                    <a:cubicBezTo>
                      <a:pt x="1" y="2621"/>
                      <a:pt x="750" y="3370"/>
                      <a:pt x="1685" y="3370"/>
                    </a:cubicBezTo>
                    <a:cubicBezTo>
                      <a:pt x="2603" y="3370"/>
                      <a:pt x="3370" y="2621"/>
                      <a:pt x="3370" y="1685"/>
                    </a:cubicBezTo>
                    <a:cubicBezTo>
                      <a:pt x="3370" y="750"/>
                      <a:pt x="2603" y="1"/>
                      <a:pt x="16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063;p73">
                <a:extLst>
                  <a:ext uri="{FF2B5EF4-FFF2-40B4-BE49-F238E27FC236}">
                    <a16:creationId xmlns:a16="http://schemas.microsoft.com/office/drawing/2014/main" id="{64FF0926-7129-4658-8DCF-D0AD912BF00D}"/>
                  </a:ext>
                </a:extLst>
              </p:cNvPr>
              <p:cNvSpPr/>
              <p:nvPr/>
            </p:nvSpPr>
            <p:spPr>
              <a:xfrm rot="5400000">
                <a:off x="7747401" y="1339545"/>
                <a:ext cx="89048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0" extrusionOk="0">
                    <a:moveTo>
                      <a:pt x="2845" y="1"/>
                    </a:moveTo>
                    <a:cubicBezTo>
                      <a:pt x="3122" y="1161"/>
                      <a:pt x="2183" y="2060"/>
                      <a:pt x="1192" y="2060"/>
                    </a:cubicBezTo>
                    <a:cubicBezTo>
                      <a:pt x="775" y="2060"/>
                      <a:pt x="349" y="1901"/>
                      <a:pt x="0" y="1536"/>
                    </a:cubicBezTo>
                    <a:lnTo>
                      <a:pt x="0" y="1536"/>
                    </a:lnTo>
                    <a:cubicBezTo>
                      <a:pt x="179" y="2335"/>
                      <a:pt x="886" y="2850"/>
                      <a:pt x="1634" y="2850"/>
                    </a:cubicBezTo>
                    <a:cubicBezTo>
                      <a:pt x="1903" y="2850"/>
                      <a:pt x="2177" y="2783"/>
                      <a:pt x="2434" y="2640"/>
                    </a:cubicBezTo>
                    <a:cubicBezTo>
                      <a:pt x="3426" y="2116"/>
                      <a:pt x="3631" y="787"/>
                      <a:pt x="28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064;p73">
                <a:extLst>
                  <a:ext uri="{FF2B5EF4-FFF2-40B4-BE49-F238E27FC236}">
                    <a16:creationId xmlns:a16="http://schemas.microsoft.com/office/drawing/2014/main" id="{14B2729A-055D-4908-8938-1A2EE0CBF7C7}"/>
                  </a:ext>
                </a:extLst>
              </p:cNvPr>
              <p:cNvSpPr/>
              <p:nvPr/>
            </p:nvSpPr>
            <p:spPr>
              <a:xfrm rot="5400000">
                <a:off x="7797000" y="1344179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49" y="0"/>
                    </a:moveTo>
                    <a:cubicBezTo>
                      <a:pt x="338" y="0"/>
                      <a:pt x="1" y="337"/>
                      <a:pt x="1" y="749"/>
                    </a:cubicBezTo>
                    <a:cubicBezTo>
                      <a:pt x="1" y="1180"/>
                      <a:pt x="338" y="1517"/>
                      <a:pt x="749" y="1517"/>
                    </a:cubicBezTo>
                    <a:cubicBezTo>
                      <a:pt x="1180" y="1517"/>
                      <a:pt x="1517" y="1180"/>
                      <a:pt x="1517" y="749"/>
                    </a:cubicBezTo>
                    <a:cubicBezTo>
                      <a:pt x="1517" y="337"/>
                      <a:pt x="1180" y="0"/>
                      <a:pt x="7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065;p73">
                <a:extLst>
                  <a:ext uri="{FF2B5EF4-FFF2-40B4-BE49-F238E27FC236}">
                    <a16:creationId xmlns:a16="http://schemas.microsoft.com/office/drawing/2014/main" id="{66B16A63-AF8B-48AC-88DC-6D00EC9DB7F8}"/>
                  </a:ext>
                </a:extLst>
              </p:cNvPr>
              <p:cNvSpPr/>
              <p:nvPr/>
            </p:nvSpPr>
            <p:spPr>
              <a:xfrm rot="5400000">
                <a:off x="7620326" y="1248732"/>
                <a:ext cx="82624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70" extrusionOk="0">
                    <a:moveTo>
                      <a:pt x="1685" y="0"/>
                    </a:moveTo>
                    <a:cubicBezTo>
                      <a:pt x="749" y="0"/>
                      <a:pt x="1" y="749"/>
                      <a:pt x="1" y="1685"/>
                    </a:cubicBezTo>
                    <a:cubicBezTo>
                      <a:pt x="1" y="2621"/>
                      <a:pt x="749" y="3369"/>
                      <a:pt x="1685" y="3369"/>
                    </a:cubicBezTo>
                    <a:cubicBezTo>
                      <a:pt x="2602" y="3369"/>
                      <a:pt x="3370" y="2621"/>
                      <a:pt x="3370" y="1685"/>
                    </a:cubicBezTo>
                    <a:cubicBezTo>
                      <a:pt x="3370" y="749"/>
                      <a:pt x="2602" y="0"/>
                      <a:pt x="1685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57" name="Google Shape;3066;p73">
                <a:extLst>
                  <a:ext uri="{FF2B5EF4-FFF2-40B4-BE49-F238E27FC236}">
                    <a16:creationId xmlns:a16="http://schemas.microsoft.com/office/drawing/2014/main" id="{EABCAE88-0B9B-44E3-9AC2-9744473867ED}"/>
                  </a:ext>
                </a:extLst>
              </p:cNvPr>
              <p:cNvSpPr/>
              <p:nvPr/>
            </p:nvSpPr>
            <p:spPr>
              <a:xfrm rot="5400000">
                <a:off x="7610654" y="1259238"/>
                <a:ext cx="89023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3631" h="2850" extrusionOk="0">
                    <a:moveTo>
                      <a:pt x="2864" y="0"/>
                    </a:moveTo>
                    <a:cubicBezTo>
                      <a:pt x="3127" y="1160"/>
                      <a:pt x="2185" y="2060"/>
                      <a:pt x="1192" y="2060"/>
                    </a:cubicBezTo>
                    <a:cubicBezTo>
                      <a:pt x="775" y="2060"/>
                      <a:pt x="349" y="1901"/>
                      <a:pt x="0" y="1535"/>
                    </a:cubicBezTo>
                    <a:lnTo>
                      <a:pt x="0" y="1535"/>
                    </a:lnTo>
                    <a:cubicBezTo>
                      <a:pt x="179" y="2334"/>
                      <a:pt x="885" y="2849"/>
                      <a:pt x="1641" y="2849"/>
                    </a:cubicBezTo>
                    <a:cubicBezTo>
                      <a:pt x="1912" y="2849"/>
                      <a:pt x="2190" y="2783"/>
                      <a:pt x="2452" y="2639"/>
                    </a:cubicBezTo>
                    <a:cubicBezTo>
                      <a:pt x="3425" y="2115"/>
                      <a:pt x="3631" y="787"/>
                      <a:pt x="2864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067;p73">
                <a:extLst>
                  <a:ext uri="{FF2B5EF4-FFF2-40B4-BE49-F238E27FC236}">
                    <a16:creationId xmlns:a16="http://schemas.microsoft.com/office/drawing/2014/main" id="{A5019880-4436-444C-9E63-2E6837840684}"/>
                  </a:ext>
                </a:extLst>
              </p:cNvPr>
              <p:cNvSpPr/>
              <p:nvPr/>
            </p:nvSpPr>
            <p:spPr>
              <a:xfrm rot="5400000">
                <a:off x="7660707" y="1263884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49" y="0"/>
                    </a:moveTo>
                    <a:cubicBezTo>
                      <a:pt x="337" y="0"/>
                      <a:pt x="0" y="337"/>
                      <a:pt x="0" y="768"/>
                    </a:cubicBezTo>
                    <a:cubicBezTo>
                      <a:pt x="0" y="1179"/>
                      <a:pt x="337" y="1516"/>
                      <a:pt x="749" y="1516"/>
                    </a:cubicBezTo>
                    <a:cubicBezTo>
                      <a:pt x="1179" y="1516"/>
                      <a:pt x="1516" y="1179"/>
                      <a:pt x="1516" y="768"/>
                    </a:cubicBezTo>
                    <a:cubicBezTo>
                      <a:pt x="1516" y="337"/>
                      <a:pt x="1179" y="0"/>
                      <a:pt x="749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068;p73">
                <a:extLst>
                  <a:ext uri="{FF2B5EF4-FFF2-40B4-BE49-F238E27FC236}">
                    <a16:creationId xmlns:a16="http://schemas.microsoft.com/office/drawing/2014/main" id="{EC88A4A3-F741-4D8E-BEC8-C2BDB6645658}"/>
                  </a:ext>
                </a:extLst>
              </p:cNvPr>
              <p:cNvSpPr/>
              <p:nvPr/>
            </p:nvSpPr>
            <p:spPr>
              <a:xfrm rot="5400000">
                <a:off x="8274466" y="1928565"/>
                <a:ext cx="83090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3370" extrusionOk="0">
                    <a:moveTo>
                      <a:pt x="1704" y="1"/>
                    </a:moveTo>
                    <a:cubicBezTo>
                      <a:pt x="768" y="1"/>
                      <a:pt x="1" y="749"/>
                      <a:pt x="1" y="1685"/>
                    </a:cubicBezTo>
                    <a:cubicBezTo>
                      <a:pt x="1" y="2621"/>
                      <a:pt x="768" y="3370"/>
                      <a:pt x="1704" y="3370"/>
                    </a:cubicBezTo>
                    <a:cubicBezTo>
                      <a:pt x="2621" y="3370"/>
                      <a:pt x="3388" y="2621"/>
                      <a:pt x="3388" y="1685"/>
                    </a:cubicBezTo>
                    <a:cubicBezTo>
                      <a:pt x="3388" y="749"/>
                      <a:pt x="2621" y="1"/>
                      <a:pt x="17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069;p73">
                <a:extLst>
                  <a:ext uri="{FF2B5EF4-FFF2-40B4-BE49-F238E27FC236}">
                    <a16:creationId xmlns:a16="http://schemas.microsoft.com/office/drawing/2014/main" id="{2A05761B-BE24-49F1-B846-3A1827BAC034}"/>
                  </a:ext>
                </a:extLst>
              </p:cNvPr>
              <p:cNvSpPr/>
              <p:nvPr/>
            </p:nvSpPr>
            <p:spPr>
              <a:xfrm rot="5400000">
                <a:off x="8264928" y="1938765"/>
                <a:ext cx="89048" cy="70047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7" extrusionOk="0">
                    <a:moveTo>
                      <a:pt x="2864" y="1"/>
                    </a:moveTo>
                    <a:lnTo>
                      <a:pt x="2864" y="1"/>
                    </a:lnTo>
                    <a:cubicBezTo>
                      <a:pt x="3127" y="1171"/>
                      <a:pt x="2199" y="2064"/>
                      <a:pt x="1208" y="2064"/>
                    </a:cubicBezTo>
                    <a:cubicBezTo>
                      <a:pt x="788" y="2064"/>
                      <a:pt x="357" y="1903"/>
                      <a:pt x="0" y="1535"/>
                    </a:cubicBezTo>
                    <a:lnTo>
                      <a:pt x="0" y="1535"/>
                    </a:lnTo>
                    <a:cubicBezTo>
                      <a:pt x="194" y="2340"/>
                      <a:pt x="913" y="2857"/>
                      <a:pt x="1669" y="2857"/>
                    </a:cubicBezTo>
                    <a:cubicBezTo>
                      <a:pt x="1932" y="2857"/>
                      <a:pt x="2200" y="2794"/>
                      <a:pt x="2452" y="2658"/>
                    </a:cubicBezTo>
                    <a:cubicBezTo>
                      <a:pt x="3444" y="2116"/>
                      <a:pt x="3631" y="806"/>
                      <a:pt x="28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070;p73">
                <a:extLst>
                  <a:ext uri="{FF2B5EF4-FFF2-40B4-BE49-F238E27FC236}">
                    <a16:creationId xmlns:a16="http://schemas.microsoft.com/office/drawing/2014/main" id="{3E4154C4-7B7E-4364-B961-D3269A3C2862}"/>
                  </a:ext>
                </a:extLst>
              </p:cNvPr>
              <p:cNvSpPr/>
              <p:nvPr/>
            </p:nvSpPr>
            <p:spPr>
              <a:xfrm rot="5400000">
                <a:off x="8314846" y="1943717"/>
                <a:ext cx="37193" cy="37659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36" extrusionOk="0">
                    <a:moveTo>
                      <a:pt x="749" y="1"/>
                    </a:moveTo>
                    <a:cubicBezTo>
                      <a:pt x="337" y="1"/>
                      <a:pt x="0" y="356"/>
                      <a:pt x="0" y="768"/>
                    </a:cubicBezTo>
                    <a:cubicBezTo>
                      <a:pt x="0" y="1198"/>
                      <a:pt x="337" y="1535"/>
                      <a:pt x="749" y="1535"/>
                    </a:cubicBezTo>
                    <a:cubicBezTo>
                      <a:pt x="1179" y="1535"/>
                      <a:pt x="1516" y="1198"/>
                      <a:pt x="1516" y="768"/>
                    </a:cubicBezTo>
                    <a:cubicBezTo>
                      <a:pt x="1516" y="356"/>
                      <a:pt x="1179" y="1"/>
                      <a:pt x="7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071;p73">
                <a:extLst>
                  <a:ext uri="{FF2B5EF4-FFF2-40B4-BE49-F238E27FC236}">
                    <a16:creationId xmlns:a16="http://schemas.microsoft.com/office/drawing/2014/main" id="{51EA81B9-01CD-4BDD-9B62-E5CA93395BDC}"/>
                  </a:ext>
                </a:extLst>
              </p:cNvPr>
              <p:cNvSpPr/>
              <p:nvPr/>
            </p:nvSpPr>
            <p:spPr>
              <a:xfrm rot="5400000">
                <a:off x="7362206" y="1361390"/>
                <a:ext cx="83065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3370" extrusionOk="0">
                    <a:moveTo>
                      <a:pt x="1685" y="0"/>
                    </a:moveTo>
                    <a:cubicBezTo>
                      <a:pt x="767" y="0"/>
                      <a:pt x="0" y="749"/>
                      <a:pt x="0" y="1685"/>
                    </a:cubicBezTo>
                    <a:cubicBezTo>
                      <a:pt x="0" y="2620"/>
                      <a:pt x="767" y="3369"/>
                      <a:pt x="1685" y="3369"/>
                    </a:cubicBezTo>
                    <a:cubicBezTo>
                      <a:pt x="2620" y="3369"/>
                      <a:pt x="3388" y="2620"/>
                      <a:pt x="3388" y="1685"/>
                    </a:cubicBezTo>
                    <a:cubicBezTo>
                      <a:pt x="3388" y="749"/>
                      <a:pt x="2620" y="0"/>
                      <a:pt x="1685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072;p73">
                <a:extLst>
                  <a:ext uri="{FF2B5EF4-FFF2-40B4-BE49-F238E27FC236}">
                    <a16:creationId xmlns:a16="http://schemas.microsoft.com/office/drawing/2014/main" id="{30AE2A2C-59B3-4AEF-B165-6831585FDF3A}"/>
                  </a:ext>
                </a:extLst>
              </p:cNvPr>
              <p:cNvSpPr/>
              <p:nvPr/>
            </p:nvSpPr>
            <p:spPr>
              <a:xfrm rot="5400000">
                <a:off x="7352657" y="1372043"/>
                <a:ext cx="89048" cy="70047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7" extrusionOk="0">
                    <a:moveTo>
                      <a:pt x="2845" y="0"/>
                    </a:moveTo>
                    <a:cubicBezTo>
                      <a:pt x="3121" y="1170"/>
                      <a:pt x="2188" y="2063"/>
                      <a:pt x="1199" y="2063"/>
                    </a:cubicBezTo>
                    <a:cubicBezTo>
                      <a:pt x="780" y="2063"/>
                      <a:pt x="351" y="1903"/>
                      <a:pt x="0" y="1535"/>
                    </a:cubicBezTo>
                    <a:lnTo>
                      <a:pt x="0" y="1535"/>
                    </a:lnTo>
                    <a:cubicBezTo>
                      <a:pt x="181" y="2340"/>
                      <a:pt x="896" y="2856"/>
                      <a:pt x="1650" y="2856"/>
                    </a:cubicBezTo>
                    <a:cubicBezTo>
                      <a:pt x="1914" y="2856"/>
                      <a:pt x="2182" y="2793"/>
                      <a:pt x="2433" y="2658"/>
                    </a:cubicBezTo>
                    <a:cubicBezTo>
                      <a:pt x="3425" y="2115"/>
                      <a:pt x="3631" y="805"/>
                      <a:pt x="2845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073;p73">
                <a:extLst>
                  <a:ext uri="{FF2B5EF4-FFF2-40B4-BE49-F238E27FC236}">
                    <a16:creationId xmlns:a16="http://schemas.microsoft.com/office/drawing/2014/main" id="{DB46BA33-80D5-44D7-B1D0-0388C5236062}"/>
                  </a:ext>
                </a:extLst>
              </p:cNvPr>
              <p:cNvSpPr/>
              <p:nvPr/>
            </p:nvSpPr>
            <p:spPr>
              <a:xfrm rot="5400000">
                <a:off x="7402366" y="1376297"/>
                <a:ext cx="37659" cy="37659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536" extrusionOk="0">
                    <a:moveTo>
                      <a:pt x="768" y="1"/>
                    </a:moveTo>
                    <a:cubicBezTo>
                      <a:pt x="356" y="1"/>
                      <a:pt x="1" y="357"/>
                      <a:pt x="1" y="768"/>
                    </a:cubicBezTo>
                    <a:cubicBezTo>
                      <a:pt x="1" y="1180"/>
                      <a:pt x="356" y="1536"/>
                      <a:pt x="768" y="1536"/>
                    </a:cubicBezTo>
                    <a:cubicBezTo>
                      <a:pt x="1199" y="1536"/>
                      <a:pt x="1536" y="1180"/>
                      <a:pt x="1536" y="768"/>
                    </a:cubicBezTo>
                    <a:cubicBezTo>
                      <a:pt x="1536" y="357"/>
                      <a:pt x="1199" y="1"/>
                      <a:pt x="768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074;p73">
                <a:extLst>
                  <a:ext uri="{FF2B5EF4-FFF2-40B4-BE49-F238E27FC236}">
                    <a16:creationId xmlns:a16="http://schemas.microsoft.com/office/drawing/2014/main" id="{DEE350EB-5CE8-43FE-8010-E175690548A6}"/>
                  </a:ext>
                </a:extLst>
              </p:cNvPr>
              <p:cNvSpPr/>
              <p:nvPr/>
            </p:nvSpPr>
            <p:spPr>
              <a:xfrm rot="5400000">
                <a:off x="6510529" y="1838169"/>
                <a:ext cx="82624" cy="8309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1"/>
                    </a:moveTo>
                    <a:cubicBezTo>
                      <a:pt x="749" y="1"/>
                      <a:pt x="0" y="768"/>
                      <a:pt x="0" y="1704"/>
                    </a:cubicBezTo>
                    <a:cubicBezTo>
                      <a:pt x="0" y="2621"/>
                      <a:pt x="749" y="3389"/>
                      <a:pt x="1685" y="3389"/>
                    </a:cubicBezTo>
                    <a:cubicBezTo>
                      <a:pt x="2621" y="3389"/>
                      <a:pt x="3369" y="2621"/>
                      <a:pt x="3369" y="1704"/>
                    </a:cubicBezTo>
                    <a:cubicBezTo>
                      <a:pt x="3369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075;p73">
                <a:extLst>
                  <a:ext uri="{FF2B5EF4-FFF2-40B4-BE49-F238E27FC236}">
                    <a16:creationId xmlns:a16="http://schemas.microsoft.com/office/drawing/2014/main" id="{19C224C7-B282-44E8-BF79-44AABB5C7CC5}"/>
                  </a:ext>
                </a:extLst>
              </p:cNvPr>
              <p:cNvSpPr/>
              <p:nvPr/>
            </p:nvSpPr>
            <p:spPr>
              <a:xfrm rot="5400000">
                <a:off x="6500943" y="1848761"/>
                <a:ext cx="89048" cy="70145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1" extrusionOk="0">
                    <a:moveTo>
                      <a:pt x="2864" y="1"/>
                    </a:moveTo>
                    <a:cubicBezTo>
                      <a:pt x="3127" y="1171"/>
                      <a:pt x="2190" y="2064"/>
                      <a:pt x="1200" y="2064"/>
                    </a:cubicBezTo>
                    <a:cubicBezTo>
                      <a:pt x="781" y="2064"/>
                      <a:pt x="352" y="1903"/>
                      <a:pt x="1" y="1536"/>
                    </a:cubicBezTo>
                    <a:lnTo>
                      <a:pt x="1" y="1536"/>
                    </a:lnTo>
                    <a:cubicBezTo>
                      <a:pt x="180" y="2351"/>
                      <a:pt x="890" y="2860"/>
                      <a:pt x="1649" y="2860"/>
                    </a:cubicBezTo>
                    <a:cubicBezTo>
                      <a:pt x="1918" y="2860"/>
                      <a:pt x="2193" y="2796"/>
                      <a:pt x="2453" y="2659"/>
                    </a:cubicBezTo>
                    <a:cubicBezTo>
                      <a:pt x="3426" y="2135"/>
                      <a:pt x="3632" y="806"/>
                      <a:pt x="2864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076;p73">
                <a:extLst>
                  <a:ext uri="{FF2B5EF4-FFF2-40B4-BE49-F238E27FC236}">
                    <a16:creationId xmlns:a16="http://schemas.microsoft.com/office/drawing/2014/main" id="{03939AB3-8994-4350-83B7-74F1818FE653}"/>
                  </a:ext>
                </a:extLst>
              </p:cNvPr>
              <p:cNvSpPr/>
              <p:nvPr/>
            </p:nvSpPr>
            <p:spPr>
              <a:xfrm rot="5400000">
                <a:off x="6550677" y="1853530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50" y="1"/>
                    </a:moveTo>
                    <a:cubicBezTo>
                      <a:pt x="338" y="1"/>
                      <a:pt x="1" y="337"/>
                      <a:pt x="1" y="749"/>
                    </a:cubicBezTo>
                    <a:cubicBezTo>
                      <a:pt x="1" y="1180"/>
                      <a:pt x="338" y="1517"/>
                      <a:pt x="750" y="1517"/>
                    </a:cubicBezTo>
                    <a:cubicBezTo>
                      <a:pt x="1180" y="1517"/>
                      <a:pt x="1517" y="1180"/>
                      <a:pt x="1517" y="749"/>
                    </a:cubicBezTo>
                    <a:cubicBezTo>
                      <a:pt x="1517" y="337"/>
                      <a:pt x="1180" y="1"/>
                      <a:pt x="750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077;p73">
                <a:extLst>
                  <a:ext uri="{FF2B5EF4-FFF2-40B4-BE49-F238E27FC236}">
                    <a16:creationId xmlns:a16="http://schemas.microsoft.com/office/drawing/2014/main" id="{969EC6C0-2983-47E5-BA98-5E170EF01877}"/>
                  </a:ext>
                </a:extLst>
              </p:cNvPr>
              <p:cNvSpPr/>
              <p:nvPr/>
            </p:nvSpPr>
            <p:spPr>
              <a:xfrm rot="5400000">
                <a:off x="5860754" y="1265943"/>
                <a:ext cx="83065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3370" extrusionOk="0">
                    <a:moveTo>
                      <a:pt x="1703" y="0"/>
                    </a:moveTo>
                    <a:cubicBezTo>
                      <a:pt x="767" y="0"/>
                      <a:pt x="0" y="749"/>
                      <a:pt x="0" y="1685"/>
                    </a:cubicBezTo>
                    <a:cubicBezTo>
                      <a:pt x="0" y="2621"/>
                      <a:pt x="767" y="3369"/>
                      <a:pt x="1703" y="3369"/>
                    </a:cubicBezTo>
                    <a:cubicBezTo>
                      <a:pt x="2620" y="3369"/>
                      <a:pt x="3388" y="2621"/>
                      <a:pt x="3388" y="1685"/>
                    </a:cubicBezTo>
                    <a:cubicBezTo>
                      <a:pt x="3388" y="749"/>
                      <a:pt x="2620" y="0"/>
                      <a:pt x="1703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078;p73">
                <a:extLst>
                  <a:ext uri="{FF2B5EF4-FFF2-40B4-BE49-F238E27FC236}">
                    <a16:creationId xmlns:a16="http://schemas.microsoft.com/office/drawing/2014/main" id="{28019FF9-7443-40F8-B967-FF41D1A59BCA}"/>
                  </a:ext>
                </a:extLst>
              </p:cNvPr>
              <p:cNvSpPr/>
              <p:nvPr/>
            </p:nvSpPr>
            <p:spPr>
              <a:xfrm rot="5400000">
                <a:off x="5851205" y="1276596"/>
                <a:ext cx="89048" cy="70047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7" extrusionOk="0">
                    <a:moveTo>
                      <a:pt x="2845" y="1"/>
                    </a:moveTo>
                    <a:lnTo>
                      <a:pt x="2845" y="1"/>
                    </a:lnTo>
                    <a:cubicBezTo>
                      <a:pt x="3121" y="1170"/>
                      <a:pt x="2188" y="2063"/>
                      <a:pt x="1199" y="2063"/>
                    </a:cubicBezTo>
                    <a:cubicBezTo>
                      <a:pt x="780" y="2063"/>
                      <a:pt x="351" y="1903"/>
                      <a:pt x="0" y="1535"/>
                    </a:cubicBezTo>
                    <a:lnTo>
                      <a:pt x="0" y="1535"/>
                    </a:lnTo>
                    <a:cubicBezTo>
                      <a:pt x="181" y="2340"/>
                      <a:pt x="896" y="2857"/>
                      <a:pt x="1650" y="2857"/>
                    </a:cubicBezTo>
                    <a:cubicBezTo>
                      <a:pt x="1914" y="2857"/>
                      <a:pt x="2182" y="2794"/>
                      <a:pt x="2433" y="2658"/>
                    </a:cubicBezTo>
                    <a:cubicBezTo>
                      <a:pt x="3425" y="2116"/>
                      <a:pt x="3631" y="805"/>
                      <a:pt x="2845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079;p73">
                <a:extLst>
                  <a:ext uri="{FF2B5EF4-FFF2-40B4-BE49-F238E27FC236}">
                    <a16:creationId xmlns:a16="http://schemas.microsoft.com/office/drawing/2014/main" id="{2A604FB1-5A4A-4D25-8B07-3F9F05BD01F3}"/>
                  </a:ext>
                </a:extLst>
              </p:cNvPr>
              <p:cNvSpPr/>
              <p:nvPr/>
            </p:nvSpPr>
            <p:spPr>
              <a:xfrm rot="5400000">
                <a:off x="5901122" y="1281083"/>
                <a:ext cx="37193" cy="37659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36" extrusionOk="0">
                    <a:moveTo>
                      <a:pt x="749" y="0"/>
                    </a:moveTo>
                    <a:cubicBezTo>
                      <a:pt x="337" y="0"/>
                      <a:pt x="0" y="356"/>
                      <a:pt x="0" y="768"/>
                    </a:cubicBezTo>
                    <a:cubicBezTo>
                      <a:pt x="0" y="1180"/>
                      <a:pt x="337" y="1535"/>
                      <a:pt x="749" y="1535"/>
                    </a:cubicBezTo>
                    <a:cubicBezTo>
                      <a:pt x="1180" y="1535"/>
                      <a:pt x="1516" y="1180"/>
                      <a:pt x="1516" y="768"/>
                    </a:cubicBezTo>
                    <a:cubicBezTo>
                      <a:pt x="1516" y="356"/>
                      <a:pt x="1180" y="0"/>
                      <a:pt x="749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080;p73">
                <a:extLst>
                  <a:ext uri="{FF2B5EF4-FFF2-40B4-BE49-F238E27FC236}">
                    <a16:creationId xmlns:a16="http://schemas.microsoft.com/office/drawing/2014/main" id="{13ED904A-D212-48DB-B77F-324379BB3E9E}"/>
                  </a:ext>
                </a:extLst>
              </p:cNvPr>
              <p:cNvSpPr/>
              <p:nvPr/>
            </p:nvSpPr>
            <p:spPr>
              <a:xfrm rot="5400000">
                <a:off x="8128305" y="1839775"/>
                <a:ext cx="83090" cy="83090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3389" extrusionOk="0">
                    <a:moveTo>
                      <a:pt x="1685" y="1"/>
                    </a:moveTo>
                    <a:cubicBezTo>
                      <a:pt x="768" y="1"/>
                      <a:pt x="0" y="768"/>
                      <a:pt x="0" y="1704"/>
                    </a:cubicBezTo>
                    <a:cubicBezTo>
                      <a:pt x="0" y="2621"/>
                      <a:pt x="768" y="3388"/>
                      <a:pt x="1685" y="3388"/>
                    </a:cubicBezTo>
                    <a:cubicBezTo>
                      <a:pt x="2621" y="3388"/>
                      <a:pt x="3388" y="2621"/>
                      <a:pt x="3388" y="1704"/>
                    </a:cubicBezTo>
                    <a:cubicBezTo>
                      <a:pt x="3388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081;p73">
                <a:extLst>
                  <a:ext uri="{FF2B5EF4-FFF2-40B4-BE49-F238E27FC236}">
                    <a16:creationId xmlns:a16="http://schemas.microsoft.com/office/drawing/2014/main" id="{AC31B61C-F32F-4CBB-9519-06285565A307}"/>
                  </a:ext>
                </a:extLst>
              </p:cNvPr>
              <p:cNvSpPr/>
              <p:nvPr/>
            </p:nvSpPr>
            <p:spPr>
              <a:xfrm rot="5400000">
                <a:off x="8118963" y="1850612"/>
                <a:ext cx="89048" cy="7012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0" extrusionOk="0">
                    <a:moveTo>
                      <a:pt x="2845" y="1"/>
                    </a:moveTo>
                    <a:lnTo>
                      <a:pt x="2845" y="1"/>
                    </a:lnTo>
                    <a:cubicBezTo>
                      <a:pt x="3109" y="1175"/>
                      <a:pt x="2174" y="2070"/>
                      <a:pt x="1185" y="2070"/>
                    </a:cubicBezTo>
                    <a:cubicBezTo>
                      <a:pt x="771" y="2070"/>
                      <a:pt x="349" y="1913"/>
                      <a:pt x="1" y="1554"/>
                    </a:cubicBezTo>
                    <a:lnTo>
                      <a:pt x="1" y="1554"/>
                    </a:lnTo>
                    <a:cubicBezTo>
                      <a:pt x="180" y="2355"/>
                      <a:pt x="889" y="2860"/>
                      <a:pt x="1639" y="2860"/>
                    </a:cubicBezTo>
                    <a:cubicBezTo>
                      <a:pt x="1906" y="2860"/>
                      <a:pt x="2178" y="2796"/>
                      <a:pt x="2434" y="2658"/>
                    </a:cubicBezTo>
                    <a:cubicBezTo>
                      <a:pt x="3426" y="2134"/>
                      <a:pt x="3632" y="805"/>
                      <a:pt x="28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082;p73">
                <a:extLst>
                  <a:ext uri="{FF2B5EF4-FFF2-40B4-BE49-F238E27FC236}">
                    <a16:creationId xmlns:a16="http://schemas.microsoft.com/office/drawing/2014/main" id="{BE32B22B-81B4-4447-BBB6-B12C0AAA6466}"/>
                  </a:ext>
                </a:extLst>
              </p:cNvPr>
              <p:cNvSpPr/>
              <p:nvPr/>
            </p:nvSpPr>
            <p:spPr>
              <a:xfrm rot="5400000">
                <a:off x="8168685" y="1855369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49" y="0"/>
                    </a:moveTo>
                    <a:cubicBezTo>
                      <a:pt x="338" y="0"/>
                      <a:pt x="1" y="337"/>
                      <a:pt x="1" y="767"/>
                    </a:cubicBezTo>
                    <a:cubicBezTo>
                      <a:pt x="1" y="1179"/>
                      <a:pt x="338" y="1516"/>
                      <a:pt x="749" y="1516"/>
                    </a:cubicBezTo>
                    <a:cubicBezTo>
                      <a:pt x="1180" y="1516"/>
                      <a:pt x="1517" y="1179"/>
                      <a:pt x="1517" y="767"/>
                    </a:cubicBezTo>
                    <a:cubicBezTo>
                      <a:pt x="1517" y="337"/>
                      <a:pt x="1180" y="0"/>
                      <a:pt x="7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083;p73">
                <a:extLst>
                  <a:ext uri="{FF2B5EF4-FFF2-40B4-BE49-F238E27FC236}">
                    <a16:creationId xmlns:a16="http://schemas.microsoft.com/office/drawing/2014/main" id="{2EC6C03C-816C-4E43-AEF7-BE071A458E40}"/>
                  </a:ext>
                </a:extLst>
              </p:cNvPr>
              <p:cNvSpPr/>
              <p:nvPr/>
            </p:nvSpPr>
            <p:spPr>
              <a:xfrm rot="5400000">
                <a:off x="7486804" y="1291417"/>
                <a:ext cx="83065" cy="83065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3388" extrusionOk="0">
                    <a:moveTo>
                      <a:pt x="1685" y="0"/>
                    </a:moveTo>
                    <a:cubicBezTo>
                      <a:pt x="768" y="0"/>
                      <a:pt x="0" y="768"/>
                      <a:pt x="0" y="1703"/>
                    </a:cubicBezTo>
                    <a:cubicBezTo>
                      <a:pt x="0" y="2620"/>
                      <a:pt x="768" y="3388"/>
                      <a:pt x="1685" y="3388"/>
                    </a:cubicBezTo>
                    <a:cubicBezTo>
                      <a:pt x="2621" y="3388"/>
                      <a:pt x="3388" y="2620"/>
                      <a:pt x="3388" y="1703"/>
                    </a:cubicBezTo>
                    <a:cubicBezTo>
                      <a:pt x="3388" y="768"/>
                      <a:pt x="2621" y="0"/>
                      <a:pt x="1685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084;p73">
                <a:extLst>
                  <a:ext uri="{FF2B5EF4-FFF2-40B4-BE49-F238E27FC236}">
                    <a16:creationId xmlns:a16="http://schemas.microsoft.com/office/drawing/2014/main" id="{A5734C96-AE2A-444F-BD4C-D111A541405D}"/>
                  </a:ext>
                </a:extLst>
              </p:cNvPr>
              <p:cNvSpPr/>
              <p:nvPr/>
            </p:nvSpPr>
            <p:spPr>
              <a:xfrm rot="5400000">
                <a:off x="7477438" y="1302254"/>
                <a:ext cx="89048" cy="7012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0" extrusionOk="0">
                    <a:moveTo>
                      <a:pt x="2864" y="0"/>
                    </a:moveTo>
                    <a:lnTo>
                      <a:pt x="2864" y="0"/>
                    </a:lnTo>
                    <a:cubicBezTo>
                      <a:pt x="3128" y="1174"/>
                      <a:pt x="2183" y="2070"/>
                      <a:pt x="1189" y="2070"/>
                    </a:cubicBezTo>
                    <a:cubicBezTo>
                      <a:pt x="773" y="2070"/>
                      <a:pt x="348" y="1913"/>
                      <a:pt x="0" y="1554"/>
                    </a:cubicBezTo>
                    <a:lnTo>
                      <a:pt x="0" y="1554"/>
                    </a:lnTo>
                    <a:cubicBezTo>
                      <a:pt x="180" y="2354"/>
                      <a:pt x="889" y="2860"/>
                      <a:pt x="1646" y="2860"/>
                    </a:cubicBezTo>
                    <a:cubicBezTo>
                      <a:pt x="1916" y="2860"/>
                      <a:pt x="2192" y="2796"/>
                      <a:pt x="2452" y="2658"/>
                    </a:cubicBezTo>
                    <a:cubicBezTo>
                      <a:pt x="3425" y="2134"/>
                      <a:pt x="3631" y="805"/>
                      <a:pt x="2864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085;p73">
                <a:extLst>
                  <a:ext uri="{FF2B5EF4-FFF2-40B4-BE49-F238E27FC236}">
                    <a16:creationId xmlns:a16="http://schemas.microsoft.com/office/drawing/2014/main" id="{D1786DC3-0570-45A2-9EED-79D9032DFA7C}"/>
                  </a:ext>
                </a:extLst>
              </p:cNvPr>
              <p:cNvSpPr/>
              <p:nvPr/>
            </p:nvSpPr>
            <p:spPr>
              <a:xfrm rot="5400000">
                <a:off x="7526952" y="1306777"/>
                <a:ext cx="37659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517" extrusionOk="0">
                    <a:moveTo>
                      <a:pt x="768" y="1"/>
                    </a:moveTo>
                    <a:cubicBezTo>
                      <a:pt x="356" y="1"/>
                      <a:pt x="1" y="338"/>
                      <a:pt x="1" y="768"/>
                    </a:cubicBezTo>
                    <a:cubicBezTo>
                      <a:pt x="1" y="1180"/>
                      <a:pt x="356" y="1517"/>
                      <a:pt x="768" y="1517"/>
                    </a:cubicBezTo>
                    <a:cubicBezTo>
                      <a:pt x="1199" y="1517"/>
                      <a:pt x="1536" y="1180"/>
                      <a:pt x="1536" y="768"/>
                    </a:cubicBezTo>
                    <a:cubicBezTo>
                      <a:pt x="1536" y="338"/>
                      <a:pt x="1199" y="1"/>
                      <a:pt x="768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086;p73">
                <a:extLst>
                  <a:ext uri="{FF2B5EF4-FFF2-40B4-BE49-F238E27FC236}">
                    <a16:creationId xmlns:a16="http://schemas.microsoft.com/office/drawing/2014/main" id="{7DFB5A21-D27D-48A9-8326-146CDA50694F}"/>
                  </a:ext>
                </a:extLst>
              </p:cNvPr>
              <p:cNvSpPr/>
              <p:nvPr/>
            </p:nvSpPr>
            <p:spPr>
              <a:xfrm rot="5400000">
                <a:off x="6976754" y="1870287"/>
                <a:ext cx="82624" cy="8309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1"/>
                    </a:moveTo>
                    <a:cubicBezTo>
                      <a:pt x="749" y="1"/>
                      <a:pt x="0" y="768"/>
                      <a:pt x="0" y="1704"/>
                    </a:cubicBezTo>
                    <a:cubicBezTo>
                      <a:pt x="0" y="2621"/>
                      <a:pt x="749" y="3389"/>
                      <a:pt x="1685" y="3389"/>
                    </a:cubicBezTo>
                    <a:cubicBezTo>
                      <a:pt x="2621" y="3389"/>
                      <a:pt x="3369" y="2621"/>
                      <a:pt x="3369" y="1704"/>
                    </a:cubicBezTo>
                    <a:cubicBezTo>
                      <a:pt x="3369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087;p73">
                <a:extLst>
                  <a:ext uri="{FF2B5EF4-FFF2-40B4-BE49-F238E27FC236}">
                    <a16:creationId xmlns:a16="http://schemas.microsoft.com/office/drawing/2014/main" id="{DE35D1E3-5348-43D3-ABDD-B49A3AA82D5E}"/>
                  </a:ext>
                </a:extLst>
              </p:cNvPr>
              <p:cNvSpPr/>
              <p:nvPr/>
            </p:nvSpPr>
            <p:spPr>
              <a:xfrm rot="5400000">
                <a:off x="6967156" y="1880891"/>
                <a:ext cx="89048" cy="7012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0" extrusionOk="0">
                    <a:moveTo>
                      <a:pt x="2864" y="0"/>
                    </a:moveTo>
                    <a:lnTo>
                      <a:pt x="2864" y="0"/>
                    </a:lnTo>
                    <a:cubicBezTo>
                      <a:pt x="3127" y="1170"/>
                      <a:pt x="2199" y="2063"/>
                      <a:pt x="1209" y="2063"/>
                    </a:cubicBezTo>
                    <a:cubicBezTo>
                      <a:pt x="789" y="2063"/>
                      <a:pt x="357" y="1902"/>
                      <a:pt x="1" y="1535"/>
                    </a:cubicBezTo>
                    <a:lnTo>
                      <a:pt x="1" y="1535"/>
                    </a:lnTo>
                    <a:cubicBezTo>
                      <a:pt x="194" y="2350"/>
                      <a:pt x="908" y="2859"/>
                      <a:pt x="1660" y="2859"/>
                    </a:cubicBezTo>
                    <a:cubicBezTo>
                      <a:pt x="1926" y="2859"/>
                      <a:pt x="2198" y="2795"/>
                      <a:pt x="2453" y="2658"/>
                    </a:cubicBezTo>
                    <a:cubicBezTo>
                      <a:pt x="3445" y="2134"/>
                      <a:pt x="3632" y="805"/>
                      <a:pt x="28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088;p73">
                <a:extLst>
                  <a:ext uri="{FF2B5EF4-FFF2-40B4-BE49-F238E27FC236}">
                    <a16:creationId xmlns:a16="http://schemas.microsoft.com/office/drawing/2014/main" id="{D9007E73-159B-453F-92CE-2342934ACAA7}"/>
                  </a:ext>
                </a:extLst>
              </p:cNvPr>
              <p:cNvSpPr/>
              <p:nvPr/>
            </p:nvSpPr>
            <p:spPr>
              <a:xfrm rot="5400000">
                <a:off x="7016902" y="1885672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67" y="1"/>
                    </a:moveTo>
                    <a:cubicBezTo>
                      <a:pt x="337" y="1"/>
                      <a:pt x="0" y="337"/>
                      <a:pt x="0" y="768"/>
                    </a:cubicBezTo>
                    <a:cubicBezTo>
                      <a:pt x="0" y="1180"/>
                      <a:pt x="337" y="1517"/>
                      <a:pt x="767" y="1517"/>
                    </a:cubicBezTo>
                    <a:cubicBezTo>
                      <a:pt x="1179" y="1517"/>
                      <a:pt x="1516" y="1180"/>
                      <a:pt x="1516" y="768"/>
                    </a:cubicBezTo>
                    <a:cubicBezTo>
                      <a:pt x="1516" y="337"/>
                      <a:pt x="1179" y="1"/>
                      <a:pt x="7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089;p73">
                <a:extLst>
                  <a:ext uri="{FF2B5EF4-FFF2-40B4-BE49-F238E27FC236}">
                    <a16:creationId xmlns:a16="http://schemas.microsoft.com/office/drawing/2014/main" id="{0DBCF540-1559-4FB3-881E-9F9621A38220}"/>
                  </a:ext>
                </a:extLst>
              </p:cNvPr>
              <p:cNvSpPr/>
              <p:nvPr/>
            </p:nvSpPr>
            <p:spPr>
              <a:xfrm rot="5400000">
                <a:off x="6654852" y="1931544"/>
                <a:ext cx="82624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70" extrusionOk="0">
                    <a:moveTo>
                      <a:pt x="1685" y="1"/>
                    </a:moveTo>
                    <a:cubicBezTo>
                      <a:pt x="749" y="1"/>
                      <a:pt x="1" y="750"/>
                      <a:pt x="1" y="1685"/>
                    </a:cubicBezTo>
                    <a:cubicBezTo>
                      <a:pt x="1" y="2621"/>
                      <a:pt x="749" y="3370"/>
                      <a:pt x="1685" y="3370"/>
                    </a:cubicBezTo>
                    <a:cubicBezTo>
                      <a:pt x="2621" y="3370"/>
                      <a:pt x="3370" y="2621"/>
                      <a:pt x="3370" y="1685"/>
                    </a:cubicBezTo>
                    <a:cubicBezTo>
                      <a:pt x="3370" y="750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090;p73">
                <a:extLst>
                  <a:ext uri="{FF2B5EF4-FFF2-40B4-BE49-F238E27FC236}">
                    <a16:creationId xmlns:a16="http://schemas.microsoft.com/office/drawing/2014/main" id="{F42C2335-BF28-49D1-8666-2B9EA225739E}"/>
                  </a:ext>
                </a:extLst>
              </p:cNvPr>
              <p:cNvSpPr/>
              <p:nvPr/>
            </p:nvSpPr>
            <p:spPr>
              <a:xfrm rot="5400000">
                <a:off x="6645069" y="1941964"/>
                <a:ext cx="89048" cy="70071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8" extrusionOk="0">
                    <a:moveTo>
                      <a:pt x="2864" y="1"/>
                    </a:moveTo>
                    <a:cubicBezTo>
                      <a:pt x="3127" y="1171"/>
                      <a:pt x="2189" y="2064"/>
                      <a:pt x="1200" y="2064"/>
                    </a:cubicBezTo>
                    <a:cubicBezTo>
                      <a:pt x="780" y="2064"/>
                      <a:pt x="351" y="1903"/>
                      <a:pt x="0" y="1536"/>
                    </a:cubicBezTo>
                    <a:lnTo>
                      <a:pt x="0" y="1536"/>
                    </a:lnTo>
                    <a:cubicBezTo>
                      <a:pt x="181" y="2340"/>
                      <a:pt x="896" y="2857"/>
                      <a:pt x="1658" y="2857"/>
                    </a:cubicBezTo>
                    <a:cubicBezTo>
                      <a:pt x="1924" y="2857"/>
                      <a:pt x="2195" y="2794"/>
                      <a:pt x="2452" y="2659"/>
                    </a:cubicBezTo>
                    <a:cubicBezTo>
                      <a:pt x="3425" y="2116"/>
                      <a:pt x="3631" y="806"/>
                      <a:pt x="2864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091;p73">
                <a:extLst>
                  <a:ext uri="{FF2B5EF4-FFF2-40B4-BE49-F238E27FC236}">
                    <a16:creationId xmlns:a16="http://schemas.microsoft.com/office/drawing/2014/main" id="{40AC2FB2-A44D-4D55-9B18-D672ED2A229D}"/>
                  </a:ext>
                </a:extLst>
              </p:cNvPr>
              <p:cNvSpPr/>
              <p:nvPr/>
            </p:nvSpPr>
            <p:spPr>
              <a:xfrm rot="5400000">
                <a:off x="6694533" y="1946929"/>
                <a:ext cx="37659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517" extrusionOk="0">
                    <a:moveTo>
                      <a:pt x="768" y="1"/>
                    </a:moveTo>
                    <a:cubicBezTo>
                      <a:pt x="337" y="1"/>
                      <a:pt x="0" y="337"/>
                      <a:pt x="0" y="749"/>
                    </a:cubicBezTo>
                    <a:cubicBezTo>
                      <a:pt x="0" y="1180"/>
                      <a:pt x="337" y="1517"/>
                      <a:pt x="768" y="1517"/>
                    </a:cubicBezTo>
                    <a:cubicBezTo>
                      <a:pt x="1179" y="1517"/>
                      <a:pt x="1535" y="1180"/>
                      <a:pt x="1535" y="749"/>
                    </a:cubicBezTo>
                    <a:cubicBezTo>
                      <a:pt x="1535" y="337"/>
                      <a:pt x="1179" y="1"/>
                      <a:pt x="768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092;p73">
                <a:extLst>
                  <a:ext uri="{FF2B5EF4-FFF2-40B4-BE49-F238E27FC236}">
                    <a16:creationId xmlns:a16="http://schemas.microsoft.com/office/drawing/2014/main" id="{81252334-6C26-439E-A988-12238D2E8D6D}"/>
                  </a:ext>
                </a:extLst>
              </p:cNvPr>
              <p:cNvSpPr/>
              <p:nvPr/>
            </p:nvSpPr>
            <p:spPr>
              <a:xfrm rot="5400000">
                <a:off x="6127811" y="1332937"/>
                <a:ext cx="82624" cy="8309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0"/>
                    </a:moveTo>
                    <a:cubicBezTo>
                      <a:pt x="749" y="0"/>
                      <a:pt x="0" y="768"/>
                      <a:pt x="0" y="1704"/>
                    </a:cubicBezTo>
                    <a:cubicBezTo>
                      <a:pt x="0" y="2621"/>
                      <a:pt x="749" y="3388"/>
                      <a:pt x="1685" y="3388"/>
                    </a:cubicBezTo>
                    <a:cubicBezTo>
                      <a:pt x="2602" y="3388"/>
                      <a:pt x="3369" y="2621"/>
                      <a:pt x="3369" y="1704"/>
                    </a:cubicBezTo>
                    <a:cubicBezTo>
                      <a:pt x="3369" y="768"/>
                      <a:pt x="2602" y="0"/>
                      <a:pt x="168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093;p73">
                <a:extLst>
                  <a:ext uri="{FF2B5EF4-FFF2-40B4-BE49-F238E27FC236}">
                    <a16:creationId xmlns:a16="http://schemas.microsoft.com/office/drawing/2014/main" id="{1A045903-8AA7-4904-9E38-A77DC13227F7}"/>
                  </a:ext>
                </a:extLst>
              </p:cNvPr>
              <p:cNvSpPr/>
              <p:nvPr/>
            </p:nvSpPr>
            <p:spPr>
              <a:xfrm rot="5400000">
                <a:off x="6118237" y="1343541"/>
                <a:ext cx="89048" cy="7012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0" extrusionOk="0">
                    <a:moveTo>
                      <a:pt x="2864" y="1"/>
                    </a:moveTo>
                    <a:lnTo>
                      <a:pt x="2864" y="1"/>
                    </a:lnTo>
                    <a:cubicBezTo>
                      <a:pt x="3128" y="1175"/>
                      <a:pt x="2183" y="2070"/>
                      <a:pt x="1189" y="2070"/>
                    </a:cubicBezTo>
                    <a:cubicBezTo>
                      <a:pt x="773" y="2070"/>
                      <a:pt x="349" y="1913"/>
                      <a:pt x="1" y="1554"/>
                    </a:cubicBezTo>
                    <a:lnTo>
                      <a:pt x="1" y="1554"/>
                    </a:lnTo>
                    <a:cubicBezTo>
                      <a:pt x="180" y="2355"/>
                      <a:pt x="889" y="2860"/>
                      <a:pt x="1647" y="2860"/>
                    </a:cubicBezTo>
                    <a:cubicBezTo>
                      <a:pt x="1916" y="2860"/>
                      <a:pt x="2192" y="2796"/>
                      <a:pt x="2453" y="2658"/>
                    </a:cubicBezTo>
                    <a:cubicBezTo>
                      <a:pt x="3426" y="2134"/>
                      <a:pt x="3632" y="805"/>
                      <a:pt x="28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094;p73">
                <a:extLst>
                  <a:ext uri="{FF2B5EF4-FFF2-40B4-BE49-F238E27FC236}">
                    <a16:creationId xmlns:a16="http://schemas.microsoft.com/office/drawing/2014/main" id="{56F9A552-7320-4DEA-A64E-C6CE31EE908F}"/>
                  </a:ext>
                </a:extLst>
              </p:cNvPr>
              <p:cNvSpPr/>
              <p:nvPr/>
            </p:nvSpPr>
            <p:spPr>
              <a:xfrm rot="5400000">
                <a:off x="6167959" y="1348322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49" y="0"/>
                    </a:moveTo>
                    <a:cubicBezTo>
                      <a:pt x="337" y="0"/>
                      <a:pt x="0" y="337"/>
                      <a:pt x="0" y="767"/>
                    </a:cubicBezTo>
                    <a:cubicBezTo>
                      <a:pt x="0" y="1179"/>
                      <a:pt x="337" y="1516"/>
                      <a:pt x="749" y="1516"/>
                    </a:cubicBezTo>
                    <a:cubicBezTo>
                      <a:pt x="1179" y="1516"/>
                      <a:pt x="1516" y="1179"/>
                      <a:pt x="1516" y="767"/>
                    </a:cubicBezTo>
                    <a:cubicBezTo>
                      <a:pt x="1516" y="337"/>
                      <a:pt x="1179" y="0"/>
                      <a:pt x="7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095;p73">
                <a:extLst>
                  <a:ext uri="{FF2B5EF4-FFF2-40B4-BE49-F238E27FC236}">
                    <a16:creationId xmlns:a16="http://schemas.microsoft.com/office/drawing/2014/main" id="{3A71D62B-97A7-498E-861B-1BD9262DB28D}"/>
                  </a:ext>
                </a:extLst>
              </p:cNvPr>
              <p:cNvSpPr/>
              <p:nvPr/>
            </p:nvSpPr>
            <p:spPr>
              <a:xfrm rot="5400000">
                <a:off x="5407597" y="1838402"/>
                <a:ext cx="82624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70" extrusionOk="0">
                    <a:moveTo>
                      <a:pt x="1685" y="0"/>
                    </a:moveTo>
                    <a:cubicBezTo>
                      <a:pt x="749" y="0"/>
                      <a:pt x="0" y="749"/>
                      <a:pt x="0" y="1685"/>
                    </a:cubicBezTo>
                    <a:cubicBezTo>
                      <a:pt x="0" y="2621"/>
                      <a:pt x="749" y="3369"/>
                      <a:pt x="1685" y="3369"/>
                    </a:cubicBezTo>
                    <a:cubicBezTo>
                      <a:pt x="2621" y="3369"/>
                      <a:pt x="3369" y="2621"/>
                      <a:pt x="3369" y="1685"/>
                    </a:cubicBezTo>
                    <a:cubicBezTo>
                      <a:pt x="3369" y="749"/>
                      <a:pt x="2621" y="0"/>
                      <a:pt x="16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096;p73">
                <a:extLst>
                  <a:ext uri="{FF2B5EF4-FFF2-40B4-BE49-F238E27FC236}">
                    <a16:creationId xmlns:a16="http://schemas.microsoft.com/office/drawing/2014/main" id="{1FD4CE09-499C-42CD-95F7-BDFF43C549CA}"/>
                  </a:ext>
                </a:extLst>
              </p:cNvPr>
              <p:cNvSpPr/>
              <p:nvPr/>
            </p:nvSpPr>
            <p:spPr>
              <a:xfrm rot="5400000">
                <a:off x="5397913" y="1848896"/>
                <a:ext cx="89048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0" extrusionOk="0">
                    <a:moveTo>
                      <a:pt x="2864" y="0"/>
                    </a:moveTo>
                    <a:lnTo>
                      <a:pt x="2864" y="0"/>
                    </a:lnTo>
                    <a:cubicBezTo>
                      <a:pt x="3128" y="1160"/>
                      <a:pt x="2185" y="2060"/>
                      <a:pt x="1193" y="2060"/>
                    </a:cubicBezTo>
                    <a:cubicBezTo>
                      <a:pt x="776" y="2060"/>
                      <a:pt x="350" y="1901"/>
                      <a:pt x="1" y="1535"/>
                    </a:cubicBezTo>
                    <a:lnTo>
                      <a:pt x="1" y="1535"/>
                    </a:lnTo>
                    <a:cubicBezTo>
                      <a:pt x="180" y="2334"/>
                      <a:pt x="886" y="2849"/>
                      <a:pt x="1642" y="2849"/>
                    </a:cubicBezTo>
                    <a:cubicBezTo>
                      <a:pt x="1913" y="2849"/>
                      <a:pt x="2191" y="2783"/>
                      <a:pt x="2453" y="2639"/>
                    </a:cubicBezTo>
                    <a:cubicBezTo>
                      <a:pt x="3426" y="2115"/>
                      <a:pt x="3632" y="787"/>
                      <a:pt x="28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097;p73">
                <a:extLst>
                  <a:ext uri="{FF2B5EF4-FFF2-40B4-BE49-F238E27FC236}">
                    <a16:creationId xmlns:a16="http://schemas.microsoft.com/office/drawing/2014/main" id="{C18544C1-6364-4A3C-A37C-9E86DBBC2D2F}"/>
                  </a:ext>
                </a:extLst>
              </p:cNvPr>
              <p:cNvSpPr/>
              <p:nvPr/>
            </p:nvSpPr>
            <p:spPr>
              <a:xfrm rot="5400000">
                <a:off x="5447977" y="1853530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50" y="0"/>
                    </a:moveTo>
                    <a:cubicBezTo>
                      <a:pt x="338" y="0"/>
                      <a:pt x="1" y="337"/>
                      <a:pt x="1" y="768"/>
                    </a:cubicBezTo>
                    <a:cubicBezTo>
                      <a:pt x="1" y="1179"/>
                      <a:pt x="338" y="1516"/>
                      <a:pt x="750" y="1516"/>
                    </a:cubicBezTo>
                    <a:cubicBezTo>
                      <a:pt x="1180" y="1516"/>
                      <a:pt x="1517" y="1179"/>
                      <a:pt x="1517" y="768"/>
                    </a:cubicBezTo>
                    <a:cubicBezTo>
                      <a:pt x="1517" y="337"/>
                      <a:pt x="1180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098;p73">
                <a:extLst>
                  <a:ext uri="{FF2B5EF4-FFF2-40B4-BE49-F238E27FC236}">
                    <a16:creationId xmlns:a16="http://schemas.microsoft.com/office/drawing/2014/main" id="{3F49E5D5-4F70-4FE9-B1B5-D0E54B287001}"/>
                  </a:ext>
                </a:extLst>
              </p:cNvPr>
              <p:cNvSpPr/>
              <p:nvPr/>
            </p:nvSpPr>
            <p:spPr>
              <a:xfrm rot="5400000">
                <a:off x="5993590" y="1260206"/>
                <a:ext cx="82624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70" extrusionOk="0">
                    <a:moveTo>
                      <a:pt x="1685" y="0"/>
                    </a:moveTo>
                    <a:cubicBezTo>
                      <a:pt x="749" y="0"/>
                      <a:pt x="0" y="749"/>
                      <a:pt x="0" y="1685"/>
                    </a:cubicBezTo>
                    <a:cubicBezTo>
                      <a:pt x="0" y="2621"/>
                      <a:pt x="749" y="3369"/>
                      <a:pt x="1685" y="3369"/>
                    </a:cubicBezTo>
                    <a:cubicBezTo>
                      <a:pt x="2621" y="3369"/>
                      <a:pt x="3369" y="2621"/>
                      <a:pt x="3369" y="1685"/>
                    </a:cubicBezTo>
                    <a:cubicBezTo>
                      <a:pt x="3369" y="749"/>
                      <a:pt x="2621" y="0"/>
                      <a:pt x="1685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099;p73">
                <a:extLst>
                  <a:ext uri="{FF2B5EF4-FFF2-40B4-BE49-F238E27FC236}">
                    <a16:creationId xmlns:a16="http://schemas.microsoft.com/office/drawing/2014/main" id="{E28D5379-9A26-43D7-918D-21D4BEF4E7A5}"/>
                  </a:ext>
                </a:extLst>
              </p:cNvPr>
              <p:cNvSpPr/>
              <p:nvPr/>
            </p:nvSpPr>
            <p:spPr>
              <a:xfrm rot="5400000">
                <a:off x="5983820" y="1270614"/>
                <a:ext cx="89048" cy="70047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7" extrusionOk="0">
                    <a:moveTo>
                      <a:pt x="2865" y="0"/>
                    </a:moveTo>
                    <a:lnTo>
                      <a:pt x="2865" y="0"/>
                    </a:lnTo>
                    <a:cubicBezTo>
                      <a:pt x="3127" y="1170"/>
                      <a:pt x="2190" y="2063"/>
                      <a:pt x="1200" y="2063"/>
                    </a:cubicBezTo>
                    <a:cubicBezTo>
                      <a:pt x="781" y="2063"/>
                      <a:pt x="352" y="1903"/>
                      <a:pt x="1" y="1535"/>
                    </a:cubicBezTo>
                    <a:lnTo>
                      <a:pt x="1" y="1535"/>
                    </a:lnTo>
                    <a:cubicBezTo>
                      <a:pt x="181" y="2340"/>
                      <a:pt x="897" y="2857"/>
                      <a:pt x="1659" y="2857"/>
                    </a:cubicBezTo>
                    <a:cubicBezTo>
                      <a:pt x="1925" y="2857"/>
                      <a:pt x="2196" y="2794"/>
                      <a:pt x="2453" y="2658"/>
                    </a:cubicBezTo>
                    <a:cubicBezTo>
                      <a:pt x="3426" y="2115"/>
                      <a:pt x="3632" y="805"/>
                      <a:pt x="2865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100;p73">
                <a:extLst>
                  <a:ext uri="{FF2B5EF4-FFF2-40B4-BE49-F238E27FC236}">
                    <a16:creationId xmlns:a16="http://schemas.microsoft.com/office/drawing/2014/main" id="{EEDE6FEE-F10E-414E-B1AA-3A6D43740E3F}"/>
                  </a:ext>
                </a:extLst>
              </p:cNvPr>
              <p:cNvSpPr/>
              <p:nvPr/>
            </p:nvSpPr>
            <p:spPr>
              <a:xfrm rot="5400000">
                <a:off x="6033737" y="1275125"/>
                <a:ext cx="37193" cy="37659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36" extrusionOk="0">
                    <a:moveTo>
                      <a:pt x="768" y="0"/>
                    </a:moveTo>
                    <a:cubicBezTo>
                      <a:pt x="337" y="0"/>
                      <a:pt x="0" y="356"/>
                      <a:pt x="0" y="768"/>
                    </a:cubicBezTo>
                    <a:cubicBezTo>
                      <a:pt x="0" y="1179"/>
                      <a:pt x="337" y="1535"/>
                      <a:pt x="768" y="1535"/>
                    </a:cubicBezTo>
                    <a:cubicBezTo>
                      <a:pt x="1179" y="1535"/>
                      <a:pt x="1516" y="1179"/>
                      <a:pt x="1516" y="768"/>
                    </a:cubicBezTo>
                    <a:cubicBezTo>
                      <a:pt x="1516" y="356"/>
                      <a:pt x="1179" y="0"/>
                      <a:pt x="768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101;p73">
                <a:extLst>
                  <a:ext uri="{FF2B5EF4-FFF2-40B4-BE49-F238E27FC236}">
                    <a16:creationId xmlns:a16="http://schemas.microsoft.com/office/drawing/2014/main" id="{FB757566-B963-4E27-B44A-191A3957BF1D}"/>
                  </a:ext>
                </a:extLst>
              </p:cNvPr>
              <p:cNvSpPr/>
              <p:nvPr/>
            </p:nvSpPr>
            <p:spPr>
              <a:xfrm rot="5400000">
                <a:off x="5731804" y="1363216"/>
                <a:ext cx="82624" cy="8309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1"/>
                    </a:moveTo>
                    <a:cubicBezTo>
                      <a:pt x="749" y="1"/>
                      <a:pt x="1" y="768"/>
                      <a:pt x="1" y="1685"/>
                    </a:cubicBezTo>
                    <a:cubicBezTo>
                      <a:pt x="1" y="2621"/>
                      <a:pt x="749" y="3389"/>
                      <a:pt x="1685" y="3389"/>
                    </a:cubicBezTo>
                    <a:cubicBezTo>
                      <a:pt x="2621" y="3389"/>
                      <a:pt x="3370" y="2621"/>
                      <a:pt x="3370" y="1685"/>
                    </a:cubicBezTo>
                    <a:cubicBezTo>
                      <a:pt x="3370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102;p73">
                <a:extLst>
                  <a:ext uri="{FF2B5EF4-FFF2-40B4-BE49-F238E27FC236}">
                    <a16:creationId xmlns:a16="http://schemas.microsoft.com/office/drawing/2014/main" id="{22B25B69-EA2C-457F-A6CE-DCD28AFF423E}"/>
                  </a:ext>
                </a:extLst>
              </p:cNvPr>
              <p:cNvSpPr/>
              <p:nvPr/>
            </p:nvSpPr>
            <p:spPr>
              <a:xfrm rot="5400000">
                <a:off x="5722255" y="1373869"/>
                <a:ext cx="89048" cy="70071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8" extrusionOk="0">
                    <a:moveTo>
                      <a:pt x="2864" y="1"/>
                    </a:moveTo>
                    <a:lnTo>
                      <a:pt x="2864" y="1"/>
                    </a:lnTo>
                    <a:cubicBezTo>
                      <a:pt x="3127" y="1171"/>
                      <a:pt x="2189" y="2064"/>
                      <a:pt x="1200" y="2064"/>
                    </a:cubicBezTo>
                    <a:cubicBezTo>
                      <a:pt x="780" y="2064"/>
                      <a:pt x="351" y="1903"/>
                      <a:pt x="0" y="1536"/>
                    </a:cubicBezTo>
                    <a:lnTo>
                      <a:pt x="0" y="1536"/>
                    </a:lnTo>
                    <a:cubicBezTo>
                      <a:pt x="181" y="2340"/>
                      <a:pt x="896" y="2857"/>
                      <a:pt x="1658" y="2857"/>
                    </a:cubicBezTo>
                    <a:cubicBezTo>
                      <a:pt x="1924" y="2857"/>
                      <a:pt x="2195" y="2794"/>
                      <a:pt x="2452" y="2659"/>
                    </a:cubicBezTo>
                    <a:cubicBezTo>
                      <a:pt x="3425" y="2116"/>
                      <a:pt x="3631" y="806"/>
                      <a:pt x="2864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103;p73">
                <a:extLst>
                  <a:ext uri="{FF2B5EF4-FFF2-40B4-BE49-F238E27FC236}">
                    <a16:creationId xmlns:a16="http://schemas.microsoft.com/office/drawing/2014/main" id="{55DACAE9-0185-4ED6-B082-2590DE9A1ED0}"/>
                  </a:ext>
                </a:extLst>
              </p:cNvPr>
              <p:cNvSpPr/>
              <p:nvPr/>
            </p:nvSpPr>
            <p:spPr>
              <a:xfrm rot="5400000">
                <a:off x="5771952" y="1378601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68" y="0"/>
                    </a:moveTo>
                    <a:cubicBezTo>
                      <a:pt x="337" y="0"/>
                      <a:pt x="0" y="337"/>
                      <a:pt x="0" y="749"/>
                    </a:cubicBezTo>
                    <a:cubicBezTo>
                      <a:pt x="0" y="1180"/>
                      <a:pt x="337" y="1516"/>
                      <a:pt x="768" y="1516"/>
                    </a:cubicBezTo>
                    <a:cubicBezTo>
                      <a:pt x="1179" y="1516"/>
                      <a:pt x="1516" y="1180"/>
                      <a:pt x="1516" y="749"/>
                    </a:cubicBezTo>
                    <a:cubicBezTo>
                      <a:pt x="1516" y="337"/>
                      <a:pt x="1179" y="0"/>
                      <a:pt x="768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128;p73">
                <a:extLst>
                  <a:ext uri="{FF2B5EF4-FFF2-40B4-BE49-F238E27FC236}">
                    <a16:creationId xmlns:a16="http://schemas.microsoft.com/office/drawing/2014/main" id="{99FF3AD9-AFE3-4F8D-9568-251C00579DFE}"/>
                  </a:ext>
                </a:extLst>
              </p:cNvPr>
              <p:cNvSpPr/>
              <p:nvPr/>
            </p:nvSpPr>
            <p:spPr>
              <a:xfrm rot="5400000">
                <a:off x="6814829" y="1939344"/>
                <a:ext cx="82624" cy="8309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1"/>
                    </a:moveTo>
                    <a:cubicBezTo>
                      <a:pt x="749" y="1"/>
                      <a:pt x="0" y="768"/>
                      <a:pt x="0" y="1704"/>
                    </a:cubicBezTo>
                    <a:cubicBezTo>
                      <a:pt x="0" y="2621"/>
                      <a:pt x="749" y="3389"/>
                      <a:pt x="1685" y="3389"/>
                    </a:cubicBezTo>
                    <a:cubicBezTo>
                      <a:pt x="2621" y="3389"/>
                      <a:pt x="3369" y="2621"/>
                      <a:pt x="3369" y="1704"/>
                    </a:cubicBezTo>
                    <a:cubicBezTo>
                      <a:pt x="3369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129;p73">
                <a:extLst>
                  <a:ext uri="{FF2B5EF4-FFF2-40B4-BE49-F238E27FC236}">
                    <a16:creationId xmlns:a16="http://schemas.microsoft.com/office/drawing/2014/main" id="{9A7AE84D-29A2-4253-A790-92AB7590AF5A}"/>
                  </a:ext>
                </a:extLst>
              </p:cNvPr>
              <p:cNvSpPr/>
              <p:nvPr/>
            </p:nvSpPr>
            <p:spPr>
              <a:xfrm rot="5400000">
                <a:off x="6805230" y="1949948"/>
                <a:ext cx="89048" cy="7012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0" extrusionOk="0">
                    <a:moveTo>
                      <a:pt x="2864" y="0"/>
                    </a:moveTo>
                    <a:lnTo>
                      <a:pt x="2864" y="0"/>
                    </a:lnTo>
                    <a:cubicBezTo>
                      <a:pt x="3127" y="1170"/>
                      <a:pt x="2199" y="2063"/>
                      <a:pt x="1209" y="2063"/>
                    </a:cubicBezTo>
                    <a:cubicBezTo>
                      <a:pt x="789" y="2063"/>
                      <a:pt x="357" y="1902"/>
                      <a:pt x="1" y="1535"/>
                    </a:cubicBezTo>
                    <a:lnTo>
                      <a:pt x="1" y="1535"/>
                    </a:lnTo>
                    <a:cubicBezTo>
                      <a:pt x="194" y="2350"/>
                      <a:pt x="908" y="2859"/>
                      <a:pt x="1660" y="2859"/>
                    </a:cubicBezTo>
                    <a:cubicBezTo>
                      <a:pt x="1926" y="2859"/>
                      <a:pt x="2198" y="2795"/>
                      <a:pt x="2453" y="2658"/>
                    </a:cubicBezTo>
                    <a:cubicBezTo>
                      <a:pt x="3445" y="2134"/>
                      <a:pt x="3632" y="805"/>
                      <a:pt x="28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130;p73">
                <a:extLst>
                  <a:ext uri="{FF2B5EF4-FFF2-40B4-BE49-F238E27FC236}">
                    <a16:creationId xmlns:a16="http://schemas.microsoft.com/office/drawing/2014/main" id="{6CA85C50-B34B-4236-85DE-B97990A11718}"/>
                  </a:ext>
                </a:extLst>
              </p:cNvPr>
              <p:cNvSpPr/>
              <p:nvPr/>
            </p:nvSpPr>
            <p:spPr>
              <a:xfrm rot="5400000">
                <a:off x="6854977" y="1954729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67" y="1"/>
                    </a:moveTo>
                    <a:cubicBezTo>
                      <a:pt x="337" y="1"/>
                      <a:pt x="0" y="337"/>
                      <a:pt x="0" y="768"/>
                    </a:cubicBezTo>
                    <a:cubicBezTo>
                      <a:pt x="0" y="1180"/>
                      <a:pt x="337" y="1517"/>
                      <a:pt x="767" y="1517"/>
                    </a:cubicBezTo>
                    <a:cubicBezTo>
                      <a:pt x="1179" y="1517"/>
                      <a:pt x="1516" y="1180"/>
                      <a:pt x="1516" y="768"/>
                    </a:cubicBezTo>
                    <a:cubicBezTo>
                      <a:pt x="1516" y="337"/>
                      <a:pt x="1179" y="1"/>
                      <a:pt x="7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3" name="Elipse 302">
              <a:extLst>
                <a:ext uri="{FF2B5EF4-FFF2-40B4-BE49-F238E27FC236}">
                  <a16:creationId xmlns:a16="http://schemas.microsoft.com/office/drawing/2014/main" id="{E1E8ACA9-E62D-4505-8488-74786040DB2C}"/>
                </a:ext>
              </a:extLst>
            </p:cNvPr>
            <p:cNvSpPr/>
            <p:nvPr/>
          </p:nvSpPr>
          <p:spPr>
            <a:xfrm>
              <a:off x="5389897" y="1340069"/>
              <a:ext cx="90000" cy="9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4" name="Google Shape;3048;p73">
              <a:extLst>
                <a:ext uri="{FF2B5EF4-FFF2-40B4-BE49-F238E27FC236}">
                  <a16:creationId xmlns:a16="http://schemas.microsoft.com/office/drawing/2014/main" id="{70B36277-7A19-4806-BD41-ED8312FBEFCA}"/>
                </a:ext>
              </a:extLst>
            </p:cNvPr>
            <p:cNvSpPr/>
            <p:nvPr/>
          </p:nvSpPr>
          <p:spPr>
            <a:xfrm rot="5400000">
              <a:off x="5298783" y="1529695"/>
              <a:ext cx="270000" cy="28931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Elipse 304">
              <a:extLst>
                <a:ext uri="{FF2B5EF4-FFF2-40B4-BE49-F238E27FC236}">
                  <a16:creationId xmlns:a16="http://schemas.microsoft.com/office/drawing/2014/main" id="{4FFB3605-B5FF-4583-909B-7F0801EA3DFE}"/>
                </a:ext>
              </a:extLst>
            </p:cNvPr>
            <p:cNvSpPr/>
            <p:nvPr/>
          </p:nvSpPr>
          <p:spPr>
            <a:xfrm>
              <a:off x="6648806" y="1283304"/>
              <a:ext cx="90000" cy="9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6" name="Google Shape;3048;p73">
              <a:extLst>
                <a:ext uri="{FF2B5EF4-FFF2-40B4-BE49-F238E27FC236}">
                  <a16:creationId xmlns:a16="http://schemas.microsoft.com/office/drawing/2014/main" id="{80D583D6-7913-4E73-8933-42FA5C8D5222}"/>
                </a:ext>
              </a:extLst>
            </p:cNvPr>
            <p:cNvSpPr/>
            <p:nvPr/>
          </p:nvSpPr>
          <p:spPr>
            <a:xfrm rot="5400000">
              <a:off x="6510389" y="1517930"/>
              <a:ext cx="360000" cy="28931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Elipse 306">
              <a:extLst>
                <a:ext uri="{FF2B5EF4-FFF2-40B4-BE49-F238E27FC236}">
                  <a16:creationId xmlns:a16="http://schemas.microsoft.com/office/drawing/2014/main" id="{7F63D0AE-57E3-42D2-960C-3A1F12EA61F2}"/>
                </a:ext>
              </a:extLst>
            </p:cNvPr>
            <p:cNvSpPr/>
            <p:nvPr/>
          </p:nvSpPr>
          <p:spPr>
            <a:xfrm>
              <a:off x="7753459" y="1854076"/>
              <a:ext cx="90000" cy="9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" name="Google Shape;3048;p73">
              <a:extLst>
                <a:ext uri="{FF2B5EF4-FFF2-40B4-BE49-F238E27FC236}">
                  <a16:creationId xmlns:a16="http://schemas.microsoft.com/office/drawing/2014/main" id="{EE5B6BB4-315C-408D-BAC3-D715E0F72542}"/>
                </a:ext>
              </a:extLst>
            </p:cNvPr>
            <p:cNvSpPr/>
            <p:nvPr/>
          </p:nvSpPr>
          <p:spPr>
            <a:xfrm rot="5400000">
              <a:off x="7662345" y="1725852"/>
              <a:ext cx="270000" cy="28931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Elipse 308">
              <a:extLst>
                <a:ext uri="{FF2B5EF4-FFF2-40B4-BE49-F238E27FC236}">
                  <a16:creationId xmlns:a16="http://schemas.microsoft.com/office/drawing/2014/main" id="{CFBB5F57-B97D-413E-B2B8-310566528C0C}"/>
                </a:ext>
              </a:extLst>
            </p:cNvPr>
            <p:cNvSpPr/>
            <p:nvPr/>
          </p:nvSpPr>
          <p:spPr>
            <a:xfrm>
              <a:off x="8261491" y="1267563"/>
              <a:ext cx="90000" cy="9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0" name="Google Shape;3048;p73">
              <a:extLst>
                <a:ext uri="{FF2B5EF4-FFF2-40B4-BE49-F238E27FC236}">
                  <a16:creationId xmlns:a16="http://schemas.microsoft.com/office/drawing/2014/main" id="{20C5F2D1-9069-4C7A-B8C8-1E5CDFA8AFB0}"/>
                </a:ext>
              </a:extLst>
            </p:cNvPr>
            <p:cNvSpPr/>
            <p:nvPr/>
          </p:nvSpPr>
          <p:spPr>
            <a:xfrm rot="5400000">
              <a:off x="8120771" y="1502189"/>
              <a:ext cx="360000" cy="28931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Elipse 310">
              <a:extLst>
                <a:ext uri="{FF2B5EF4-FFF2-40B4-BE49-F238E27FC236}">
                  <a16:creationId xmlns:a16="http://schemas.microsoft.com/office/drawing/2014/main" id="{AE556DCC-6323-4945-A5F7-7A4B819DDCE3}"/>
                </a:ext>
              </a:extLst>
            </p:cNvPr>
            <p:cNvSpPr/>
            <p:nvPr/>
          </p:nvSpPr>
          <p:spPr>
            <a:xfrm>
              <a:off x="6801084" y="1271878"/>
              <a:ext cx="90000" cy="9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2" name="Google Shape;3048;p73">
              <a:extLst>
                <a:ext uri="{FF2B5EF4-FFF2-40B4-BE49-F238E27FC236}">
                  <a16:creationId xmlns:a16="http://schemas.microsoft.com/office/drawing/2014/main" id="{1BC2E440-B423-4CD6-B8A6-CD5C50D12503}"/>
                </a:ext>
              </a:extLst>
            </p:cNvPr>
            <p:cNvSpPr/>
            <p:nvPr/>
          </p:nvSpPr>
          <p:spPr>
            <a:xfrm rot="5400000">
              <a:off x="6660364" y="1506504"/>
              <a:ext cx="360000" cy="28931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Elipse 312">
              <a:extLst>
                <a:ext uri="{FF2B5EF4-FFF2-40B4-BE49-F238E27FC236}">
                  <a16:creationId xmlns:a16="http://schemas.microsoft.com/office/drawing/2014/main" id="{8B7AA2C6-223F-43CE-98B1-267FBA5FB7FB}"/>
                </a:ext>
              </a:extLst>
            </p:cNvPr>
            <p:cNvSpPr/>
            <p:nvPr/>
          </p:nvSpPr>
          <p:spPr>
            <a:xfrm>
              <a:off x="8131419" y="1357563"/>
              <a:ext cx="90000" cy="9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4" name="Google Shape;3048;p73">
              <a:extLst>
                <a:ext uri="{FF2B5EF4-FFF2-40B4-BE49-F238E27FC236}">
                  <a16:creationId xmlns:a16="http://schemas.microsoft.com/office/drawing/2014/main" id="{E4BF3668-30DC-4606-AF99-76FAD656335E}"/>
                </a:ext>
              </a:extLst>
            </p:cNvPr>
            <p:cNvSpPr/>
            <p:nvPr/>
          </p:nvSpPr>
          <p:spPr>
            <a:xfrm rot="5400000">
              <a:off x="8042396" y="1538189"/>
              <a:ext cx="252000" cy="28931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Elipse 314">
              <a:extLst>
                <a:ext uri="{FF2B5EF4-FFF2-40B4-BE49-F238E27FC236}">
                  <a16:creationId xmlns:a16="http://schemas.microsoft.com/office/drawing/2014/main" id="{6735E427-F0F8-4D04-9510-41A8A6963C2A}"/>
                </a:ext>
              </a:extLst>
            </p:cNvPr>
            <p:cNvSpPr/>
            <p:nvPr/>
          </p:nvSpPr>
          <p:spPr>
            <a:xfrm>
              <a:off x="6971908" y="1866505"/>
              <a:ext cx="90000" cy="9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6" name="Google Shape;3048;p73">
              <a:extLst>
                <a:ext uri="{FF2B5EF4-FFF2-40B4-BE49-F238E27FC236}">
                  <a16:creationId xmlns:a16="http://schemas.microsoft.com/office/drawing/2014/main" id="{5583063E-DC6D-4482-8328-1CFF031207AF}"/>
                </a:ext>
              </a:extLst>
            </p:cNvPr>
            <p:cNvSpPr/>
            <p:nvPr/>
          </p:nvSpPr>
          <p:spPr>
            <a:xfrm rot="5400000">
              <a:off x="6858042" y="1726614"/>
              <a:ext cx="288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7" name="Elipse 316">
              <a:extLst>
                <a:ext uri="{FF2B5EF4-FFF2-40B4-BE49-F238E27FC236}">
                  <a16:creationId xmlns:a16="http://schemas.microsoft.com/office/drawing/2014/main" id="{A66DED24-F0D5-42E2-BAB8-F9D1EE2194C1}"/>
                </a:ext>
              </a:extLst>
            </p:cNvPr>
            <p:cNvSpPr/>
            <p:nvPr/>
          </p:nvSpPr>
          <p:spPr>
            <a:xfrm>
              <a:off x="6143668" y="1860373"/>
              <a:ext cx="90000" cy="9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8" name="Google Shape;3048;p73">
              <a:extLst>
                <a:ext uri="{FF2B5EF4-FFF2-40B4-BE49-F238E27FC236}">
                  <a16:creationId xmlns:a16="http://schemas.microsoft.com/office/drawing/2014/main" id="{0FD1FCBC-E7CA-4697-99FC-CC7941AB41DE}"/>
                </a:ext>
              </a:extLst>
            </p:cNvPr>
            <p:cNvSpPr/>
            <p:nvPr/>
          </p:nvSpPr>
          <p:spPr>
            <a:xfrm rot="5400000">
              <a:off x="6029802" y="1720482"/>
              <a:ext cx="288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" name="Elipse 318">
              <a:extLst>
                <a:ext uri="{FF2B5EF4-FFF2-40B4-BE49-F238E27FC236}">
                  <a16:creationId xmlns:a16="http://schemas.microsoft.com/office/drawing/2014/main" id="{62F386C9-1C78-4A72-9B47-3CD28E71B849}"/>
                </a:ext>
              </a:extLst>
            </p:cNvPr>
            <p:cNvSpPr/>
            <p:nvPr/>
          </p:nvSpPr>
          <p:spPr>
            <a:xfrm>
              <a:off x="5742905" y="1835456"/>
              <a:ext cx="90000" cy="90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0" name="Google Shape;3048;p73">
              <a:extLst>
                <a:ext uri="{FF2B5EF4-FFF2-40B4-BE49-F238E27FC236}">
                  <a16:creationId xmlns:a16="http://schemas.microsoft.com/office/drawing/2014/main" id="{B93F8B0A-806B-4ED0-A94F-DB0A8A5D7D8F}"/>
                </a:ext>
              </a:extLst>
            </p:cNvPr>
            <p:cNvSpPr/>
            <p:nvPr/>
          </p:nvSpPr>
          <p:spPr>
            <a:xfrm rot="5400000">
              <a:off x="5629039" y="1695565"/>
              <a:ext cx="288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" name="Elipse 320">
              <a:extLst>
                <a:ext uri="{FF2B5EF4-FFF2-40B4-BE49-F238E27FC236}">
                  <a16:creationId xmlns:a16="http://schemas.microsoft.com/office/drawing/2014/main" id="{DBA8C8FF-1488-4879-B7BD-B07DB551FEBB}"/>
                </a:ext>
              </a:extLst>
            </p:cNvPr>
            <p:cNvSpPr/>
            <p:nvPr/>
          </p:nvSpPr>
          <p:spPr>
            <a:xfrm>
              <a:off x="7636323" y="1914988"/>
              <a:ext cx="90000" cy="90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2" name="Google Shape;3048;p73">
              <a:extLst>
                <a:ext uri="{FF2B5EF4-FFF2-40B4-BE49-F238E27FC236}">
                  <a16:creationId xmlns:a16="http://schemas.microsoft.com/office/drawing/2014/main" id="{F9C8AFA2-24B1-41FA-8D07-4FF3C8A4B2A1}"/>
                </a:ext>
              </a:extLst>
            </p:cNvPr>
            <p:cNvSpPr/>
            <p:nvPr/>
          </p:nvSpPr>
          <p:spPr>
            <a:xfrm rot="5400000">
              <a:off x="7468457" y="1721520"/>
              <a:ext cx="396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" name="Elipse 322">
              <a:extLst>
                <a:ext uri="{FF2B5EF4-FFF2-40B4-BE49-F238E27FC236}">
                  <a16:creationId xmlns:a16="http://schemas.microsoft.com/office/drawing/2014/main" id="{F689B470-16B1-434D-A566-665DB0D7B056}"/>
                </a:ext>
              </a:extLst>
            </p:cNvPr>
            <p:cNvSpPr/>
            <p:nvPr/>
          </p:nvSpPr>
          <p:spPr>
            <a:xfrm>
              <a:off x="6009289" y="1921422"/>
              <a:ext cx="90000" cy="90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4" name="Google Shape;3048;p73">
              <a:extLst>
                <a:ext uri="{FF2B5EF4-FFF2-40B4-BE49-F238E27FC236}">
                  <a16:creationId xmlns:a16="http://schemas.microsoft.com/office/drawing/2014/main" id="{C1538CD1-520F-42C4-9277-6E8FF289ABD7}"/>
                </a:ext>
              </a:extLst>
            </p:cNvPr>
            <p:cNvSpPr/>
            <p:nvPr/>
          </p:nvSpPr>
          <p:spPr>
            <a:xfrm rot="5400000">
              <a:off x="5841423" y="1727954"/>
              <a:ext cx="396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" name="Elipse 324">
              <a:extLst>
                <a:ext uri="{FF2B5EF4-FFF2-40B4-BE49-F238E27FC236}">
                  <a16:creationId xmlns:a16="http://schemas.microsoft.com/office/drawing/2014/main" id="{5014C0FA-134C-4ACB-8182-9A71C432FCC1}"/>
                </a:ext>
              </a:extLst>
            </p:cNvPr>
            <p:cNvSpPr/>
            <p:nvPr/>
          </p:nvSpPr>
          <p:spPr>
            <a:xfrm>
              <a:off x="5877290" y="1921590"/>
              <a:ext cx="90000" cy="9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6" name="Google Shape;3048;p73">
              <a:extLst>
                <a:ext uri="{FF2B5EF4-FFF2-40B4-BE49-F238E27FC236}">
                  <a16:creationId xmlns:a16="http://schemas.microsoft.com/office/drawing/2014/main" id="{9CD91740-224B-4155-B999-7CAA8E2B4503}"/>
                </a:ext>
              </a:extLst>
            </p:cNvPr>
            <p:cNvSpPr/>
            <p:nvPr/>
          </p:nvSpPr>
          <p:spPr>
            <a:xfrm rot="5400000">
              <a:off x="5709424" y="1728122"/>
              <a:ext cx="396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" name="Elipse 326">
              <a:extLst>
                <a:ext uri="{FF2B5EF4-FFF2-40B4-BE49-F238E27FC236}">
                  <a16:creationId xmlns:a16="http://schemas.microsoft.com/office/drawing/2014/main" id="{D566139E-C21B-467C-8A9B-0F54445F1E5B}"/>
                </a:ext>
              </a:extLst>
            </p:cNvPr>
            <p:cNvSpPr/>
            <p:nvPr/>
          </p:nvSpPr>
          <p:spPr>
            <a:xfrm>
              <a:off x="7502649" y="1912313"/>
              <a:ext cx="90000" cy="9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8" name="Google Shape;3048;p73">
              <a:extLst>
                <a:ext uri="{FF2B5EF4-FFF2-40B4-BE49-F238E27FC236}">
                  <a16:creationId xmlns:a16="http://schemas.microsoft.com/office/drawing/2014/main" id="{C186A65F-036E-439B-9776-6C9162E9AAF2}"/>
                </a:ext>
              </a:extLst>
            </p:cNvPr>
            <p:cNvSpPr/>
            <p:nvPr/>
          </p:nvSpPr>
          <p:spPr>
            <a:xfrm rot="5400000">
              <a:off x="7332542" y="1718845"/>
              <a:ext cx="396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9" name="Elipse 328">
              <a:extLst>
                <a:ext uri="{FF2B5EF4-FFF2-40B4-BE49-F238E27FC236}">
                  <a16:creationId xmlns:a16="http://schemas.microsoft.com/office/drawing/2014/main" id="{BAAB2C33-5143-424D-AE0A-5C0D14A4FC03}"/>
                </a:ext>
              </a:extLst>
            </p:cNvPr>
            <p:cNvSpPr/>
            <p:nvPr/>
          </p:nvSpPr>
          <p:spPr>
            <a:xfrm>
              <a:off x="7368620" y="1838332"/>
              <a:ext cx="90000" cy="9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0" name="Google Shape;3048;p73">
              <a:extLst>
                <a:ext uri="{FF2B5EF4-FFF2-40B4-BE49-F238E27FC236}">
                  <a16:creationId xmlns:a16="http://schemas.microsoft.com/office/drawing/2014/main" id="{40688E38-FE8C-450F-81AE-3A4B002E4333}"/>
                </a:ext>
              </a:extLst>
            </p:cNvPr>
            <p:cNvSpPr/>
            <p:nvPr/>
          </p:nvSpPr>
          <p:spPr>
            <a:xfrm rot="5400000">
              <a:off x="7288513" y="1736400"/>
              <a:ext cx="216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" name="Google Shape;3049;p73">
              <a:extLst>
                <a:ext uri="{FF2B5EF4-FFF2-40B4-BE49-F238E27FC236}">
                  <a16:creationId xmlns:a16="http://schemas.microsoft.com/office/drawing/2014/main" id="{771E9C1E-C7F0-4476-8D7C-8316B606F209}"/>
                </a:ext>
              </a:extLst>
            </p:cNvPr>
            <p:cNvSpPr/>
            <p:nvPr/>
          </p:nvSpPr>
          <p:spPr>
            <a:xfrm rot="5400000">
              <a:off x="6430999" y="1503762"/>
              <a:ext cx="252000" cy="28489"/>
            </a:xfrm>
            <a:custGeom>
              <a:avLst/>
              <a:gdLst/>
              <a:ahLst/>
              <a:cxnLst/>
              <a:rect l="l" t="t" r="r" b="b"/>
              <a:pathLst>
                <a:path w="27832" h="1162" extrusionOk="0">
                  <a:moveTo>
                    <a:pt x="786" y="1"/>
                  </a:moveTo>
                  <a:cubicBezTo>
                    <a:pt x="0" y="1"/>
                    <a:pt x="0" y="1161"/>
                    <a:pt x="786" y="1161"/>
                  </a:cubicBezTo>
                  <a:lnTo>
                    <a:pt x="27046" y="1161"/>
                  </a:lnTo>
                  <a:cubicBezTo>
                    <a:pt x="27832" y="1161"/>
                    <a:pt x="27832" y="1"/>
                    <a:pt x="27046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077;p73">
              <a:extLst>
                <a:ext uri="{FF2B5EF4-FFF2-40B4-BE49-F238E27FC236}">
                  <a16:creationId xmlns:a16="http://schemas.microsoft.com/office/drawing/2014/main" id="{CF2021E3-EEC9-4369-80CB-AE41BC87D867}"/>
                </a:ext>
              </a:extLst>
            </p:cNvPr>
            <p:cNvSpPr/>
            <p:nvPr/>
          </p:nvSpPr>
          <p:spPr>
            <a:xfrm rot="5400000">
              <a:off x="6512255" y="1358736"/>
              <a:ext cx="83065" cy="82624"/>
            </a:xfrm>
            <a:custGeom>
              <a:avLst/>
              <a:gdLst/>
              <a:ahLst/>
              <a:cxnLst/>
              <a:rect l="l" t="t" r="r" b="b"/>
              <a:pathLst>
                <a:path w="3388" h="3370" extrusionOk="0">
                  <a:moveTo>
                    <a:pt x="1703" y="0"/>
                  </a:moveTo>
                  <a:cubicBezTo>
                    <a:pt x="767" y="0"/>
                    <a:pt x="0" y="749"/>
                    <a:pt x="0" y="1685"/>
                  </a:cubicBezTo>
                  <a:cubicBezTo>
                    <a:pt x="0" y="2621"/>
                    <a:pt x="767" y="3369"/>
                    <a:pt x="1703" y="3369"/>
                  </a:cubicBezTo>
                  <a:cubicBezTo>
                    <a:pt x="2620" y="3369"/>
                    <a:pt x="3388" y="2621"/>
                    <a:pt x="3388" y="1685"/>
                  </a:cubicBezTo>
                  <a:cubicBezTo>
                    <a:pt x="3388" y="749"/>
                    <a:pt x="2620" y="0"/>
                    <a:pt x="170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8" name="Grupo 397">
            <a:extLst>
              <a:ext uri="{FF2B5EF4-FFF2-40B4-BE49-F238E27FC236}">
                <a16:creationId xmlns:a16="http://schemas.microsoft.com/office/drawing/2014/main" id="{DC500D97-DB2F-4B40-B585-F38EBC55BB56}"/>
              </a:ext>
            </a:extLst>
          </p:cNvPr>
          <p:cNvGrpSpPr>
            <a:grpSpLocks noChangeAspect="1"/>
          </p:cNvGrpSpPr>
          <p:nvPr/>
        </p:nvGrpSpPr>
        <p:grpSpPr>
          <a:xfrm>
            <a:off x="5119958" y="3804369"/>
            <a:ext cx="3155855" cy="756000"/>
            <a:chOff x="5178628" y="1248732"/>
            <a:chExt cx="3260437" cy="781053"/>
          </a:xfrm>
        </p:grpSpPr>
        <p:grpSp>
          <p:nvGrpSpPr>
            <p:cNvPr id="399" name="Grupo 398">
              <a:extLst>
                <a:ext uri="{FF2B5EF4-FFF2-40B4-BE49-F238E27FC236}">
                  <a16:creationId xmlns:a16="http://schemas.microsoft.com/office/drawing/2014/main" id="{0872126A-039E-4D56-8D19-E89FDEF537C4}"/>
                </a:ext>
              </a:extLst>
            </p:cNvPr>
            <p:cNvGrpSpPr/>
            <p:nvPr/>
          </p:nvGrpSpPr>
          <p:grpSpPr>
            <a:xfrm>
              <a:off x="5178628" y="1248732"/>
              <a:ext cx="3260437" cy="781053"/>
              <a:chOff x="5178628" y="1248732"/>
              <a:chExt cx="3260437" cy="781053"/>
            </a:xfrm>
          </p:grpSpPr>
          <p:sp>
            <p:nvSpPr>
              <p:cNvPr id="430" name="Google Shape;3044;p73">
                <a:extLst>
                  <a:ext uri="{FF2B5EF4-FFF2-40B4-BE49-F238E27FC236}">
                    <a16:creationId xmlns:a16="http://schemas.microsoft.com/office/drawing/2014/main" id="{0D04FF8A-DFD3-43E1-B367-F670679216A4}"/>
                  </a:ext>
                </a:extLst>
              </p:cNvPr>
              <p:cNvSpPr/>
              <p:nvPr/>
            </p:nvSpPr>
            <p:spPr>
              <a:xfrm rot="5400000">
                <a:off x="6486292" y="1637869"/>
                <a:ext cx="708946" cy="28451"/>
              </a:xfrm>
              <a:custGeom>
                <a:avLst/>
                <a:gdLst/>
                <a:ahLst/>
                <a:cxnLst/>
                <a:rect l="l" t="t" r="r" b="b"/>
                <a:pathLst>
                  <a:path w="24238" h="1161" extrusionOk="0">
                    <a:moveTo>
                      <a:pt x="786" y="1"/>
                    </a:moveTo>
                    <a:cubicBezTo>
                      <a:pt x="0" y="1"/>
                      <a:pt x="0" y="1161"/>
                      <a:pt x="786" y="1161"/>
                    </a:cubicBezTo>
                    <a:lnTo>
                      <a:pt x="23452" y="1161"/>
                    </a:lnTo>
                    <a:cubicBezTo>
                      <a:pt x="24238" y="1161"/>
                      <a:pt x="24238" y="1"/>
                      <a:pt x="234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3046;p73">
                <a:extLst>
                  <a:ext uri="{FF2B5EF4-FFF2-40B4-BE49-F238E27FC236}">
                    <a16:creationId xmlns:a16="http://schemas.microsoft.com/office/drawing/2014/main" id="{9C437B3C-A53E-4720-9583-8BF78B8507CF}"/>
                  </a:ext>
                </a:extLst>
              </p:cNvPr>
              <p:cNvSpPr/>
              <p:nvPr/>
            </p:nvSpPr>
            <p:spPr>
              <a:xfrm rot="5400000">
                <a:off x="6435297" y="26019"/>
                <a:ext cx="747097" cy="3260436"/>
              </a:xfrm>
              <a:custGeom>
                <a:avLst/>
                <a:gdLst/>
                <a:ahLst/>
                <a:cxnLst/>
                <a:rect l="l" t="t" r="r" b="b"/>
                <a:pathLst>
                  <a:path w="30472" h="132984" extrusionOk="0">
                    <a:moveTo>
                      <a:pt x="28580" y="1"/>
                    </a:moveTo>
                    <a:cubicBezTo>
                      <a:pt x="28268" y="1"/>
                      <a:pt x="27950" y="233"/>
                      <a:pt x="27982" y="639"/>
                    </a:cubicBezTo>
                    <a:cubicBezTo>
                      <a:pt x="28000" y="733"/>
                      <a:pt x="29142" y="10035"/>
                      <a:pt x="14337" y="17297"/>
                    </a:cubicBezTo>
                    <a:cubicBezTo>
                      <a:pt x="1124" y="23754"/>
                      <a:pt x="19" y="31335"/>
                      <a:pt x="1" y="33506"/>
                    </a:cubicBezTo>
                    <a:cubicBezTo>
                      <a:pt x="19" y="35677"/>
                      <a:pt x="1124" y="43257"/>
                      <a:pt x="14337" y="49714"/>
                    </a:cubicBezTo>
                    <a:cubicBezTo>
                      <a:pt x="29142" y="56976"/>
                      <a:pt x="28000" y="66278"/>
                      <a:pt x="27982" y="66372"/>
                    </a:cubicBezTo>
                    <a:cubicBezTo>
                      <a:pt x="27982" y="66391"/>
                      <a:pt x="27982" y="66428"/>
                      <a:pt x="27982" y="66465"/>
                    </a:cubicBezTo>
                    <a:lnTo>
                      <a:pt x="27982" y="66522"/>
                    </a:lnTo>
                    <a:cubicBezTo>
                      <a:pt x="27982" y="66540"/>
                      <a:pt x="27982" y="66578"/>
                      <a:pt x="27982" y="66596"/>
                    </a:cubicBezTo>
                    <a:cubicBezTo>
                      <a:pt x="28000" y="66690"/>
                      <a:pt x="29142" y="75992"/>
                      <a:pt x="14337" y="83254"/>
                    </a:cubicBezTo>
                    <a:cubicBezTo>
                      <a:pt x="1124" y="89711"/>
                      <a:pt x="19" y="97292"/>
                      <a:pt x="1" y="99463"/>
                    </a:cubicBezTo>
                    <a:cubicBezTo>
                      <a:pt x="19" y="101634"/>
                      <a:pt x="1124" y="109214"/>
                      <a:pt x="14337" y="115671"/>
                    </a:cubicBezTo>
                    <a:cubicBezTo>
                      <a:pt x="29142" y="122933"/>
                      <a:pt x="28000" y="132235"/>
                      <a:pt x="27982" y="132329"/>
                    </a:cubicBezTo>
                    <a:cubicBezTo>
                      <a:pt x="27944" y="132647"/>
                      <a:pt x="28169" y="132946"/>
                      <a:pt x="28487" y="132984"/>
                    </a:cubicBezTo>
                    <a:lnTo>
                      <a:pt x="28562" y="132984"/>
                    </a:lnTo>
                    <a:cubicBezTo>
                      <a:pt x="28861" y="132984"/>
                      <a:pt x="29086" y="132778"/>
                      <a:pt x="29142" y="132497"/>
                    </a:cubicBezTo>
                    <a:cubicBezTo>
                      <a:pt x="29198" y="132086"/>
                      <a:pt x="30471" y="122278"/>
                      <a:pt x="14843" y="114623"/>
                    </a:cubicBezTo>
                    <a:cubicBezTo>
                      <a:pt x="2228" y="108447"/>
                      <a:pt x="1180" y="101447"/>
                      <a:pt x="1161" y="99463"/>
                    </a:cubicBezTo>
                    <a:cubicBezTo>
                      <a:pt x="1180" y="97460"/>
                      <a:pt x="2228" y="90479"/>
                      <a:pt x="14843" y="84284"/>
                    </a:cubicBezTo>
                    <a:cubicBezTo>
                      <a:pt x="30041" y="76853"/>
                      <a:pt x="29254" y="67383"/>
                      <a:pt x="29142" y="66484"/>
                    </a:cubicBezTo>
                    <a:cubicBezTo>
                      <a:pt x="29254" y="65567"/>
                      <a:pt x="30041" y="56115"/>
                      <a:pt x="14843" y="48666"/>
                    </a:cubicBezTo>
                    <a:cubicBezTo>
                      <a:pt x="2228" y="42508"/>
                      <a:pt x="1180" y="35490"/>
                      <a:pt x="1161" y="33506"/>
                    </a:cubicBezTo>
                    <a:cubicBezTo>
                      <a:pt x="1180" y="31522"/>
                      <a:pt x="2228" y="24503"/>
                      <a:pt x="14843" y="18345"/>
                    </a:cubicBezTo>
                    <a:cubicBezTo>
                      <a:pt x="30471" y="10690"/>
                      <a:pt x="29198" y="883"/>
                      <a:pt x="29142" y="471"/>
                    </a:cubicBezTo>
                    <a:cubicBezTo>
                      <a:pt x="29076" y="148"/>
                      <a:pt x="28829" y="1"/>
                      <a:pt x="285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3047;p73">
                <a:extLst>
                  <a:ext uri="{FF2B5EF4-FFF2-40B4-BE49-F238E27FC236}">
                    <a16:creationId xmlns:a16="http://schemas.microsoft.com/office/drawing/2014/main" id="{F8D0A93A-DD3C-4349-BFB8-2E8F7E3A9B2C}"/>
                  </a:ext>
                </a:extLst>
              </p:cNvPr>
              <p:cNvSpPr/>
              <p:nvPr/>
            </p:nvSpPr>
            <p:spPr>
              <a:xfrm rot="5400000">
                <a:off x="5526816" y="1623274"/>
                <a:ext cx="490303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61" extrusionOk="0">
                    <a:moveTo>
                      <a:pt x="787" y="0"/>
                    </a:moveTo>
                    <a:cubicBezTo>
                      <a:pt x="1" y="0"/>
                      <a:pt x="1" y="1161"/>
                      <a:pt x="787" y="1161"/>
                    </a:cubicBezTo>
                    <a:lnTo>
                      <a:pt x="19560" y="1161"/>
                    </a:lnTo>
                    <a:cubicBezTo>
                      <a:pt x="20346" y="1161"/>
                      <a:pt x="20346" y="0"/>
                      <a:pt x="19560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3048;p73">
                <a:extLst>
                  <a:ext uri="{FF2B5EF4-FFF2-40B4-BE49-F238E27FC236}">
                    <a16:creationId xmlns:a16="http://schemas.microsoft.com/office/drawing/2014/main" id="{C850B7A4-BC76-450E-87D4-0723513689B5}"/>
                  </a:ext>
                </a:extLst>
              </p:cNvPr>
              <p:cNvSpPr/>
              <p:nvPr/>
            </p:nvSpPr>
            <p:spPr>
              <a:xfrm rot="5400000">
                <a:off x="5184120" y="1627307"/>
                <a:ext cx="498833" cy="28931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80" extrusionOk="0">
                    <a:moveTo>
                      <a:pt x="787" y="0"/>
                    </a:moveTo>
                    <a:cubicBezTo>
                      <a:pt x="1" y="0"/>
                      <a:pt x="1" y="1179"/>
                      <a:pt x="787" y="1179"/>
                    </a:cubicBezTo>
                    <a:lnTo>
                      <a:pt x="19560" y="1179"/>
                    </a:lnTo>
                    <a:cubicBezTo>
                      <a:pt x="20346" y="1179"/>
                      <a:pt x="20346" y="0"/>
                      <a:pt x="195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3049;p73">
                <a:extLst>
                  <a:ext uri="{FF2B5EF4-FFF2-40B4-BE49-F238E27FC236}">
                    <a16:creationId xmlns:a16="http://schemas.microsoft.com/office/drawing/2014/main" id="{13540E78-2A04-470C-A56F-C7C59ABB06B0}"/>
                  </a:ext>
                </a:extLst>
              </p:cNvPr>
              <p:cNvSpPr/>
              <p:nvPr/>
            </p:nvSpPr>
            <p:spPr>
              <a:xfrm rot="5400000">
                <a:off x="5564313" y="1626154"/>
                <a:ext cx="682371" cy="28489"/>
              </a:xfrm>
              <a:custGeom>
                <a:avLst/>
                <a:gdLst/>
                <a:ahLst/>
                <a:cxnLst/>
                <a:rect l="l" t="t" r="r" b="b"/>
                <a:pathLst>
                  <a:path w="27832" h="1162" extrusionOk="0">
                    <a:moveTo>
                      <a:pt x="786" y="1"/>
                    </a:moveTo>
                    <a:cubicBezTo>
                      <a:pt x="0" y="1"/>
                      <a:pt x="0" y="1161"/>
                      <a:pt x="786" y="1161"/>
                    </a:cubicBezTo>
                    <a:lnTo>
                      <a:pt x="27046" y="1161"/>
                    </a:lnTo>
                    <a:cubicBezTo>
                      <a:pt x="27832" y="1161"/>
                      <a:pt x="27832" y="1"/>
                      <a:pt x="27046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3050;p73">
                <a:extLst>
                  <a:ext uri="{FF2B5EF4-FFF2-40B4-BE49-F238E27FC236}">
                    <a16:creationId xmlns:a16="http://schemas.microsoft.com/office/drawing/2014/main" id="{90EDBFD5-64D7-4B8E-BF57-A5B20E7B10F5}"/>
                  </a:ext>
                </a:extLst>
              </p:cNvPr>
              <p:cNvSpPr/>
              <p:nvPr/>
            </p:nvSpPr>
            <p:spPr>
              <a:xfrm rot="5400000">
                <a:off x="5681323" y="1625260"/>
                <a:ext cx="715421" cy="28465"/>
              </a:xfrm>
              <a:custGeom>
                <a:avLst/>
                <a:gdLst/>
                <a:ahLst/>
                <a:cxnLst/>
                <a:rect l="l" t="t" r="r" b="b"/>
                <a:pathLst>
                  <a:path w="29180" h="1161" extrusionOk="0">
                    <a:moveTo>
                      <a:pt x="786" y="0"/>
                    </a:moveTo>
                    <a:cubicBezTo>
                      <a:pt x="0" y="0"/>
                      <a:pt x="0" y="1161"/>
                      <a:pt x="786" y="1161"/>
                    </a:cubicBezTo>
                    <a:lnTo>
                      <a:pt x="28393" y="1161"/>
                    </a:lnTo>
                    <a:cubicBezTo>
                      <a:pt x="29179" y="1161"/>
                      <a:pt x="29179" y="0"/>
                      <a:pt x="28393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3051;p73">
                <a:extLst>
                  <a:ext uri="{FF2B5EF4-FFF2-40B4-BE49-F238E27FC236}">
                    <a16:creationId xmlns:a16="http://schemas.microsoft.com/office/drawing/2014/main" id="{96C3D1B8-8849-4DCB-B11D-2BDD1D530846}"/>
                  </a:ext>
                </a:extLst>
              </p:cNvPr>
              <p:cNvSpPr/>
              <p:nvPr/>
            </p:nvSpPr>
            <p:spPr>
              <a:xfrm rot="5400000">
                <a:off x="5874987" y="1626167"/>
                <a:ext cx="594255" cy="28465"/>
              </a:xfrm>
              <a:custGeom>
                <a:avLst/>
                <a:gdLst/>
                <a:ahLst/>
                <a:cxnLst/>
                <a:rect l="l" t="t" r="r" b="b"/>
                <a:pathLst>
                  <a:path w="24238" h="1161" extrusionOk="0">
                    <a:moveTo>
                      <a:pt x="786" y="0"/>
                    </a:moveTo>
                    <a:cubicBezTo>
                      <a:pt x="0" y="0"/>
                      <a:pt x="0" y="1161"/>
                      <a:pt x="786" y="1161"/>
                    </a:cubicBezTo>
                    <a:lnTo>
                      <a:pt x="23452" y="1161"/>
                    </a:lnTo>
                    <a:cubicBezTo>
                      <a:pt x="24238" y="1161"/>
                      <a:pt x="24238" y="0"/>
                      <a:pt x="234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3052;p73">
                <a:extLst>
                  <a:ext uri="{FF2B5EF4-FFF2-40B4-BE49-F238E27FC236}">
                    <a16:creationId xmlns:a16="http://schemas.microsoft.com/office/drawing/2014/main" id="{A5ACE113-D914-4712-B4F4-3B5435370253}"/>
                  </a:ext>
                </a:extLst>
              </p:cNvPr>
              <p:cNvSpPr/>
              <p:nvPr/>
            </p:nvSpPr>
            <p:spPr>
              <a:xfrm rot="5400000">
                <a:off x="7148597" y="1627294"/>
                <a:ext cx="498833" cy="28955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81" extrusionOk="0">
                    <a:moveTo>
                      <a:pt x="787" y="1"/>
                    </a:moveTo>
                    <a:cubicBezTo>
                      <a:pt x="1" y="1"/>
                      <a:pt x="1" y="1180"/>
                      <a:pt x="787" y="1180"/>
                    </a:cubicBezTo>
                    <a:lnTo>
                      <a:pt x="19560" y="1180"/>
                    </a:lnTo>
                    <a:cubicBezTo>
                      <a:pt x="20346" y="1180"/>
                      <a:pt x="20346" y="1"/>
                      <a:pt x="19560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3053;p73">
                <a:extLst>
                  <a:ext uri="{FF2B5EF4-FFF2-40B4-BE49-F238E27FC236}">
                    <a16:creationId xmlns:a16="http://schemas.microsoft.com/office/drawing/2014/main" id="{B415A0C9-1D14-4783-A1CE-D7DBB1B02637}"/>
                  </a:ext>
                </a:extLst>
              </p:cNvPr>
              <p:cNvSpPr/>
              <p:nvPr/>
            </p:nvSpPr>
            <p:spPr>
              <a:xfrm rot="5400000">
                <a:off x="7919293" y="1627527"/>
                <a:ext cx="498833" cy="28489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62" extrusionOk="0">
                    <a:moveTo>
                      <a:pt x="787" y="1"/>
                    </a:moveTo>
                    <a:cubicBezTo>
                      <a:pt x="1" y="1"/>
                      <a:pt x="1" y="1161"/>
                      <a:pt x="787" y="1161"/>
                    </a:cubicBezTo>
                    <a:lnTo>
                      <a:pt x="19560" y="1161"/>
                    </a:lnTo>
                    <a:cubicBezTo>
                      <a:pt x="20346" y="1161"/>
                      <a:pt x="20346" y="1"/>
                      <a:pt x="195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3054;p73">
                <a:extLst>
                  <a:ext uri="{FF2B5EF4-FFF2-40B4-BE49-F238E27FC236}">
                    <a16:creationId xmlns:a16="http://schemas.microsoft.com/office/drawing/2014/main" id="{259EA7B1-FC7C-441A-A874-35352FDF42D9}"/>
                  </a:ext>
                </a:extLst>
              </p:cNvPr>
              <p:cNvSpPr/>
              <p:nvPr/>
            </p:nvSpPr>
            <p:spPr>
              <a:xfrm rot="5400000">
                <a:off x="7190363" y="1625934"/>
                <a:ext cx="682371" cy="28931"/>
              </a:xfrm>
              <a:custGeom>
                <a:avLst/>
                <a:gdLst/>
                <a:ahLst/>
                <a:cxnLst/>
                <a:rect l="l" t="t" r="r" b="b"/>
                <a:pathLst>
                  <a:path w="27832" h="1180" extrusionOk="0">
                    <a:moveTo>
                      <a:pt x="786" y="0"/>
                    </a:moveTo>
                    <a:cubicBezTo>
                      <a:pt x="0" y="0"/>
                      <a:pt x="0" y="1180"/>
                      <a:pt x="786" y="1180"/>
                    </a:cubicBezTo>
                    <a:lnTo>
                      <a:pt x="27046" y="1180"/>
                    </a:lnTo>
                    <a:cubicBezTo>
                      <a:pt x="27832" y="1180"/>
                      <a:pt x="27832" y="0"/>
                      <a:pt x="27046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3055;p73">
                <a:extLst>
                  <a:ext uri="{FF2B5EF4-FFF2-40B4-BE49-F238E27FC236}">
                    <a16:creationId xmlns:a16="http://schemas.microsoft.com/office/drawing/2014/main" id="{C286DF52-2714-4355-BCEB-913D5340D058}"/>
                  </a:ext>
                </a:extLst>
              </p:cNvPr>
              <p:cNvSpPr/>
              <p:nvPr/>
            </p:nvSpPr>
            <p:spPr>
              <a:xfrm rot="5400000">
                <a:off x="7959453" y="1625934"/>
                <a:ext cx="682371" cy="28931"/>
              </a:xfrm>
              <a:custGeom>
                <a:avLst/>
                <a:gdLst/>
                <a:ahLst/>
                <a:cxnLst/>
                <a:rect l="l" t="t" r="r" b="b"/>
                <a:pathLst>
                  <a:path w="27832" h="1180" extrusionOk="0">
                    <a:moveTo>
                      <a:pt x="786" y="1"/>
                    </a:moveTo>
                    <a:cubicBezTo>
                      <a:pt x="0" y="1"/>
                      <a:pt x="0" y="1180"/>
                      <a:pt x="786" y="1180"/>
                    </a:cubicBezTo>
                    <a:lnTo>
                      <a:pt x="27046" y="1180"/>
                    </a:lnTo>
                    <a:cubicBezTo>
                      <a:pt x="27832" y="1180"/>
                      <a:pt x="27832" y="1"/>
                      <a:pt x="270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3056;p73">
                <a:extLst>
                  <a:ext uri="{FF2B5EF4-FFF2-40B4-BE49-F238E27FC236}">
                    <a16:creationId xmlns:a16="http://schemas.microsoft.com/office/drawing/2014/main" id="{B0F78123-5F06-42E7-A3D5-D1699FF767C7}"/>
                  </a:ext>
                </a:extLst>
              </p:cNvPr>
              <p:cNvSpPr/>
              <p:nvPr/>
            </p:nvSpPr>
            <p:spPr>
              <a:xfrm rot="5400000">
                <a:off x="7307140" y="1625247"/>
                <a:ext cx="715421" cy="28489"/>
              </a:xfrm>
              <a:custGeom>
                <a:avLst/>
                <a:gdLst/>
                <a:ahLst/>
                <a:cxnLst/>
                <a:rect l="l" t="t" r="r" b="b"/>
                <a:pathLst>
                  <a:path w="29180" h="1162" extrusionOk="0">
                    <a:moveTo>
                      <a:pt x="786" y="1"/>
                    </a:moveTo>
                    <a:cubicBezTo>
                      <a:pt x="0" y="1"/>
                      <a:pt x="0" y="1161"/>
                      <a:pt x="786" y="1161"/>
                    </a:cubicBezTo>
                    <a:lnTo>
                      <a:pt x="28393" y="1161"/>
                    </a:lnTo>
                    <a:cubicBezTo>
                      <a:pt x="29179" y="1161"/>
                      <a:pt x="29179" y="1"/>
                      <a:pt x="28393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3057;p73">
                <a:extLst>
                  <a:ext uri="{FF2B5EF4-FFF2-40B4-BE49-F238E27FC236}">
                    <a16:creationId xmlns:a16="http://schemas.microsoft.com/office/drawing/2014/main" id="{D5C962DB-6F9B-4171-A5C6-DF77C5AAD5D1}"/>
                  </a:ext>
                </a:extLst>
              </p:cNvPr>
              <p:cNvSpPr/>
              <p:nvPr/>
            </p:nvSpPr>
            <p:spPr>
              <a:xfrm rot="5400000">
                <a:off x="7509507" y="1617451"/>
                <a:ext cx="577289" cy="28931"/>
              </a:xfrm>
              <a:custGeom>
                <a:avLst/>
                <a:gdLst/>
                <a:ahLst/>
                <a:cxnLst/>
                <a:rect l="l" t="t" r="r" b="b"/>
                <a:pathLst>
                  <a:path w="23546" h="1180" extrusionOk="0">
                    <a:moveTo>
                      <a:pt x="786" y="0"/>
                    </a:moveTo>
                    <a:cubicBezTo>
                      <a:pt x="0" y="0"/>
                      <a:pt x="0" y="1179"/>
                      <a:pt x="786" y="1179"/>
                    </a:cubicBezTo>
                    <a:lnTo>
                      <a:pt x="23546" y="1179"/>
                    </a:lnTo>
                    <a:cubicBezTo>
                      <a:pt x="23227" y="786"/>
                      <a:pt x="22928" y="393"/>
                      <a:pt x="226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3058;p73">
                <a:extLst>
                  <a:ext uri="{FF2B5EF4-FFF2-40B4-BE49-F238E27FC236}">
                    <a16:creationId xmlns:a16="http://schemas.microsoft.com/office/drawing/2014/main" id="{5093350A-FC60-481D-B93A-82C7A778EC30}"/>
                  </a:ext>
                </a:extLst>
              </p:cNvPr>
              <p:cNvSpPr/>
              <p:nvPr/>
            </p:nvSpPr>
            <p:spPr>
              <a:xfrm rot="5400000">
                <a:off x="6305624" y="1627307"/>
                <a:ext cx="498833" cy="28931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80" extrusionOk="0">
                    <a:moveTo>
                      <a:pt x="787" y="0"/>
                    </a:moveTo>
                    <a:cubicBezTo>
                      <a:pt x="1" y="0"/>
                      <a:pt x="1" y="1179"/>
                      <a:pt x="787" y="1179"/>
                    </a:cubicBezTo>
                    <a:lnTo>
                      <a:pt x="19560" y="1179"/>
                    </a:lnTo>
                    <a:cubicBezTo>
                      <a:pt x="20346" y="1179"/>
                      <a:pt x="20346" y="0"/>
                      <a:pt x="19560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3059;p73">
                <a:extLst>
                  <a:ext uri="{FF2B5EF4-FFF2-40B4-BE49-F238E27FC236}">
                    <a16:creationId xmlns:a16="http://schemas.microsoft.com/office/drawing/2014/main" id="{5303E9E2-F897-4BF8-AD56-37CF9E92504D}"/>
                  </a:ext>
                </a:extLst>
              </p:cNvPr>
              <p:cNvSpPr/>
              <p:nvPr/>
            </p:nvSpPr>
            <p:spPr>
              <a:xfrm rot="5400000">
                <a:off x="6347169" y="1626167"/>
                <a:ext cx="682371" cy="28465"/>
              </a:xfrm>
              <a:custGeom>
                <a:avLst/>
                <a:gdLst/>
                <a:ahLst/>
                <a:cxnLst/>
                <a:rect l="l" t="t" r="r" b="b"/>
                <a:pathLst>
                  <a:path w="27832" h="1161" extrusionOk="0">
                    <a:moveTo>
                      <a:pt x="786" y="0"/>
                    </a:moveTo>
                    <a:cubicBezTo>
                      <a:pt x="0" y="0"/>
                      <a:pt x="0" y="1161"/>
                      <a:pt x="786" y="1161"/>
                    </a:cubicBezTo>
                    <a:lnTo>
                      <a:pt x="27046" y="1161"/>
                    </a:lnTo>
                    <a:cubicBezTo>
                      <a:pt x="27832" y="1161"/>
                      <a:pt x="27832" y="0"/>
                      <a:pt x="270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3060;p73">
                <a:extLst>
                  <a:ext uri="{FF2B5EF4-FFF2-40B4-BE49-F238E27FC236}">
                    <a16:creationId xmlns:a16="http://schemas.microsoft.com/office/drawing/2014/main" id="{C9547F09-DB27-41CA-B39C-2B70AD75C964}"/>
                  </a:ext>
                </a:extLst>
              </p:cNvPr>
              <p:cNvSpPr/>
              <p:nvPr/>
            </p:nvSpPr>
            <p:spPr>
              <a:xfrm rot="5400000">
                <a:off x="6705566" y="1626167"/>
                <a:ext cx="594255" cy="28465"/>
              </a:xfrm>
              <a:custGeom>
                <a:avLst/>
                <a:gdLst/>
                <a:ahLst/>
                <a:cxnLst/>
                <a:rect l="l" t="t" r="r" b="b"/>
                <a:pathLst>
                  <a:path w="24238" h="1161" extrusionOk="0">
                    <a:moveTo>
                      <a:pt x="786" y="1"/>
                    </a:moveTo>
                    <a:cubicBezTo>
                      <a:pt x="0" y="1"/>
                      <a:pt x="0" y="1161"/>
                      <a:pt x="786" y="1161"/>
                    </a:cubicBezTo>
                    <a:lnTo>
                      <a:pt x="23452" y="1161"/>
                    </a:lnTo>
                    <a:cubicBezTo>
                      <a:pt x="24238" y="1161"/>
                      <a:pt x="24238" y="1"/>
                      <a:pt x="234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3061;p73">
                <a:extLst>
                  <a:ext uri="{FF2B5EF4-FFF2-40B4-BE49-F238E27FC236}">
                    <a16:creationId xmlns:a16="http://schemas.microsoft.com/office/drawing/2014/main" id="{B8EC665C-8DF6-4129-8039-2D850F0000D6}"/>
                  </a:ext>
                </a:extLst>
              </p:cNvPr>
              <p:cNvSpPr/>
              <p:nvPr/>
            </p:nvSpPr>
            <p:spPr>
              <a:xfrm rot="5400000">
                <a:off x="6435310" y="-5645"/>
                <a:ext cx="747073" cy="3260436"/>
              </a:xfrm>
              <a:custGeom>
                <a:avLst/>
                <a:gdLst/>
                <a:ahLst/>
                <a:cxnLst/>
                <a:rect l="l" t="t" r="r" b="b"/>
                <a:pathLst>
                  <a:path w="30471" h="132984" extrusionOk="0">
                    <a:moveTo>
                      <a:pt x="1897" y="1"/>
                    </a:moveTo>
                    <a:cubicBezTo>
                      <a:pt x="1645" y="1"/>
                      <a:pt x="1395" y="148"/>
                      <a:pt x="1329" y="471"/>
                    </a:cubicBezTo>
                    <a:cubicBezTo>
                      <a:pt x="1292" y="883"/>
                      <a:pt x="0" y="10690"/>
                      <a:pt x="15628" y="18345"/>
                    </a:cubicBezTo>
                    <a:cubicBezTo>
                      <a:pt x="28243" y="24503"/>
                      <a:pt x="29291" y="31522"/>
                      <a:pt x="29310" y="33506"/>
                    </a:cubicBezTo>
                    <a:cubicBezTo>
                      <a:pt x="29291" y="35490"/>
                      <a:pt x="28243" y="42508"/>
                      <a:pt x="15628" y="48685"/>
                    </a:cubicBezTo>
                    <a:cubicBezTo>
                      <a:pt x="431" y="56115"/>
                      <a:pt x="1217" y="65567"/>
                      <a:pt x="1329" y="66484"/>
                    </a:cubicBezTo>
                    <a:cubicBezTo>
                      <a:pt x="1217" y="67401"/>
                      <a:pt x="449" y="76853"/>
                      <a:pt x="15628" y="84284"/>
                    </a:cubicBezTo>
                    <a:cubicBezTo>
                      <a:pt x="28243" y="90460"/>
                      <a:pt x="29291" y="97460"/>
                      <a:pt x="29310" y="99463"/>
                    </a:cubicBezTo>
                    <a:cubicBezTo>
                      <a:pt x="29291" y="101447"/>
                      <a:pt x="28243" y="108447"/>
                      <a:pt x="15628" y="114623"/>
                    </a:cubicBezTo>
                    <a:cubicBezTo>
                      <a:pt x="0" y="122278"/>
                      <a:pt x="1273" y="132086"/>
                      <a:pt x="1329" y="132497"/>
                    </a:cubicBezTo>
                    <a:cubicBezTo>
                      <a:pt x="1385" y="132778"/>
                      <a:pt x="1628" y="132984"/>
                      <a:pt x="1909" y="132984"/>
                    </a:cubicBezTo>
                    <a:lnTo>
                      <a:pt x="2003" y="132984"/>
                    </a:lnTo>
                    <a:cubicBezTo>
                      <a:pt x="2302" y="132946"/>
                      <a:pt x="2527" y="132647"/>
                      <a:pt x="2489" y="132329"/>
                    </a:cubicBezTo>
                    <a:cubicBezTo>
                      <a:pt x="2471" y="132235"/>
                      <a:pt x="1329" y="122933"/>
                      <a:pt x="16152" y="115671"/>
                    </a:cubicBezTo>
                    <a:cubicBezTo>
                      <a:pt x="29348" y="109214"/>
                      <a:pt x="30452" y="101634"/>
                      <a:pt x="30471" y="99463"/>
                    </a:cubicBezTo>
                    <a:cubicBezTo>
                      <a:pt x="30452" y="97292"/>
                      <a:pt x="29348" y="89711"/>
                      <a:pt x="16152" y="83254"/>
                    </a:cubicBezTo>
                    <a:cubicBezTo>
                      <a:pt x="1329" y="75992"/>
                      <a:pt x="2471" y="66690"/>
                      <a:pt x="2489" y="66596"/>
                    </a:cubicBezTo>
                    <a:cubicBezTo>
                      <a:pt x="2489" y="66578"/>
                      <a:pt x="2489" y="66540"/>
                      <a:pt x="2489" y="66522"/>
                    </a:cubicBezTo>
                    <a:lnTo>
                      <a:pt x="2489" y="66465"/>
                    </a:lnTo>
                    <a:cubicBezTo>
                      <a:pt x="2489" y="66428"/>
                      <a:pt x="2489" y="66391"/>
                      <a:pt x="2489" y="66372"/>
                    </a:cubicBezTo>
                    <a:cubicBezTo>
                      <a:pt x="2471" y="66278"/>
                      <a:pt x="1329" y="56976"/>
                      <a:pt x="16152" y="49714"/>
                    </a:cubicBezTo>
                    <a:cubicBezTo>
                      <a:pt x="29348" y="43257"/>
                      <a:pt x="30452" y="35677"/>
                      <a:pt x="30471" y="33506"/>
                    </a:cubicBezTo>
                    <a:cubicBezTo>
                      <a:pt x="30452" y="31335"/>
                      <a:pt x="29348" y="23754"/>
                      <a:pt x="16152" y="17297"/>
                    </a:cubicBezTo>
                    <a:cubicBezTo>
                      <a:pt x="1329" y="10035"/>
                      <a:pt x="2471" y="752"/>
                      <a:pt x="2489" y="639"/>
                    </a:cubicBezTo>
                    <a:cubicBezTo>
                      <a:pt x="2531" y="233"/>
                      <a:pt x="2213" y="1"/>
                      <a:pt x="18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3062;p73">
                <a:extLst>
                  <a:ext uri="{FF2B5EF4-FFF2-40B4-BE49-F238E27FC236}">
                    <a16:creationId xmlns:a16="http://schemas.microsoft.com/office/drawing/2014/main" id="{CEBF5903-9E5D-4012-9104-B5B5F605FA41}"/>
                  </a:ext>
                </a:extLst>
              </p:cNvPr>
              <p:cNvSpPr/>
              <p:nvPr/>
            </p:nvSpPr>
            <p:spPr>
              <a:xfrm rot="5400000">
                <a:off x="7757085" y="1329027"/>
                <a:ext cx="82624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70" extrusionOk="0">
                    <a:moveTo>
                      <a:pt x="1685" y="1"/>
                    </a:moveTo>
                    <a:cubicBezTo>
                      <a:pt x="750" y="1"/>
                      <a:pt x="1" y="750"/>
                      <a:pt x="1" y="1685"/>
                    </a:cubicBezTo>
                    <a:cubicBezTo>
                      <a:pt x="1" y="2621"/>
                      <a:pt x="750" y="3370"/>
                      <a:pt x="1685" y="3370"/>
                    </a:cubicBezTo>
                    <a:cubicBezTo>
                      <a:pt x="2603" y="3370"/>
                      <a:pt x="3370" y="2621"/>
                      <a:pt x="3370" y="1685"/>
                    </a:cubicBezTo>
                    <a:cubicBezTo>
                      <a:pt x="3370" y="750"/>
                      <a:pt x="2603" y="1"/>
                      <a:pt x="16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3063;p73">
                <a:extLst>
                  <a:ext uri="{FF2B5EF4-FFF2-40B4-BE49-F238E27FC236}">
                    <a16:creationId xmlns:a16="http://schemas.microsoft.com/office/drawing/2014/main" id="{52573803-2FC9-42EC-BE03-4E1789BBE2CE}"/>
                  </a:ext>
                </a:extLst>
              </p:cNvPr>
              <p:cNvSpPr/>
              <p:nvPr/>
            </p:nvSpPr>
            <p:spPr>
              <a:xfrm rot="5400000">
                <a:off x="7747401" y="1339545"/>
                <a:ext cx="89048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0" extrusionOk="0">
                    <a:moveTo>
                      <a:pt x="2845" y="1"/>
                    </a:moveTo>
                    <a:cubicBezTo>
                      <a:pt x="3122" y="1161"/>
                      <a:pt x="2183" y="2060"/>
                      <a:pt x="1192" y="2060"/>
                    </a:cubicBezTo>
                    <a:cubicBezTo>
                      <a:pt x="775" y="2060"/>
                      <a:pt x="349" y="1901"/>
                      <a:pt x="0" y="1536"/>
                    </a:cubicBezTo>
                    <a:lnTo>
                      <a:pt x="0" y="1536"/>
                    </a:lnTo>
                    <a:cubicBezTo>
                      <a:pt x="179" y="2335"/>
                      <a:pt x="886" y="2850"/>
                      <a:pt x="1634" y="2850"/>
                    </a:cubicBezTo>
                    <a:cubicBezTo>
                      <a:pt x="1903" y="2850"/>
                      <a:pt x="2177" y="2783"/>
                      <a:pt x="2434" y="2640"/>
                    </a:cubicBezTo>
                    <a:cubicBezTo>
                      <a:pt x="3426" y="2116"/>
                      <a:pt x="3631" y="787"/>
                      <a:pt x="28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3064;p73">
                <a:extLst>
                  <a:ext uri="{FF2B5EF4-FFF2-40B4-BE49-F238E27FC236}">
                    <a16:creationId xmlns:a16="http://schemas.microsoft.com/office/drawing/2014/main" id="{22126ADB-6B17-4C09-9034-7BE15D19F7EE}"/>
                  </a:ext>
                </a:extLst>
              </p:cNvPr>
              <p:cNvSpPr/>
              <p:nvPr/>
            </p:nvSpPr>
            <p:spPr>
              <a:xfrm rot="5400000">
                <a:off x="7797000" y="1344179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49" y="0"/>
                    </a:moveTo>
                    <a:cubicBezTo>
                      <a:pt x="338" y="0"/>
                      <a:pt x="1" y="337"/>
                      <a:pt x="1" y="749"/>
                    </a:cubicBezTo>
                    <a:cubicBezTo>
                      <a:pt x="1" y="1180"/>
                      <a:pt x="338" y="1517"/>
                      <a:pt x="749" y="1517"/>
                    </a:cubicBezTo>
                    <a:cubicBezTo>
                      <a:pt x="1180" y="1517"/>
                      <a:pt x="1517" y="1180"/>
                      <a:pt x="1517" y="749"/>
                    </a:cubicBezTo>
                    <a:cubicBezTo>
                      <a:pt x="1517" y="337"/>
                      <a:pt x="1180" y="0"/>
                      <a:pt x="7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3065;p73">
                <a:extLst>
                  <a:ext uri="{FF2B5EF4-FFF2-40B4-BE49-F238E27FC236}">
                    <a16:creationId xmlns:a16="http://schemas.microsoft.com/office/drawing/2014/main" id="{DEBABB73-6FBB-4D08-A856-8C8C1251D00E}"/>
                  </a:ext>
                </a:extLst>
              </p:cNvPr>
              <p:cNvSpPr/>
              <p:nvPr/>
            </p:nvSpPr>
            <p:spPr>
              <a:xfrm rot="5400000">
                <a:off x="7620326" y="1248732"/>
                <a:ext cx="82624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70" extrusionOk="0">
                    <a:moveTo>
                      <a:pt x="1685" y="0"/>
                    </a:moveTo>
                    <a:cubicBezTo>
                      <a:pt x="749" y="0"/>
                      <a:pt x="1" y="749"/>
                      <a:pt x="1" y="1685"/>
                    </a:cubicBezTo>
                    <a:cubicBezTo>
                      <a:pt x="1" y="2621"/>
                      <a:pt x="749" y="3369"/>
                      <a:pt x="1685" y="3369"/>
                    </a:cubicBezTo>
                    <a:cubicBezTo>
                      <a:pt x="2602" y="3369"/>
                      <a:pt x="3370" y="2621"/>
                      <a:pt x="3370" y="1685"/>
                    </a:cubicBezTo>
                    <a:cubicBezTo>
                      <a:pt x="3370" y="749"/>
                      <a:pt x="2602" y="0"/>
                      <a:pt x="1685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54" name="Google Shape;3066;p73">
                <a:extLst>
                  <a:ext uri="{FF2B5EF4-FFF2-40B4-BE49-F238E27FC236}">
                    <a16:creationId xmlns:a16="http://schemas.microsoft.com/office/drawing/2014/main" id="{199C611D-38E7-4767-84D3-D217558A4702}"/>
                  </a:ext>
                </a:extLst>
              </p:cNvPr>
              <p:cNvSpPr/>
              <p:nvPr/>
            </p:nvSpPr>
            <p:spPr>
              <a:xfrm rot="5400000">
                <a:off x="7610654" y="1259238"/>
                <a:ext cx="89023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3631" h="2850" extrusionOk="0">
                    <a:moveTo>
                      <a:pt x="2864" y="0"/>
                    </a:moveTo>
                    <a:cubicBezTo>
                      <a:pt x="3127" y="1160"/>
                      <a:pt x="2185" y="2060"/>
                      <a:pt x="1192" y="2060"/>
                    </a:cubicBezTo>
                    <a:cubicBezTo>
                      <a:pt x="775" y="2060"/>
                      <a:pt x="349" y="1901"/>
                      <a:pt x="0" y="1535"/>
                    </a:cubicBezTo>
                    <a:lnTo>
                      <a:pt x="0" y="1535"/>
                    </a:lnTo>
                    <a:cubicBezTo>
                      <a:pt x="179" y="2334"/>
                      <a:pt x="885" y="2849"/>
                      <a:pt x="1641" y="2849"/>
                    </a:cubicBezTo>
                    <a:cubicBezTo>
                      <a:pt x="1912" y="2849"/>
                      <a:pt x="2190" y="2783"/>
                      <a:pt x="2452" y="2639"/>
                    </a:cubicBezTo>
                    <a:cubicBezTo>
                      <a:pt x="3425" y="2115"/>
                      <a:pt x="3631" y="787"/>
                      <a:pt x="2864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3067;p73">
                <a:extLst>
                  <a:ext uri="{FF2B5EF4-FFF2-40B4-BE49-F238E27FC236}">
                    <a16:creationId xmlns:a16="http://schemas.microsoft.com/office/drawing/2014/main" id="{21674BB2-61B8-43A1-932D-8FE559F7573A}"/>
                  </a:ext>
                </a:extLst>
              </p:cNvPr>
              <p:cNvSpPr/>
              <p:nvPr/>
            </p:nvSpPr>
            <p:spPr>
              <a:xfrm rot="5400000">
                <a:off x="7660707" y="1263884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49" y="0"/>
                    </a:moveTo>
                    <a:cubicBezTo>
                      <a:pt x="337" y="0"/>
                      <a:pt x="0" y="337"/>
                      <a:pt x="0" y="768"/>
                    </a:cubicBezTo>
                    <a:cubicBezTo>
                      <a:pt x="0" y="1179"/>
                      <a:pt x="337" y="1516"/>
                      <a:pt x="749" y="1516"/>
                    </a:cubicBezTo>
                    <a:cubicBezTo>
                      <a:pt x="1179" y="1516"/>
                      <a:pt x="1516" y="1179"/>
                      <a:pt x="1516" y="768"/>
                    </a:cubicBezTo>
                    <a:cubicBezTo>
                      <a:pt x="1516" y="337"/>
                      <a:pt x="1179" y="0"/>
                      <a:pt x="749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3068;p73">
                <a:extLst>
                  <a:ext uri="{FF2B5EF4-FFF2-40B4-BE49-F238E27FC236}">
                    <a16:creationId xmlns:a16="http://schemas.microsoft.com/office/drawing/2014/main" id="{F46E0F68-F7B4-4AC4-AAEB-E0F0288E043A}"/>
                  </a:ext>
                </a:extLst>
              </p:cNvPr>
              <p:cNvSpPr/>
              <p:nvPr/>
            </p:nvSpPr>
            <p:spPr>
              <a:xfrm rot="5400000">
                <a:off x="8274466" y="1928565"/>
                <a:ext cx="83090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3370" extrusionOk="0">
                    <a:moveTo>
                      <a:pt x="1704" y="1"/>
                    </a:moveTo>
                    <a:cubicBezTo>
                      <a:pt x="768" y="1"/>
                      <a:pt x="1" y="749"/>
                      <a:pt x="1" y="1685"/>
                    </a:cubicBezTo>
                    <a:cubicBezTo>
                      <a:pt x="1" y="2621"/>
                      <a:pt x="768" y="3370"/>
                      <a:pt x="1704" y="3370"/>
                    </a:cubicBezTo>
                    <a:cubicBezTo>
                      <a:pt x="2621" y="3370"/>
                      <a:pt x="3388" y="2621"/>
                      <a:pt x="3388" y="1685"/>
                    </a:cubicBezTo>
                    <a:cubicBezTo>
                      <a:pt x="3388" y="749"/>
                      <a:pt x="2621" y="1"/>
                      <a:pt x="17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3069;p73">
                <a:extLst>
                  <a:ext uri="{FF2B5EF4-FFF2-40B4-BE49-F238E27FC236}">
                    <a16:creationId xmlns:a16="http://schemas.microsoft.com/office/drawing/2014/main" id="{619486CE-A53C-42DD-91D9-3A7F5D115989}"/>
                  </a:ext>
                </a:extLst>
              </p:cNvPr>
              <p:cNvSpPr/>
              <p:nvPr/>
            </p:nvSpPr>
            <p:spPr>
              <a:xfrm rot="5400000">
                <a:off x="8264928" y="1938765"/>
                <a:ext cx="89048" cy="70047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7" extrusionOk="0">
                    <a:moveTo>
                      <a:pt x="2864" y="1"/>
                    </a:moveTo>
                    <a:lnTo>
                      <a:pt x="2864" y="1"/>
                    </a:lnTo>
                    <a:cubicBezTo>
                      <a:pt x="3127" y="1171"/>
                      <a:pt x="2199" y="2064"/>
                      <a:pt x="1208" y="2064"/>
                    </a:cubicBezTo>
                    <a:cubicBezTo>
                      <a:pt x="788" y="2064"/>
                      <a:pt x="357" y="1903"/>
                      <a:pt x="0" y="1535"/>
                    </a:cubicBezTo>
                    <a:lnTo>
                      <a:pt x="0" y="1535"/>
                    </a:lnTo>
                    <a:cubicBezTo>
                      <a:pt x="194" y="2340"/>
                      <a:pt x="913" y="2857"/>
                      <a:pt x="1669" y="2857"/>
                    </a:cubicBezTo>
                    <a:cubicBezTo>
                      <a:pt x="1932" y="2857"/>
                      <a:pt x="2200" y="2794"/>
                      <a:pt x="2452" y="2658"/>
                    </a:cubicBezTo>
                    <a:cubicBezTo>
                      <a:pt x="3444" y="2116"/>
                      <a:pt x="3631" y="806"/>
                      <a:pt x="28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3070;p73">
                <a:extLst>
                  <a:ext uri="{FF2B5EF4-FFF2-40B4-BE49-F238E27FC236}">
                    <a16:creationId xmlns:a16="http://schemas.microsoft.com/office/drawing/2014/main" id="{CB489936-F61F-4C33-8772-6A3EC16FDB2E}"/>
                  </a:ext>
                </a:extLst>
              </p:cNvPr>
              <p:cNvSpPr/>
              <p:nvPr/>
            </p:nvSpPr>
            <p:spPr>
              <a:xfrm rot="5400000">
                <a:off x="8314846" y="1943717"/>
                <a:ext cx="37193" cy="37659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36" extrusionOk="0">
                    <a:moveTo>
                      <a:pt x="749" y="1"/>
                    </a:moveTo>
                    <a:cubicBezTo>
                      <a:pt x="337" y="1"/>
                      <a:pt x="0" y="356"/>
                      <a:pt x="0" y="768"/>
                    </a:cubicBezTo>
                    <a:cubicBezTo>
                      <a:pt x="0" y="1198"/>
                      <a:pt x="337" y="1535"/>
                      <a:pt x="749" y="1535"/>
                    </a:cubicBezTo>
                    <a:cubicBezTo>
                      <a:pt x="1179" y="1535"/>
                      <a:pt x="1516" y="1198"/>
                      <a:pt x="1516" y="768"/>
                    </a:cubicBezTo>
                    <a:cubicBezTo>
                      <a:pt x="1516" y="356"/>
                      <a:pt x="1179" y="1"/>
                      <a:pt x="7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3071;p73">
                <a:extLst>
                  <a:ext uri="{FF2B5EF4-FFF2-40B4-BE49-F238E27FC236}">
                    <a16:creationId xmlns:a16="http://schemas.microsoft.com/office/drawing/2014/main" id="{5C98539E-5155-485C-85AC-C8E25EB8B75F}"/>
                  </a:ext>
                </a:extLst>
              </p:cNvPr>
              <p:cNvSpPr/>
              <p:nvPr/>
            </p:nvSpPr>
            <p:spPr>
              <a:xfrm rot="5400000">
                <a:off x="7362206" y="1361390"/>
                <a:ext cx="83065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3370" extrusionOk="0">
                    <a:moveTo>
                      <a:pt x="1685" y="0"/>
                    </a:moveTo>
                    <a:cubicBezTo>
                      <a:pt x="767" y="0"/>
                      <a:pt x="0" y="749"/>
                      <a:pt x="0" y="1685"/>
                    </a:cubicBezTo>
                    <a:cubicBezTo>
                      <a:pt x="0" y="2620"/>
                      <a:pt x="767" y="3369"/>
                      <a:pt x="1685" y="3369"/>
                    </a:cubicBezTo>
                    <a:cubicBezTo>
                      <a:pt x="2620" y="3369"/>
                      <a:pt x="3388" y="2620"/>
                      <a:pt x="3388" y="1685"/>
                    </a:cubicBezTo>
                    <a:cubicBezTo>
                      <a:pt x="3388" y="749"/>
                      <a:pt x="2620" y="0"/>
                      <a:pt x="1685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3072;p73">
                <a:extLst>
                  <a:ext uri="{FF2B5EF4-FFF2-40B4-BE49-F238E27FC236}">
                    <a16:creationId xmlns:a16="http://schemas.microsoft.com/office/drawing/2014/main" id="{F7DAEA82-439E-4754-B9A8-09DA5BFEDB06}"/>
                  </a:ext>
                </a:extLst>
              </p:cNvPr>
              <p:cNvSpPr/>
              <p:nvPr/>
            </p:nvSpPr>
            <p:spPr>
              <a:xfrm rot="5400000">
                <a:off x="7352657" y="1372043"/>
                <a:ext cx="89048" cy="70047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7" extrusionOk="0">
                    <a:moveTo>
                      <a:pt x="2845" y="0"/>
                    </a:moveTo>
                    <a:cubicBezTo>
                      <a:pt x="3121" y="1170"/>
                      <a:pt x="2188" y="2063"/>
                      <a:pt x="1199" y="2063"/>
                    </a:cubicBezTo>
                    <a:cubicBezTo>
                      <a:pt x="780" y="2063"/>
                      <a:pt x="351" y="1903"/>
                      <a:pt x="0" y="1535"/>
                    </a:cubicBezTo>
                    <a:lnTo>
                      <a:pt x="0" y="1535"/>
                    </a:lnTo>
                    <a:cubicBezTo>
                      <a:pt x="181" y="2340"/>
                      <a:pt x="896" y="2856"/>
                      <a:pt x="1650" y="2856"/>
                    </a:cubicBezTo>
                    <a:cubicBezTo>
                      <a:pt x="1914" y="2856"/>
                      <a:pt x="2182" y="2793"/>
                      <a:pt x="2433" y="2658"/>
                    </a:cubicBezTo>
                    <a:cubicBezTo>
                      <a:pt x="3425" y="2115"/>
                      <a:pt x="3631" y="805"/>
                      <a:pt x="2845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3073;p73">
                <a:extLst>
                  <a:ext uri="{FF2B5EF4-FFF2-40B4-BE49-F238E27FC236}">
                    <a16:creationId xmlns:a16="http://schemas.microsoft.com/office/drawing/2014/main" id="{DE20788B-217B-4D20-BA4F-3300793DF4E0}"/>
                  </a:ext>
                </a:extLst>
              </p:cNvPr>
              <p:cNvSpPr/>
              <p:nvPr/>
            </p:nvSpPr>
            <p:spPr>
              <a:xfrm rot="5400000">
                <a:off x="7402366" y="1376297"/>
                <a:ext cx="37659" cy="37659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536" extrusionOk="0">
                    <a:moveTo>
                      <a:pt x="768" y="1"/>
                    </a:moveTo>
                    <a:cubicBezTo>
                      <a:pt x="356" y="1"/>
                      <a:pt x="1" y="357"/>
                      <a:pt x="1" y="768"/>
                    </a:cubicBezTo>
                    <a:cubicBezTo>
                      <a:pt x="1" y="1180"/>
                      <a:pt x="356" y="1536"/>
                      <a:pt x="768" y="1536"/>
                    </a:cubicBezTo>
                    <a:cubicBezTo>
                      <a:pt x="1199" y="1536"/>
                      <a:pt x="1536" y="1180"/>
                      <a:pt x="1536" y="768"/>
                    </a:cubicBezTo>
                    <a:cubicBezTo>
                      <a:pt x="1536" y="357"/>
                      <a:pt x="1199" y="1"/>
                      <a:pt x="768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3074;p73">
                <a:extLst>
                  <a:ext uri="{FF2B5EF4-FFF2-40B4-BE49-F238E27FC236}">
                    <a16:creationId xmlns:a16="http://schemas.microsoft.com/office/drawing/2014/main" id="{BE9186A6-53EB-47EA-9760-C15853EF7855}"/>
                  </a:ext>
                </a:extLst>
              </p:cNvPr>
              <p:cNvSpPr/>
              <p:nvPr/>
            </p:nvSpPr>
            <p:spPr>
              <a:xfrm rot="5400000">
                <a:off x="6510529" y="1838169"/>
                <a:ext cx="82624" cy="8309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1"/>
                    </a:moveTo>
                    <a:cubicBezTo>
                      <a:pt x="749" y="1"/>
                      <a:pt x="0" y="768"/>
                      <a:pt x="0" y="1704"/>
                    </a:cubicBezTo>
                    <a:cubicBezTo>
                      <a:pt x="0" y="2621"/>
                      <a:pt x="749" y="3389"/>
                      <a:pt x="1685" y="3389"/>
                    </a:cubicBezTo>
                    <a:cubicBezTo>
                      <a:pt x="2621" y="3389"/>
                      <a:pt x="3369" y="2621"/>
                      <a:pt x="3369" y="1704"/>
                    </a:cubicBezTo>
                    <a:cubicBezTo>
                      <a:pt x="3369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3075;p73">
                <a:extLst>
                  <a:ext uri="{FF2B5EF4-FFF2-40B4-BE49-F238E27FC236}">
                    <a16:creationId xmlns:a16="http://schemas.microsoft.com/office/drawing/2014/main" id="{BD90F634-8BA9-46D5-962D-713D3BA4DF80}"/>
                  </a:ext>
                </a:extLst>
              </p:cNvPr>
              <p:cNvSpPr/>
              <p:nvPr/>
            </p:nvSpPr>
            <p:spPr>
              <a:xfrm rot="5400000">
                <a:off x="6500943" y="1848761"/>
                <a:ext cx="89048" cy="70145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1" extrusionOk="0">
                    <a:moveTo>
                      <a:pt x="2864" y="1"/>
                    </a:moveTo>
                    <a:cubicBezTo>
                      <a:pt x="3127" y="1171"/>
                      <a:pt x="2190" y="2064"/>
                      <a:pt x="1200" y="2064"/>
                    </a:cubicBezTo>
                    <a:cubicBezTo>
                      <a:pt x="781" y="2064"/>
                      <a:pt x="352" y="1903"/>
                      <a:pt x="1" y="1536"/>
                    </a:cubicBezTo>
                    <a:lnTo>
                      <a:pt x="1" y="1536"/>
                    </a:lnTo>
                    <a:cubicBezTo>
                      <a:pt x="180" y="2351"/>
                      <a:pt x="890" y="2860"/>
                      <a:pt x="1649" y="2860"/>
                    </a:cubicBezTo>
                    <a:cubicBezTo>
                      <a:pt x="1918" y="2860"/>
                      <a:pt x="2193" y="2796"/>
                      <a:pt x="2453" y="2659"/>
                    </a:cubicBezTo>
                    <a:cubicBezTo>
                      <a:pt x="3426" y="2135"/>
                      <a:pt x="3632" y="806"/>
                      <a:pt x="2864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3076;p73">
                <a:extLst>
                  <a:ext uri="{FF2B5EF4-FFF2-40B4-BE49-F238E27FC236}">
                    <a16:creationId xmlns:a16="http://schemas.microsoft.com/office/drawing/2014/main" id="{1216CF75-F4B6-4BFE-9175-0F66D8BDD0A0}"/>
                  </a:ext>
                </a:extLst>
              </p:cNvPr>
              <p:cNvSpPr/>
              <p:nvPr/>
            </p:nvSpPr>
            <p:spPr>
              <a:xfrm rot="5400000">
                <a:off x="6550677" y="1853530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50" y="1"/>
                    </a:moveTo>
                    <a:cubicBezTo>
                      <a:pt x="338" y="1"/>
                      <a:pt x="1" y="337"/>
                      <a:pt x="1" y="749"/>
                    </a:cubicBezTo>
                    <a:cubicBezTo>
                      <a:pt x="1" y="1180"/>
                      <a:pt x="338" y="1517"/>
                      <a:pt x="750" y="1517"/>
                    </a:cubicBezTo>
                    <a:cubicBezTo>
                      <a:pt x="1180" y="1517"/>
                      <a:pt x="1517" y="1180"/>
                      <a:pt x="1517" y="749"/>
                    </a:cubicBezTo>
                    <a:cubicBezTo>
                      <a:pt x="1517" y="337"/>
                      <a:pt x="1180" y="1"/>
                      <a:pt x="750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3077;p73">
                <a:extLst>
                  <a:ext uri="{FF2B5EF4-FFF2-40B4-BE49-F238E27FC236}">
                    <a16:creationId xmlns:a16="http://schemas.microsoft.com/office/drawing/2014/main" id="{7E569A59-6F0F-41A7-8F7B-59D42A734F7D}"/>
                  </a:ext>
                </a:extLst>
              </p:cNvPr>
              <p:cNvSpPr/>
              <p:nvPr/>
            </p:nvSpPr>
            <p:spPr>
              <a:xfrm rot="5400000">
                <a:off x="5860754" y="1265943"/>
                <a:ext cx="83065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3370" extrusionOk="0">
                    <a:moveTo>
                      <a:pt x="1703" y="0"/>
                    </a:moveTo>
                    <a:cubicBezTo>
                      <a:pt x="767" y="0"/>
                      <a:pt x="0" y="749"/>
                      <a:pt x="0" y="1685"/>
                    </a:cubicBezTo>
                    <a:cubicBezTo>
                      <a:pt x="0" y="2621"/>
                      <a:pt x="767" y="3369"/>
                      <a:pt x="1703" y="3369"/>
                    </a:cubicBezTo>
                    <a:cubicBezTo>
                      <a:pt x="2620" y="3369"/>
                      <a:pt x="3388" y="2621"/>
                      <a:pt x="3388" y="1685"/>
                    </a:cubicBezTo>
                    <a:cubicBezTo>
                      <a:pt x="3388" y="749"/>
                      <a:pt x="2620" y="0"/>
                      <a:pt x="1703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3078;p73">
                <a:extLst>
                  <a:ext uri="{FF2B5EF4-FFF2-40B4-BE49-F238E27FC236}">
                    <a16:creationId xmlns:a16="http://schemas.microsoft.com/office/drawing/2014/main" id="{894BA3E1-4E89-4024-B4F5-E08F89BF2108}"/>
                  </a:ext>
                </a:extLst>
              </p:cNvPr>
              <p:cNvSpPr/>
              <p:nvPr/>
            </p:nvSpPr>
            <p:spPr>
              <a:xfrm rot="5400000">
                <a:off x="5851205" y="1276596"/>
                <a:ext cx="89048" cy="70047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7" extrusionOk="0">
                    <a:moveTo>
                      <a:pt x="2845" y="1"/>
                    </a:moveTo>
                    <a:lnTo>
                      <a:pt x="2845" y="1"/>
                    </a:lnTo>
                    <a:cubicBezTo>
                      <a:pt x="3121" y="1170"/>
                      <a:pt x="2188" y="2063"/>
                      <a:pt x="1199" y="2063"/>
                    </a:cubicBezTo>
                    <a:cubicBezTo>
                      <a:pt x="780" y="2063"/>
                      <a:pt x="351" y="1903"/>
                      <a:pt x="0" y="1535"/>
                    </a:cubicBezTo>
                    <a:lnTo>
                      <a:pt x="0" y="1535"/>
                    </a:lnTo>
                    <a:cubicBezTo>
                      <a:pt x="181" y="2340"/>
                      <a:pt x="896" y="2857"/>
                      <a:pt x="1650" y="2857"/>
                    </a:cubicBezTo>
                    <a:cubicBezTo>
                      <a:pt x="1914" y="2857"/>
                      <a:pt x="2182" y="2794"/>
                      <a:pt x="2433" y="2658"/>
                    </a:cubicBezTo>
                    <a:cubicBezTo>
                      <a:pt x="3425" y="2116"/>
                      <a:pt x="3631" y="805"/>
                      <a:pt x="2845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3079;p73">
                <a:extLst>
                  <a:ext uri="{FF2B5EF4-FFF2-40B4-BE49-F238E27FC236}">
                    <a16:creationId xmlns:a16="http://schemas.microsoft.com/office/drawing/2014/main" id="{5FAE3382-68AF-4703-B909-A428C263348E}"/>
                  </a:ext>
                </a:extLst>
              </p:cNvPr>
              <p:cNvSpPr/>
              <p:nvPr/>
            </p:nvSpPr>
            <p:spPr>
              <a:xfrm rot="5400000">
                <a:off x="5901122" y="1281083"/>
                <a:ext cx="37193" cy="37659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36" extrusionOk="0">
                    <a:moveTo>
                      <a:pt x="749" y="0"/>
                    </a:moveTo>
                    <a:cubicBezTo>
                      <a:pt x="337" y="0"/>
                      <a:pt x="0" y="356"/>
                      <a:pt x="0" y="768"/>
                    </a:cubicBezTo>
                    <a:cubicBezTo>
                      <a:pt x="0" y="1180"/>
                      <a:pt x="337" y="1535"/>
                      <a:pt x="749" y="1535"/>
                    </a:cubicBezTo>
                    <a:cubicBezTo>
                      <a:pt x="1180" y="1535"/>
                      <a:pt x="1516" y="1180"/>
                      <a:pt x="1516" y="768"/>
                    </a:cubicBezTo>
                    <a:cubicBezTo>
                      <a:pt x="1516" y="356"/>
                      <a:pt x="1180" y="0"/>
                      <a:pt x="749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3080;p73">
                <a:extLst>
                  <a:ext uri="{FF2B5EF4-FFF2-40B4-BE49-F238E27FC236}">
                    <a16:creationId xmlns:a16="http://schemas.microsoft.com/office/drawing/2014/main" id="{98CBE9FF-A58A-4EB7-ADFD-EE93B2937C02}"/>
                  </a:ext>
                </a:extLst>
              </p:cNvPr>
              <p:cNvSpPr/>
              <p:nvPr/>
            </p:nvSpPr>
            <p:spPr>
              <a:xfrm rot="5400000">
                <a:off x="8128305" y="1839775"/>
                <a:ext cx="83090" cy="83090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3389" extrusionOk="0">
                    <a:moveTo>
                      <a:pt x="1685" y="1"/>
                    </a:moveTo>
                    <a:cubicBezTo>
                      <a:pt x="768" y="1"/>
                      <a:pt x="0" y="768"/>
                      <a:pt x="0" y="1704"/>
                    </a:cubicBezTo>
                    <a:cubicBezTo>
                      <a:pt x="0" y="2621"/>
                      <a:pt x="768" y="3388"/>
                      <a:pt x="1685" y="3388"/>
                    </a:cubicBezTo>
                    <a:cubicBezTo>
                      <a:pt x="2621" y="3388"/>
                      <a:pt x="3388" y="2621"/>
                      <a:pt x="3388" y="1704"/>
                    </a:cubicBezTo>
                    <a:cubicBezTo>
                      <a:pt x="3388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3081;p73">
                <a:extLst>
                  <a:ext uri="{FF2B5EF4-FFF2-40B4-BE49-F238E27FC236}">
                    <a16:creationId xmlns:a16="http://schemas.microsoft.com/office/drawing/2014/main" id="{BE8C2397-8D48-410B-A946-B8CE96121C1F}"/>
                  </a:ext>
                </a:extLst>
              </p:cNvPr>
              <p:cNvSpPr/>
              <p:nvPr/>
            </p:nvSpPr>
            <p:spPr>
              <a:xfrm rot="5400000">
                <a:off x="8118963" y="1850612"/>
                <a:ext cx="89048" cy="7012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0" extrusionOk="0">
                    <a:moveTo>
                      <a:pt x="2845" y="1"/>
                    </a:moveTo>
                    <a:lnTo>
                      <a:pt x="2845" y="1"/>
                    </a:lnTo>
                    <a:cubicBezTo>
                      <a:pt x="3109" y="1175"/>
                      <a:pt x="2174" y="2070"/>
                      <a:pt x="1185" y="2070"/>
                    </a:cubicBezTo>
                    <a:cubicBezTo>
                      <a:pt x="771" y="2070"/>
                      <a:pt x="349" y="1913"/>
                      <a:pt x="1" y="1554"/>
                    </a:cubicBezTo>
                    <a:lnTo>
                      <a:pt x="1" y="1554"/>
                    </a:lnTo>
                    <a:cubicBezTo>
                      <a:pt x="180" y="2355"/>
                      <a:pt x="889" y="2860"/>
                      <a:pt x="1639" y="2860"/>
                    </a:cubicBezTo>
                    <a:cubicBezTo>
                      <a:pt x="1906" y="2860"/>
                      <a:pt x="2178" y="2796"/>
                      <a:pt x="2434" y="2658"/>
                    </a:cubicBezTo>
                    <a:cubicBezTo>
                      <a:pt x="3426" y="2134"/>
                      <a:pt x="3632" y="805"/>
                      <a:pt x="28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3082;p73">
                <a:extLst>
                  <a:ext uri="{FF2B5EF4-FFF2-40B4-BE49-F238E27FC236}">
                    <a16:creationId xmlns:a16="http://schemas.microsoft.com/office/drawing/2014/main" id="{7A11C42B-3550-4A77-9137-FE54BEAE0F18}"/>
                  </a:ext>
                </a:extLst>
              </p:cNvPr>
              <p:cNvSpPr/>
              <p:nvPr/>
            </p:nvSpPr>
            <p:spPr>
              <a:xfrm rot="5400000">
                <a:off x="8168685" y="1855369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49" y="0"/>
                    </a:moveTo>
                    <a:cubicBezTo>
                      <a:pt x="338" y="0"/>
                      <a:pt x="1" y="337"/>
                      <a:pt x="1" y="767"/>
                    </a:cubicBezTo>
                    <a:cubicBezTo>
                      <a:pt x="1" y="1179"/>
                      <a:pt x="338" y="1516"/>
                      <a:pt x="749" y="1516"/>
                    </a:cubicBezTo>
                    <a:cubicBezTo>
                      <a:pt x="1180" y="1516"/>
                      <a:pt x="1517" y="1179"/>
                      <a:pt x="1517" y="767"/>
                    </a:cubicBezTo>
                    <a:cubicBezTo>
                      <a:pt x="1517" y="337"/>
                      <a:pt x="1180" y="0"/>
                      <a:pt x="7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3083;p73">
                <a:extLst>
                  <a:ext uri="{FF2B5EF4-FFF2-40B4-BE49-F238E27FC236}">
                    <a16:creationId xmlns:a16="http://schemas.microsoft.com/office/drawing/2014/main" id="{9FE50EAF-57A6-458F-8C36-FAF4434A982C}"/>
                  </a:ext>
                </a:extLst>
              </p:cNvPr>
              <p:cNvSpPr/>
              <p:nvPr/>
            </p:nvSpPr>
            <p:spPr>
              <a:xfrm rot="5400000">
                <a:off x="7486804" y="1291417"/>
                <a:ext cx="83065" cy="83065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3388" extrusionOk="0">
                    <a:moveTo>
                      <a:pt x="1685" y="0"/>
                    </a:moveTo>
                    <a:cubicBezTo>
                      <a:pt x="768" y="0"/>
                      <a:pt x="0" y="768"/>
                      <a:pt x="0" y="1703"/>
                    </a:cubicBezTo>
                    <a:cubicBezTo>
                      <a:pt x="0" y="2620"/>
                      <a:pt x="768" y="3388"/>
                      <a:pt x="1685" y="3388"/>
                    </a:cubicBezTo>
                    <a:cubicBezTo>
                      <a:pt x="2621" y="3388"/>
                      <a:pt x="3388" y="2620"/>
                      <a:pt x="3388" y="1703"/>
                    </a:cubicBezTo>
                    <a:cubicBezTo>
                      <a:pt x="3388" y="768"/>
                      <a:pt x="2621" y="0"/>
                      <a:pt x="1685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3084;p73">
                <a:extLst>
                  <a:ext uri="{FF2B5EF4-FFF2-40B4-BE49-F238E27FC236}">
                    <a16:creationId xmlns:a16="http://schemas.microsoft.com/office/drawing/2014/main" id="{D660D1D6-C42E-4F8E-88DB-8D0778A6CFFD}"/>
                  </a:ext>
                </a:extLst>
              </p:cNvPr>
              <p:cNvSpPr/>
              <p:nvPr/>
            </p:nvSpPr>
            <p:spPr>
              <a:xfrm rot="5400000">
                <a:off x="7477438" y="1302254"/>
                <a:ext cx="89048" cy="7012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0" extrusionOk="0">
                    <a:moveTo>
                      <a:pt x="2864" y="0"/>
                    </a:moveTo>
                    <a:lnTo>
                      <a:pt x="2864" y="0"/>
                    </a:lnTo>
                    <a:cubicBezTo>
                      <a:pt x="3128" y="1174"/>
                      <a:pt x="2183" y="2070"/>
                      <a:pt x="1189" y="2070"/>
                    </a:cubicBezTo>
                    <a:cubicBezTo>
                      <a:pt x="773" y="2070"/>
                      <a:pt x="348" y="1913"/>
                      <a:pt x="0" y="1554"/>
                    </a:cubicBezTo>
                    <a:lnTo>
                      <a:pt x="0" y="1554"/>
                    </a:lnTo>
                    <a:cubicBezTo>
                      <a:pt x="180" y="2354"/>
                      <a:pt x="889" y="2860"/>
                      <a:pt x="1646" y="2860"/>
                    </a:cubicBezTo>
                    <a:cubicBezTo>
                      <a:pt x="1916" y="2860"/>
                      <a:pt x="2192" y="2796"/>
                      <a:pt x="2452" y="2658"/>
                    </a:cubicBezTo>
                    <a:cubicBezTo>
                      <a:pt x="3425" y="2134"/>
                      <a:pt x="3631" y="805"/>
                      <a:pt x="2864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3085;p73">
                <a:extLst>
                  <a:ext uri="{FF2B5EF4-FFF2-40B4-BE49-F238E27FC236}">
                    <a16:creationId xmlns:a16="http://schemas.microsoft.com/office/drawing/2014/main" id="{8B9AFACC-A054-497C-9E47-74BD3ED358C2}"/>
                  </a:ext>
                </a:extLst>
              </p:cNvPr>
              <p:cNvSpPr/>
              <p:nvPr/>
            </p:nvSpPr>
            <p:spPr>
              <a:xfrm rot="5400000">
                <a:off x="7526952" y="1306777"/>
                <a:ext cx="37659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517" extrusionOk="0">
                    <a:moveTo>
                      <a:pt x="768" y="1"/>
                    </a:moveTo>
                    <a:cubicBezTo>
                      <a:pt x="356" y="1"/>
                      <a:pt x="1" y="338"/>
                      <a:pt x="1" y="768"/>
                    </a:cubicBezTo>
                    <a:cubicBezTo>
                      <a:pt x="1" y="1180"/>
                      <a:pt x="356" y="1517"/>
                      <a:pt x="768" y="1517"/>
                    </a:cubicBezTo>
                    <a:cubicBezTo>
                      <a:pt x="1199" y="1517"/>
                      <a:pt x="1536" y="1180"/>
                      <a:pt x="1536" y="768"/>
                    </a:cubicBezTo>
                    <a:cubicBezTo>
                      <a:pt x="1536" y="338"/>
                      <a:pt x="1199" y="1"/>
                      <a:pt x="768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3086;p73">
                <a:extLst>
                  <a:ext uri="{FF2B5EF4-FFF2-40B4-BE49-F238E27FC236}">
                    <a16:creationId xmlns:a16="http://schemas.microsoft.com/office/drawing/2014/main" id="{4028239E-F689-4F28-990B-E829473F372E}"/>
                  </a:ext>
                </a:extLst>
              </p:cNvPr>
              <p:cNvSpPr/>
              <p:nvPr/>
            </p:nvSpPr>
            <p:spPr>
              <a:xfrm rot="5400000">
                <a:off x="6976754" y="1870287"/>
                <a:ext cx="82624" cy="8309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1"/>
                    </a:moveTo>
                    <a:cubicBezTo>
                      <a:pt x="749" y="1"/>
                      <a:pt x="0" y="768"/>
                      <a:pt x="0" y="1704"/>
                    </a:cubicBezTo>
                    <a:cubicBezTo>
                      <a:pt x="0" y="2621"/>
                      <a:pt x="749" y="3389"/>
                      <a:pt x="1685" y="3389"/>
                    </a:cubicBezTo>
                    <a:cubicBezTo>
                      <a:pt x="2621" y="3389"/>
                      <a:pt x="3369" y="2621"/>
                      <a:pt x="3369" y="1704"/>
                    </a:cubicBezTo>
                    <a:cubicBezTo>
                      <a:pt x="3369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" name="Google Shape;3087;p73">
                <a:extLst>
                  <a:ext uri="{FF2B5EF4-FFF2-40B4-BE49-F238E27FC236}">
                    <a16:creationId xmlns:a16="http://schemas.microsoft.com/office/drawing/2014/main" id="{6A1A0B37-97D8-4680-8F4D-3BF69999CF61}"/>
                  </a:ext>
                </a:extLst>
              </p:cNvPr>
              <p:cNvSpPr/>
              <p:nvPr/>
            </p:nvSpPr>
            <p:spPr>
              <a:xfrm rot="5400000">
                <a:off x="6967156" y="1880891"/>
                <a:ext cx="89048" cy="7012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0" extrusionOk="0">
                    <a:moveTo>
                      <a:pt x="2864" y="0"/>
                    </a:moveTo>
                    <a:lnTo>
                      <a:pt x="2864" y="0"/>
                    </a:lnTo>
                    <a:cubicBezTo>
                      <a:pt x="3127" y="1170"/>
                      <a:pt x="2199" y="2063"/>
                      <a:pt x="1209" y="2063"/>
                    </a:cubicBezTo>
                    <a:cubicBezTo>
                      <a:pt x="789" y="2063"/>
                      <a:pt x="357" y="1902"/>
                      <a:pt x="1" y="1535"/>
                    </a:cubicBezTo>
                    <a:lnTo>
                      <a:pt x="1" y="1535"/>
                    </a:lnTo>
                    <a:cubicBezTo>
                      <a:pt x="194" y="2350"/>
                      <a:pt x="908" y="2859"/>
                      <a:pt x="1660" y="2859"/>
                    </a:cubicBezTo>
                    <a:cubicBezTo>
                      <a:pt x="1926" y="2859"/>
                      <a:pt x="2198" y="2795"/>
                      <a:pt x="2453" y="2658"/>
                    </a:cubicBezTo>
                    <a:cubicBezTo>
                      <a:pt x="3445" y="2134"/>
                      <a:pt x="3632" y="805"/>
                      <a:pt x="28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" name="Google Shape;3088;p73">
                <a:extLst>
                  <a:ext uri="{FF2B5EF4-FFF2-40B4-BE49-F238E27FC236}">
                    <a16:creationId xmlns:a16="http://schemas.microsoft.com/office/drawing/2014/main" id="{18B08719-5C49-4CB0-9279-F51F689C7294}"/>
                  </a:ext>
                </a:extLst>
              </p:cNvPr>
              <p:cNvSpPr/>
              <p:nvPr/>
            </p:nvSpPr>
            <p:spPr>
              <a:xfrm rot="5400000">
                <a:off x="7016902" y="1885672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67" y="1"/>
                    </a:moveTo>
                    <a:cubicBezTo>
                      <a:pt x="337" y="1"/>
                      <a:pt x="0" y="337"/>
                      <a:pt x="0" y="768"/>
                    </a:cubicBezTo>
                    <a:cubicBezTo>
                      <a:pt x="0" y="1180"/>
                      <a:pt x="337" y="1517"/>
                      <a:pt x="767" y="1517"/>
                    </a:cubicBezTo>
                    <a:cubicBezTo>
                      <a:pt x="1179" y="1517"/>
                      <a:pt x="1516" y="1180"/>
                      <a:pt x="1516" y="768"/>
                    </a:cubicBezTo>
                    <a:cubicBezTo>
                      <a:pt x="1516" y="337"/>
                      <a:pt x="1179" y="1"/>
                      <a:pt x="7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3089;p73">
                <a:extLst>
                  <a:ext uri="{FF2B5EF4-FFF2-40B4-BE49-F238E27FC236}">
                    <a16:creationId xmlns:a16="http://schemas.microsoft.com/office/drawing/2014/main" id="{27C4CEC8-AD1A-4C75-A12E-C4815F20E2B8}"/>
                  </a:ext>
                </a:extLst>
              </p:cNvPr>
              <p:cNvSpPr/>
              <p:nvPr/>
            </p:nvSpPr>
            <p:spPr>
              <a:xfrm rot="5400000">
                <a:off x="6654852" y="1931544"/>
                <a:ext cx="82624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70" extrusionOk="0">
                    <a:moveTo>
                      <a:pt x="1685" y="1"/>
                    </a:moveTo>
                    <a:cubicBezTo>
                      <a:pt x="749" y="1"/>
                      <a:pt x="1" y="750"/>
                      <a:pt x="1" y="1685"/>
                    </a:cubicBezTo>
                    <a:cubicBezTo>
                      <a:pt x="1" y="2621"/>
                      <a:pt x="749" y="3370"/>
                      <a:pt x="1685" y="3370"/>
                    </a:cubicBezTo>
                    <a:cubicBezTo>
                      <a:pt x="2621" y="3370"/>
                      <a:pt x="3370" y="2621"/>
                      <a:pt x="3370" y="1685"/>
                    </a:cubicBezTo>
                    <a:cubicBezTo>
                      <a:pt x="3370" y="750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3090;p73">
                <a:extLst>
                  <a:ext uri="{FF2B5EF4-FFF2-40B4-BE49-F238E27FC236}">
                    <a16:creationId xmlns:a16="http://schemas.microsoft.com/office/drawing/2014/main" id="{2859DCE0-377B-41C4-8582-A1482BC36204}"/>
                  </a:ext>
                </a:extLst>
              </p:cNvPr>
              <p:cNvSpPr/>
              <p:nvPr/>
            </p:nvSpPr>
            <p:spPr>
              <a:xfrm rot="5400000">
                <a:off x="6645069" y="1941964"/>
                <a:ext cx="89048" cy="70071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8" extrusionOk="0">
                    <a:moveTo>
                      <a:pt x="2864" y="1"/>
                    </a:moveTo>
                    <a:cubicBezTo>
                      <a:pt x="3127" y="1171"/>
                      <a:pt x="2189" y="2064"/>
                      <a:pt x="1200" y="2064"/>
                    </a:cubicBezTo>
                    <a:cubicBezTo>
                      <a:pt x="780" y="2064"/>
                      <a:pt x="351" y="1903"/>
                      <a:pt x="0" y="1536"/>
                    </a:cubicBezTo>
                    <a:lnTo>
                      <a:pt x="0" y="1536"/>
                    </a:lnTo>
                    <a:cubicBezTo>
                      <a:pt x="181" y="2340"/>
                      <a:pt x="896" y="2857"/>
                      <a:pt x="1658" y="2857"/>
                    </a:cubicBezTo>
                    <a:cubicBezTo>
                      <a:pt x="1924" y="2857"/>
                      <a:pt x="2195" y="2794"/>
                      <a:pt x="2452" y="2659"/>
                    </a:cubicBezTo>
                    <a:cubicBezTo>
                      <a:pt x="3425" y="2116"/>
                      <a:pt x="3631" y="806"/>
                      <a:pt x="28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3091;p73">
                <a:extLst>
                  <a:ext uri="{FF2B5EF4-FFF2-40B4-BE49-F238E27FC236}">
                    <a16:creationId xmlns:a16="http://schemas.microsoft.com/office/drawing/2014/main" id="{82958E66-EF35-4533-98E6-66E03012AF4A}"/>
                  </a:ext>
                </a:extLst>
              </p:cNvPr>
              <p:cNvSpPr/>
              <p:nvPr/>
            </p:nvSpPr>
            <p:spPr>
              <a:xfrm rot="5400000">
                <a:off x="6694533" y="1946929"/>
                <a:ext cx="37659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517" extrusionOk="0">
                    <a:moveTo>
                      <a:pt x="768" y="1"/>
                    </a:moveTo>
                    <a:cubicBezTo>
                      <a:pt x="337" y="1"/>
                      <a:pt x="0" y="337"/>
                      <a:pt x="0" y="749"/>
                    </a:cubicBezTo>
                    <a:cubicBezTo>
                      <a:pt x="0" y="1180"/>
                      <a:pt x="337" y="1517"/>
                      <a:pt x="768" y="1517"/>
                    </a:cubicBezTo>
                    <a:cubicBezTo>
                      <a:pt x="1179" y="1517"/>
                      <a:pt x="1535" y="1180"/>
                      <a:pt x="1535" y="749"/>
                    </a:cubicBezTo>
                    <a:cubicBezTo>
                      <a:pt x="1535" y="337"/>
                      <a:pt x="1179" y="1"/>
                      <a:pt x="7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6" name="Google Shape;3092;p73">
                <a:extLst>
                  <a:ext uri="{FF2B5EF4-FFF2-40B4-BE49-F238E27FC236}">
                    <a16:creationId xmlns:a16="http://schemas.microsoft.com/office/drawing/2014/main" id="{2CC47ECD-0301-4736-9CD3-27027B424BE5}"/>
                  </a:ext>
                </a:extLst>
              </p:cNvPr>
              <p:cNvSpPr/>
              <p:nvPr/>
            </p:nvSpPr>
            <p:spPr>
              <a:xfrm rot="5400000">
                <a:off x="6127811" y="1332937"/>
                <a:ext cx="82624" cy="8309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0"/>
                    </a:moveTo>
                    <a:cubicBezTo>
                      <a:pt x="749" y="0"/>
                      <a:pt x="0" y="768"/>
                      <a:pt x="0" y="1704"/>
                    </a:cubicBezTo>
                    <a:cubicBezTo>
                      <a:pt x="0" y="2621"/>
                      <a:pt x="749" y="3388"/>
                      <a:pt x="1685" y="3388"/>
                    </a:cubicBezTo>
                    <a:cubicBezTo>
                      <a:pt x="2602" y="3388"/>
                      <a:pt x="3369" y="2621"/>
                      <a:pt x="3369" y="1704"/>
                    </a:cubicBezTo>
                    <a:cubicBezTo>
                      <a:pt x="3369" y="768"/>
                      <a:pt x="2602" y="0"/>
                      <a:pt x="168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3093;p73">
                <a:extLst>
                  <a:ext uri="{FF2B5EF4-FFF2-40B4-BE49-F238E27FC236}">
                    <a16:creationId xmlns:a16="http://schemas.microsoft.com/office/drawing/2014/main" id="{706BDC81-C94F-4F03-AB4E-CEBA4A33A068}"/>
                  </a:ext>
                </a:extLst>
              </p:cNvPr>
              <p:cNvSpPr/>
              <p:nvPr/>
            </p:nvSpPr>
            <p:spPr>
              <a:xfrm rot="5400000">
                <a:off x="6118237" y="1343541"/>
                <a:ext cx="89048" cy="7012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0" extrusionOk="0">
                    <a:moveTo>
                      <a:pt x="2864" y="1"/>
                    </a:moveTo>
                    <a:lnTo>
                      <a:pt x="2864" y="1"/>
                    </a:lnTo>
                    <a:cubicBezTo>
                      <a:pt x="3128" y="1175"/>
                      <a:pt x="2183" y="2070"/>
                      <a:pt x="1189" y="2070"/>
                    </a:cubicBezTo>
                    <a:cubicBezTo>
                      <a:pt x="773" y="2070"/>
                      <a:pt x="349" y="1913"/>
                      <a:pt x="1" y="1554"/>
                    </a:cubicBezTo>
                    <a:lnTo>
                      <a:pt x="1" y="1554"/>
                    </a:lnTo>
                    <a:cubicBezTo>
                      <a:pt x="180" y="2355"/>
                      <a:pt x="889" y="2860"/>
                      <a:pt x="1647" y="2860"/>
                    </a:cubicBezTo>
                    <a:cubicBezTo>
                      <a:pt x="1916" y="2860"/>
                      <a:pt x="2192" y="2796"/>
                      <a:pt x="2453" y="2658"/>
                    </a:cubicBezTo>
                    <a:cubicBezTo>
                      <a:pt x="3426" y="2134"/>
                      <a:pt x="3632" y="805"/>
                      <a:pt x="28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3094;p73">
                <a:extLst>
                  <a:ext uri="{FF2B5EF4-FFF2-40B4-BE49-F238E27FC236}">
                    <a16:creationId xmlns:a16="http://schemas.microsoft.com/office/drawing/2014/main" id="{EB64909D-9EDD-4C60-9838-E336BAA8DD64}"/>
                  </a:ext>
                </a:extLst>
              </p:cNvPr>
              <p:cNvSpPr/>
              <p:nvPr/>
            </p:nvSpPr>
            <p:spPr>
              <a:xfrm rot="5400000">
                <a:off x="6167959" y="1348322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49" y="0"/>
                    </a:moveTo>
                    <a:cubicBezTo>
                      <a:pt x="337" y="0"/>
                      <a:pt x="0" y="337"/>
                      <a:pt x="0" y="767"/>
                    </a:cubicBezTo>
                    <a:cubicBezTo>
                      <a:pt x="0" y="1179"/>
                      <a:pt x="337" y="1516"/>
                      <a:pt x="749" y="1516"/>
                    </a:cubicBezTo>
                    <a:cubicBezTo>
                      <a:pt x="1179" y="1516"/>
                      <a:pt x="1516" y="1179"/>
                      <a:pt x="1516" y="767"/>
                    </a:cubicBezTo>
                    <a:cubicBezTo>
                      <a:pt x="1516" y="337"/>
                      <a:pt x="1179" y="0"/>
                      <a:pt x="7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3095;p73">
                <a:extLst>
                  <a:ext uri="{FF2B5EF4-FFF2-40B4-BE49-F238E27FC236}">
                    <a16:creationId xmlns:a16="http://schemas.microsoft.com/office/drawing/2014/main" id="{BE7F7D31-1897-4817-AF87-AF0AFD642B3C}"/>
                  </a:ext>
                </a:extLst>
              </p:cNvPr>
              <p:cNvSpPr/>
              <p:nvPr/>
            </p:nvSpPr>
            <p:spPr>
              <a:xfrm rot="5400000">
                <a:off x="5407597" y="1838402"/>
                <a:ext cx="82624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70" extrusionOk="0">
                    <a:moveTo>
                      <a:pt x="1685" y="0"/>
                    </a:moveTo>
                    <a:cubicBezTo>
                      <a:pt x="749" y="0"/>
                      <a:pt x="0" y="749"/>
                      <a:pt x="0" y="1685"/>
                    </a:cubicBezTo>
                    <a:cubicBezTo>
                      <a:pt x="0" y="2621"/>
                      <a:pt x="749" y="3369"/>
                      <a:pt x="1685" y="3369"/>
                    </a:cubicBezTo>
                    <a:cubicBezTo>
                      <a:pt x="2621" y="3369"/>
                      <a:pt x="3369" y="2621"/>
                      <a:pt x="3369" y="1685"/>
                    </a:cubicBezTo>
                    <a:cubicBezTo>
                      <a:pt x="3369" y="749"/>
                      <a:pt x="2621" y="0"/>
                      <a:pt x="16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3096;p73">
                <a:extLst>
                  <a:ext uri="{FF2B5EF4-FFF2-40B4-BE49-F238E27FC236}">
                    <a16:creationId xmlns:a16="http://schemas.microsoft.com/office/drawing/2014/main" id="{98021ACA-BDD4-49EE-BB7B-7DB5C11538CC}"/>
                  </a:ext>
                </a:extLst>
              </p:cNvPr>
              <p:cNvSpPr/>
              <p:nvPr/>
            </p:nvSpPr>
            <p:spPr>
              <a:xfrm rot="5400000">
                <a:off x="5397913" y="1848896"/>
                <a:ext cx="89048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0" extrusionOk="0">
                    <a:moveTo>
                      <a:pt x="2864" y="0"/>
                    </a:moveTo>
                    <a:lnTo>
                      <a:pt x="2864" y="0"/>
                    </a:lnTo>
                    <a:cubicBezTo>
                      <a:pt x="3128" y="1160"/>
                      <a:pt x="2185" y="2060"/>
                      <a:pt x="1193" y="2060"/>
                    </a:cubicBezTo>
                    <a:cubicBezTo>
                      <a:pt x="776" y="2060"/>
                      <a:pt x="350" y="1901"/>
                      <a:pt x="1" y="1535"/>
                    </a:cubicBezTo>
                    <a:lnTo>
                      <a:pt x="1" y="1535"/>
                    </a:lnTo>
                    <a:cubicBezTo>
                      <a:pt x="180" y="2334"/>
                      <a:pt x="886" y="2849"/>
                      <a:pt x="1642" y="2849"/>
                    </a:cubicBezTo>
                    <a:cubicBezTo>
                      <a:pt x="1913" y="2849"/>
                      <a:pt x="2191" y="2783"/>
                      <a:pt x="2453" y="2639"/>
                    </a:cubicBezTo>
                    <a:cubicBezTo>
                      <a:pt x="3426" y="2115"/>
                      <a:pt x="3632" y="787"/>
                      <a:pt x="28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3097;p73">
                <a:extLst>
                  <a:ext uri="{FF2B5EF4-FFF2-40B4-BE49-F238E27FC236}">
                    <a16:creationId xmlns:a16="http://schemas.microsoft.com/office/drawing/2014/main" id="{B951CF9E-53CC-40C6-A56B-F19ED1F3430E}"/>
                  </a:ext>
                </a:extLst>
              </p:cNvPr>
              <p:cNvSpPr/>
              <p:nvPr/>
            </p:nvSpPr>
            <p:spPr>
              <a:xfrm rot="5400000">
                <a:off x="5447977" y="1853530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50" y="0"/>
                    </a:moveTo>
                    <a:cubicBezTo>
                      <a:pt x="338" y="0"/>
                      <a:pt x="1" y="337"/>
                      <a:pt x="1" y="768"/>
                    </a:cubicBezTo>
                    <a:cubicBezTo>
                      <a:pt x="1" y="1179"/>
                      <a:pt x="338" y="1516"/>
                      <a:pt x="750" y="1516"/>
                    </a:cubicBezTo>
                    <a:cubicBezTo>
                      <a:pt x="1180" y="1516"/>
                      <a:pt x="1517" y="1179"/>
                      <a:pt x="1517" y="768"/>
                    </a:cubicBezTo>
                    <a:cubicBezTo>
                      <a:pt x="1517" y="337"/>
                      <a:pt x="1180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2" name="Google Shape;3098;p73">
                <a:extLst>
                  <a:ext uri="{FF2B5EF4-FFF2-40B4-BE49-F238E27FC236}">
                    <a16:creationId xmlns:a16="http://schemas.microsoft.com/office/drawing/2014/main" id="{7585E8F7-5728-447E-B08D-69573B000306}"/>
                  </a:ext>
                </a:extLst>
              </p:cNvPr>
              <p:cNvSpPr/>
              <p:nvPr/>
            </p:nvSpPr>
            <p:spPr>
              <a:xfrm rot="5400000">
                <a:off x="5993590" y="1260206"/>
                <a:ext cx="82624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70" extrusionOk="0">
                    <a:moveTo>
                      <a:pt x="1685" y="0"/>
                    </a:moveTo>
                    <a:cubicBezTo>
                      <a:pt x="749" y="0"/>
                      <a:pt x="0" y="749"/>
                      <a:pt x="0" y="1685"/>
                    </a:cubicBezTo>
                    <a:cubicBezTo>
                      <a:pt x="0" y="2621"/>
                      <a:pt x="749" y="3369"/>
                      <a:pt x="1685" y="3369"/>
                    </a:cubicBezTo>
                    <a:cubicBezTo>
                      <a:pt x="2621" y="3369"/>
                      <a:pt x="3369" y="2621"/>
                      <a:pt x="3369" y="1685"/>
                    </a:cubicBezTo>
                    <a:cubicBezTo>
                      <a:pt x="3369" y="749"/>
                      <a:pt x="2621" y="0"/>
                      <a:pt x="1685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3099;p73">
                <a:extLst>
                  <a:ext uri="{FF2B5EF4-FFF2-40B4-BE49-F238E27FC236}">
                    <a16:creationId xmlns:a16="http://schemas.microsoft.com/office/drawing/2014/main" id="{56124DBD-4EA3-402D-B0BD-9325A4E9C834}"/>
                  </a:ext>
                </a:extLst>
              </p:cNvPr>
              <p:cNvSpPr/>
              <p:nvPr/>
            </p:nvSpPr>
            <p:spPr>
              <a:xfrm rot="5400000">
                <a:off x="5983820" y="1270614"/>
                <a:ext cx="89048" cy="70047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7" extrusionOk="0">
                    <a:moveTo>
                      <a:pt x="2865" y="0"/>
                    </a:moveTo>
                    <a:lnTo>
                      <a:pt x="2865" y="0"/>
                    </a:lnTo>
                    <a:cubicBezTo>
                      <a:pt x="3127" y="1170"/>
                      <a:pt x="2190" y="2063"/>
                      <a:pt x="1200" y="2063"/>
                    </a:cubicBezTo>
                    <a:cubicBezTo>
                      <a:pt x="781" y="2063"/>
                      <a:pt x="352" y="1903"/>
                      <a:pt x="1" y="1535"/>
                    </a:cubicBezTo>
                    <a:lnTo>
                      <a:pt x="1" y="1535"/>
                    </a:lnTo>
                    <a:cubicBezTo>
                      <a:pt x="181" y="2340"/>
                      <a:pt x="897" y="2857"/>
                      <a:pt x="1659" y="2857"/>
                    </a:cubicBezTo>
                    <a:cubicBezTo>
                      <a:pt x="1925" y="2857"/>
                      <a:pt x="2196" y="2794"/>
                      <a:pt x="2453" y="2658"/>
                    </a:cubicBezTo>
                    <a:cubicBezTo>
                      <a:pt x="3426" y="2115"/>
                      <a:pt x="3632" y="805"/>
                      <a:pt x="2865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3100;p73">
                <a:extLst>
                  <a:ext uri="{FF2B5EF4-FFF2-40B4-BE49-F238E27FC236}">
                    <a16:creationId xmlns:a16="http://schemas.microsoft.com/office/drawing/2014/main" id="{FFE1E3A3-8A96-4070-A093-5DA4FC410E65}"/>
                  </a:ext>
                </a:extLst>
              </p:cNvPr>
              <p:cNvSpPr/>
              <p:nvPr/>
            </p:nvSpPr>
            <p:spPr>
              <a:xfrm rot="5400000">
                <a:off x="6033737" y="1275125"/>
                <a:ext cx="37193" cy="37659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36" extrusionOk="0">
                    <a:moveTo>
                      <a:pt x="768" y="0"/>
                    </a:moveTo>
                    <a:cubicBezTo>
                      <a:pt x="337" y="0"/>
                      <a:pt x="0" y="356"/>
                      <a:pt x="0" y="768"/>
                    </a:cubicBezTo>
                    <a:cubicBezTo>
                      <a:pt x="0" y="1179"/>
                      <a:pt x="337" y="1535"/>
                      <a:pt x="768" y="1535"/>
                    </a:cubicBezTo>
                    <a:cubicBezTo>
                      <a:pt x="1179" y="1535"/>
                      <a:pt x="1516" y="1179"/>
                      <a:pt x="1516" y="768"/>
                    </a:cubicBezTo>
                    <a:cubicBezTo>
                      <a:pt x="1516" y="356"/>
                      <a:pt x="1179" y="0"/>
                      <a:pt x="768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3101;p73">
                <a:extLst>
                  <a:ext uri="{FF2B5EF4-FFF2-40B4-BE49-F238E27FC236}">
                    <a16:creationId xmlns:a16="http://schemas.microsoft.com/office/drawing/2014/main" id="{564534B4-02E5-456F-8D58-F490F2EBD31B}"/>
                  </a:ext>
                </a:extLst>
              </p:cNvPr>
              <p:cNvSpPr/>
              <p:nvPr/>
            </p:nvSpPr>
            <p:spPr>
              <a:xfrm rot="5400000">
                <a:off x="5731804" y="1363216"/>
                <a:ext cx="82624" cy="8309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1"/>
                    </a:moveTo>
                    <a:cubicBezTo>
                      <a:pt x="749" y="1"/>
                      <a:pt x="1" y="768"/>
                      <a:pt x="1" y="1685"/>
                    </a:cubicBezTo>
                    <a:cubicBezTo>
                      <a:pt x="1" y="2621"/>
                      <a:pt x="749" y="3389"/>
                      <a:pt x="1685" y="3389"/>
                    </a:cubicBezTo>
                    <a:cubicBezTo>
                      <a:pt x="2621" y="3389"/>
                      <a:pt x="3370" y="2621"/>
                      <a:pt x="3370" y="1685"/>
                    </a:cubicBezTo>
                    <a:cubicBezTo>
                      <a:pt x="3370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3102;p73">
                <a:extLst>
                  <a:ext uri="{FF2B5EF4-FFF2-40B4-BE49-F238E27FC236}">
                    <a16:creationId xmlns:a16="http://schemas.microsoft.com/office/drawing/2014/main" id="{E9202DBA-CB81-42C8-8D28-82B7E20F2213}"/>
                  </a:ext>
                </a:extLst>
              </p:cNvPr>
              <p:cNvSpPr/>
              <p:nvPr/>
            </p:nvSpPr>
            <p:spPr>
              <a:xfrm rot="5400000">
                <a:off x="5722255" y="1373869"/>
                <a:ext cx="89048" cy="70071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8" extrusionOk="0">
                    <a:moveTo>
                      <a:pt x="2864" y="1"/>
                    </a:moveTo>
                    <a:lnTo>
                      <a:pt x="2864" y="1"/>
                    </a:lnTo>
                    <a:cubicBezTo>
                      <a:pt x="3127" y="1171"/>
                      <a:pt x="2189" y="2064"/>
                      <a:pt x="1200" y="2064"/>
                    </a:cubicBezTo>
                    <a:cubicBezTo>
                      <a:pt x="780" y="2064"/>
                      <a:pt x="351" y="1903"/>
                      <a:pt x="0" y="1536"/>
                    </a:cubicBezTo>
                    <a:lnTo>
                      <a:pt x="0" y="1536"/>
                    </a:lnTo>
                    <a:cubicBezTo>
                      <a:pt x="181" y="2340"/>
                      <a:pt x="896" y="2857"/>
                      <a:pt x="1658" y="2857"/>
                    </a:cubicBezTo>
                    <a:cubicBezTo>
                      <a:pt x="1924" y="2857"/>
                      <a:pt x="2195" y="2794"/>
                      <a:pt x="2452" y="2659"/>
                    </a:cubicBezTo>
                    <a:cubicBezTo>
                      <a:pt x="3425" y="2116"/>
                      <a:pt x="3631" y="806"/>
                      <a:pt x="2864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3103;p73">
                <a:extLst>
                  <a:ext uri="{FF2B5EF4-FFF2-40B4-BE49-F238E27FC236}">
                    <a16:creationId xmlns:a16="http://schemas.microsoft.com/office/drawing/2014/main" id="{1DC5405F-4030-463A-9927-989E607BFDCC}"/>
                  </a:ext>
                </a:extLst>
              </p:cNvPr>
              <p:cNvSpPr/>
              <p:nvPr/>
            </p:nvSpPr>
            <p:spPr>
              <a:xfrm rot="5400000">
                <a:off x="5771952" y="1378601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68" y="0"/>
                    </a:moveTo>
                    <a:cubicBezTo>
                      <a:pt x="337" y="0"/>
                      <a:pt x="0" y="337"/>
                      <a:pt x="0" y="749"/>
                    </a:cubicBezTo>
                    <a:cubicBezTo>
                      <a:pt x="0" y="1180"/>
                      <a:pt x="337" y="1516"/>
                      <a:pt x="768" y="1516"/>
                    </a:cubicBezTo>
                    <a:cubicBezTo>
                      <a:pt x="1179" y="1516"/>
                      <a:pt x="1516" y="1180"/>
                      <a:pt x="1516" y="749"/>
                    </a:cubicBezTo>
                    <a:cubicBezTo>
                      <a:pt x="1516" y="337"/>
                      <a:pt x="1179" y="0"/>
                      <a:pt x="768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8" name="Google Shape;3128;p73">
                <a:extLst>
                  <a:ext uri="{FF2B5EF4-FFF2-40B4-BE49-F238E27FC236}">
                    <a16:creationId xmlns:a16="http://schemas.microsoft.com/office/drawing/2014/main" id="{591F1D77-F64A-45F5-8AD0-99F7DEC672B8}"/>
                  </a:ext>
                </a:extLst>
              </p:cNvPr>
              <p:cNvSpPr/>
              <p:nvPr/>
            </p:nvSpPr>
            <p:spPr>
              <a:xfrm rot="5400000">
                <a:off x="6814829" y="1939344"/>
                <a:ext cx="82624" cy="8309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1"/>
                    </a:moveTo>
                    <a:cubicBezTo>
                      <a:pt x="749" y="1"/>
                      <a:pt x="0" y="768"/>
                      <a:pt x="0" y="1704"/>
                    </a:cubicBezTo>
                    <a:cubicBezTo>
                      <a:pt x="0" y="2621"/>
                      <a:pt x="749" y="3389"/>
                      <a:pt x="1685" y="3389"/>
                    </a:cubicBezTo>
                    <a:cubicBezTo>
                      <a:pt x="2621" y="3389"/>
                      <a:pt x="3369" y="2621"/>
                      <a:pt x="3369" y="1704"/>
                    </a:cubicBezTo>
                    <a:cubicBezTo>
                      <a:pt x="3369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3129;p73">
                <a:extLst>
                  <a:ext uri="{FF2B5EF4-FFF2-40B4-BE49-F238E27FC236}">
                    <a16:creationId xmlns:a16="http://schemas.microsoft.com/office/drawing/2014/main" id="{D7920CCF-796D-407C-B5D6-660641020044}"/>
                  </a:ext>
                </a:extLst>
              </p:cNvPr>
              <p:cNvSpPr/>
              <p:nvPr/>
            </p:nvSpPr>
            <p:spPr>
              <a:xfrm rot="5400000">
                <a:off x="6805230" y="1949948"/>
                <a:ext cx="89048" cy="7012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0" extrusionOk="0">
                    <a:moveTo>
                      <a:pt x="2864" y="0"/>
                    </a:moveTo>
                    <a:lnTo>
                      <a:pt x="2864" y="0"/>
                    </a:lnTo>
                    <a:cubicBezTo>
                      <a:pt x="3127" y="1170"/>
                      <a:pt x="2199" y="2063"/>
                      <a:pt x="1209" y="2063"/>
                    </a:cubicBezTo>
                    <a:cubicBezTo>
                      <a:pt x="789" y="2063"/>
                      <a:pt x="357" y="1902"/>
                      <a:pt x="1" y="1535"/>
                    </a:cubicBezTo>
                    <a:lnTo>
                      <a:pt x="1" y="1535"/>
                    </a:lnTo>
                    <a:cubicBezTo>
                      <a:pt x="194" y="2350"/>
                      <a:pt x="908" y="2859"/>
                      <a:pt x="1660" y="2859"/>
                    </a:cubicBezTo>
                    <a:cubicBezTo>
                      <a:pt x="1926" y="2859"/>
                      <a:pt x="2198" y="2795"/>
                      <a:pt x="2453" y="2658"/>
                    </a:cubicBezTo>
                    <a:cubicBezTo>
                      <a:pt x="3445" y="2134"/>
                      <a:pt x="3632" y="805"/>
                      <a:pt x="28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3130;p73">
                <a:extLst>
                  <a:ext uri="{FF2B5EF4-FFF2-40B4-BE49-F238E27FC236}">
                    <a16:creationId xmlns:a16="http://schemas.microsoft.com/office/drawing/2014/main" id="{A76DFD71-D7FD-4DA8-B97B-B1149C33CE67}"/>
                  </a:ext>
                </a:extLst>
              </p:cNvPr>
              <p:cNvSpPr/>
              <p:nvPr/>
            </p:nvSpPr>
            <p:spPr>
              <a:xfrm rot="5400000">
                <a:off x="6854977" y="1954729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67" y="1"/>
                    </a:moveTo>
                    <a:cubicBezTo>
                      <a:pt x="337" y="1"/>
                      <a:pt x="0" y="337"/>
                      <a:pt x="0" y="768"/>
                    </a:cubicBezTo>
                    <a:cubicBezTo>
                      <a:pt x="0" y="1180"/>
                      <a:pt x="337" y="1517"/>
                      <a:pt x="767" y="1517"/>
                    </a:cubicBezTo>
                    <a:cubicBezTo>
                      <a:pt x="1179" y="1517"/>
                      <a:pt x="1516" y="1180"/>
                      <a:pt x="1516" y="768"/>
                    </a:cubicBezTo>
                    <a:cubicBezTo>
                      <a:pt x="1516" y="337"/>
                      <a:pt x="1179" y="1"/>
                      <a:pt x="7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0" name="Elipse 399">
              <a:extLst>
                <a:ext uri="{FF2B5EF4-FFF2-40B4-BE49-F238E27FC236}">
                  <a16:creationId xmlns:a16="http://schemas.microsoft.com/office/drawing/2014/main" id="{9A943C84-188A-473A-A56F-01FAA71ADFBA}"/>
                </a:ext>
              </a:extLst>
            </p:cNvPr>
            <p:cNvSpPr/>
            <p:nvPr/>
          </p:nvSpPr>
          <p:spPr>
            <a:xfrm>
              <a:off x="5389897" y="1340069"/>
              <a:ext cx="90000" cy="9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Google Shape;3048;p73">
              <a:extLst>
                <a:ext uri="{FF2B5EF4-FFF2-40B4-BE49-F238E27FC236}">
                  <a16:creationId xmlns:a16="http://schemas.microsoft.com/office/drawing/2014/main" id="{037FCF09-AFCC-43F7-AAB2-2291A33A429B}"/>
                </a:ext>
              </a:extLst>
            </p:cNvPr>
            <p:cNvSpPr/>
            <p:nvPr/>
          </p:nvSpPr>
          <p:spPr>
            <a:xfrm rot="5400000">
              <a:off x="5298783" y="1529695"/>
              <a:ext cx="270000" cy="28931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Elipse 401">
              <a:extLst>
                <a:ext uri="{FF2B5EF4-FFF2-40B4-BE49-F238E27FC236}">
                  <a16:creationId xmlns:a16="http://schemas.microsoft.com/office/drawing/2014/main" id="{670466B5-5750-41AC-8F8A-BBBEED55352A}"/>
                </a:ext>
              </a:extLst>
            </p:cNvPr>
            <p:cNvSpPr/>
            <p:nvPr/>
          </p:nvSpPr>
          <p:spPr>
            <a:xfrm>
              <a:off x="6648806" y="1283304"/>
              <a:ext cx="90000" cy="9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Google Shape;3048;p73">
              <a:extLst>
                <a:ext uri="{FF2B5EF4-FFF2-40B4-BE49-F238E27FC236}">
                  <a16:creationId xmlns:a16="http://schemas.microsoft.com/office/drawing/2014/main" id="{5911BC21-9713-40F0-A6C8-99245A02630A}"/>
                </a:ext>
              </a:extLst>
            </p:cNvPr>
            <p:cNvSpPr/>
            <p:nvPr/>
          </p:nvSpPr>
          <p:spPr>
            <a:xfrm rot="5400000">
              <a:off x="6510389" y="1517930"/>
              <a:ext cx="360000" cy="28931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Elipse 403">
              <a:extLst>
                <a:ext uri="{FF2B5EF4-FFF2-40B4-BE49-F238E27FC236}">
                  <a16:creationId xmlns:a16="http://schemas.microsoft.com/office/drawing/2014/main" id="{ABCC5688-34A9-48A4-8021-DA0C3C159D85}"/>
                </a:ext>
              </a:extLst>
            </p:cNvPr>
            <p:cNvSpPr/>
            <p:nvPr/>
          </p:nvSpPr>
          <p:spPr>
            <a:xfrm>
              <a:off x="7753459" y="1854076"/>
              <a:ext cx="90000" cy="9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Google Shape;3048;p73">
              <a:extLst>
                <a:ext uri="{FF2B5EF4-FFF2-40B4-BE49-F238E27FC236}">
                  <a16:creationId xmlns:a16="http://schemas.microsoft.com/office/drawing/2014/main" id="{759AA85E-CEBC-482F-AD00-923004A765FD}"/>
                </a:ext>
              </a:extLst>
            </p:cNvPr>
            <p:cNvSpPr/>
            <p:nvPr/>
          </p:nvSpPr>
          <p:spPr>
            <a:xfrm rot="5400000">
              <a:off x="7662345" y="1725852"/>
              <a:ext cx="270000" cy="28931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Elipse 405">
              <a:extLst>
                <a:ext uri="{FF2B5EF4-FFF2-40B4-BE49-F238E27FC236}">
                  <a16:creationId xmlns:a16="http://schemas.microsoft.com/office/drawing/2014/main" id="{760BFADD-2E26-410A-B879-4C9DE1F9E502}"/>
                </a:ext>
              </a:extLst>
            </p:cNvPr>
            <p:cNvSpPr/>
            <p:nvPr/>
          </p:nvSpPr>
          <p:spPr>
            <a:xfrm>
              <a:off x="8261491" y="1267563"/>
              <a:ext cx="90000" cy="9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Google Shape;3048;p73">
              <a:extLst>
                <a:ext uri="{FF2B5EF4-FFF2-40B4-BE49-F238E27FC236}">
                  <a16:creationId xmlns:a16="http://schemas.microsoft.com/office/drawing/2014/main" id="{1064B4CC-BF69-4666-9FC3-DF928CCD03F4}"/>
                </a:ext>
              </a:extLst>
            </p:cNvPr>
            <p:cNvSpPr/>
            <p:nvPr/>
          </p:nvSpPr>
          <p:spPr>
            <a:xfrm rot="5400000">
              <a:off x="8120771" y="1502189"/>
              <a:ext cx="360000" cy="28931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Elipse 407">
              <a:extLst>
                <a:ext uri="{FF2B5EF4-FFF2-40B4-BE49-F238E27FC236}">
                  <a16:creationId xmlns:a16="http://schemas.microsoft.com/office/drawing/2014/main" id="{62B4EC13-60C6-42C8-9159-553014E4B9AE}"/>
                </a:ext>
              </a:extLst>
            </p:cNvPr>
            <p:cNvSpPr/>
            <p:nvPr/>
          </p:nvSpPr>
          <p:spPr>
            <a:xfrm>
              <a:off x="6801084" y="1271878"/>
              <a:ext cx="90000" cy="9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Google Shape;3048;p73">
              <a:extLst>
                <a:ext uri="{FF2B5EF4-FFF2-40B4-BE49-F238E27FC236}">
                  <a16:creationId xmlns:a16="http://schemas.microsoft.com/office/drawing/2014/main" id="{47F73BBC-771E-488D-B083-7ADA2EBC3603}"/>
                </a:ext>
              </a:extLst>
            </p:cNvPr>
            <p:cNvSpPr/>
            <p:nvPr/>
          </p:nvSpPr>
          <p:spPr>
            <a:xfrm rot="5400000">
              <a:off x="6660364" y="1506504"/>
              <a:ext cx="360000" cy="28931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Elipse 409">
              <a:extLst>
                <a:ext uri="{FF2B5EF4-FFF2-40B4-BE49-F238E27FC236}">
                  <a16:creationId xmlns:a16="http://schemas.microsoft.com/office/drawing/2014/main" id="{2980C7E1-FD7E-47BF-9302-89E48D94E02C}"/>
                </a:ext>
              </a:extLst>
            </p:cNvPr>
            <p:cNvSpPr/>
            <p:nvPr/>
          </p:nvSpPr>
          <p:spPr>
            <a:xfrm>
              <a:off x="8131419" y="1357563"/>
              <a:ext cx="90000" cy="9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Google Shape;3048;p73">
              <a:extLst>
                <a:ext uri="{FF2B5EF4-FFF2-40B4-BE49-F238E27FC236}">
                  <a16:creationId xmlns:a16="http://schemas.microsoft.com/office/drawing/2014/main" id="{4E7A8434-DCFE-4840-B458-E99D8AEF3814}"/>
                </a:ext>
              </a:extLst>
            </p:cNvPr>
            <p:cNvSpPr/>
            <p:nvPr/>
          </p:nvSpPr>
          <p:spPr>
            <a:xfrm rot="5400000">
              <a:off x="8042396" y="1538189"/>
              <a:ext cx="252000" cy="28931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Elipse 411">
              <a:extLst>
                <a:ext uri="{FF2B5EF4-FFF2-40B4-BE49-F238E27FC236}">
                  <a16:creationId xmlns:a16="http://schemas.microsoft.com/office/drawing/2014/main" id="{A7B867BA-CB46-436B-A16C-8808E557C485}"/>
                </a:ext>
              </a:extLst>
            </p:cNvPr>
            <p:cNvSpPr/>
            <p:nvPr/>
          </p:nvSpPr>
          <p:spPr>
            <a:xfrm>
              <a:off x="6971908" y="1866505"/>
              <a:ext cx="90000" cy="9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Google Shape;3048;p73">
              <a:extLst>
                <a:ext uri="{FF2B5EF4-FFF2-40B4-BE49-F238E27FC236}">
                  <a16:creationId xmlns:a16="http://schemas.microsoft.com/office/drawing/2014/main" id="{C15126EF-9AAC-4CD2-84D8-30F224724E5A}"/>
                </a:ext>
              </a:extLst>
            </p:cNvPr>
            <p:cNvSpPr/>
            <p:nvPr/>
          </p:nvSpPr>
          <p:spPr>
            <a:xfrm rot="5400000">
              <a:off x="6858042" y="1726614"/>
              <a:ext cx="288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4" name="Elipse 413">
              <a:extLst>
                <a:ext uri="{FF2B5EF4-FFF2-40B4-BE49-F238E27FC236}">
                  <a16:creationId xmlns:a16="http://schemas.microsoft.com/office/drawing/2014/main" id="{5E345B79-8060-4220-9967-BD1816BB80CB}"/>
                </a:ext>
              </a:extLst>
            </p:cNvPr>
            <p:cNvSpPr/>
            <p:nvPr/>
          </p:nvSpPr>
          <p:spPr>
            <a:xfrm>
              <a:off x="6143668" y="1860373"/>
              <a:ext cx="90000" cy="9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Google Shape;3048;p73">
              <a:extLst>
                <a:ext uri="{FF2B5EF4-FFF2-40B4-BE49-F238E27FC236}">
                  <a16:creationId xmlns:a16="http://schemas.microsoft.com/office/drawing/2014/main" id="{7CDBC58A-728A-4113-ACE5-A69E7A0F82CE}"/>
                </a:ext>
              </a:extLst>
            </p:cNvPr>
            <p:cNvSpPr/>
            <p:nvPr/>
          </p:nvSpPr>
          <p:spPr>
            <a:xfrm rot="5400000">
              <a:off x="6029802" y="1720482"/>
              <a:ext cx="288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6" name="Elipse 415">
              <a:extLst>
                <a:ext uri="{FF2B5EF4-FFF2-40B4-BE49-F238E27FC236}">
                  <a16:creationId xmlns:a16="http://schemas.microsoft.com/office/drawing/2014/main" id="{ABC1908A-6A18-4EB0-AC4D-1BBA4E290C0D}"/>
                </a:ext>
              </a:extLst>
            </p:cNvPr>
            <p:cNvSpPr/>
            <p:nvPr/>
          </p:nvSpPr>
          <p:spPr>
            <a:xfrm>
              <a:off x="5742905" y="1835456"/>
              <a:ext cx="90000" cy="90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Google Shape;3048;p73">
              <a:extLst>
                <a:ext uri="{FF2B5EF4-FFF2-40B4-BE49-F238E27FC236}">
                  <a16:creationId xmlns:a16="http://schemas.microsoft.com/office/drawing/2014/main" id="{81E90FF4-359F-486B-9912-244D1BC03A90}"/>
                </a:ext>
              </a:extLst>
            </p:cNvPr>
            <p:cNvSpPr/>
            <p:nvPr/>
          </p:nvSpPr>
          <p:spPr>
            <a:xfrm rot="5400000">
              <a:off x="5629039" y="1695565"/>
              <a:ext cx="288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8" name="Elipse 417">
              <a:extLst>
                <a:ext uri="{FF2B5EF4-FFF2-40B4-BE49-F238E27FC236}">
                  <a16:creationId xmlns:a16="http://schemas.microsoft.com/office/drawing/2014/main" id="{EA7EB4BF-A2BD-407A-B530-10FC43959CD6}"/>
                </a:ext>
              </a:extLst>
            </p:cNvPr>
            <p:cNvSpPr/>
            <p:nvPr/>
          </p:nvSpPr>
          <p:spPr>
            <a:xfrm>
              <a:off x="7636323" y="1914988"/>
              <a:ext cx="90000" cy="90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Google Shape;3048;p73">
              <a:extLst>
                <a:ext uri="{FF2B5EF4-FFF2-40B4-BE49-F238E27FC236}">
                  <a16:creationId xmlns:a16="http://schemas.microsoft.com/office/drawing/2014/main" id="{717D2EE9-ABEA-4338-B3B7-014221B26F0A}"/>
                </a:ext>
              </a:extLst>
            </p:cNvPr>
            <p:cNvSpPr/>
            <p:nvPr/>
          </p:nvSpPr>
          <p:spPr>
            <a:xfrm rot="5400000">
              <a:off x="7468457" y="1721520"/>
              <a:ext cx="396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0" name="Elipse 419">
              <a:extLst>
                <a:ext uri="{FF2B5EF4-FFF2-40B4-BE49-F238E27FC236}">
                  <a16:creationId xmlns:a16="http://schemas.microsoft.com/office/drawing/2014/main" id="{44405E12-0ED0-49BC-ADE8-9876C3C3DCB8}"/>
                </a:ext>
              </a:extLst>
            </p:cNvPr>
            <p:cNvSpPr/>
            <p:nvPr/>
          </p:nvSpPr>
          <p:spPr>
            <a:xfrm>
              <a:off x="6009289" y="1921422"/>
              <a:ext cx="90000" cy="90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Google Shape;3048;p73">
              <a:extLst>
                <a:ext uri="{FF2B5EF4-FFF2-40B4-BE49-F238E27FC236}">
                  <a16:creationId xmlns:a16="http://schemas.microsoft.com/office/drawing/2014/main" id="{72BB4970-FD26-4B2D-AAF7-C809D72C64AF}"/>
                </a:ext>
              </a:extLst>
            </p:cNvPr>
            <p:cNvSpPr/>
            <p:nvPr/>
          </p:nvSpPr>
          <p:spPr>
            <a:xfrm rot="5400000">
              <a:off x="5841423" y="1727954"/>
              <a:ext cx="396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2" name="Elipse 421">
              <a:extLst>
                <a:ext uri="{FF2B5EF4-FFF2-40B4-BE49-F238E27FC236}">
                  <a16:creationId xmlns:a16="http://schemas.microsoft.com/office/drawing/2014/main" id="{43D9B750-FD70-42D4-92BE-1A9FA596BBF4}"/>
                </a:ext>
              </a:extLst>
            </p:cNvPr>
            <p:cNvSpPr/>
            <p:nvPr/>
          </p:nvSpPr>
          <p:spPr>
            <a:xfrm>
              <a:off x="5877290" y="1921590"/>
              <a:ext cx="90000" cy="9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Google Shape;3048;p73">
              <a:extLst>
                <a:ext uri="{FF2B5EF4-FFF2-40B4-BE49-F238E27FC236}">
                  <a16:creationId xmlns:a16="http://schemas.microsoft.com/office/drawing/2014/main" id="{C6A065EB-07E0-464B-A06E-71055A306C13}"/>
                </a:ext>
              </a:extLst>
            </p:cNvPr>
            <p:cNvSpPr/>
            <p:nvPr/>
          </p:nvSpPr>
          <p:spPr>
            <a:xfrm rot="5400000">
              <a:off x="5709424" y="1728122"/>
              <a:ext cx="396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4" name="Elipse 423">
              <a:extLst>
                <a:ext uri="{FF2B5EF4-FFF2-40B4-BE49-F238E27FC236}">
                  <a16:creationId xmlns:a16="http://schemas.microsoft.com/office/drawing/2014/main" id="{56F83018-6A0F-4202-916C-4CFE9D3E2147}"/>
                </a:ext>
              </a:extLst>
            </p:cNvPr>
            <p:cNvSpPr/>
            <p:nvPr/>
          </p:nvSpPr>
          <p:spPr>
            <a:xfrm>
              <a:off x="7502649" y="1912313"/>
              <a:ext cx="90000" cy="9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Google Shape;3048;p73">
              <a:extLst>
                <a:ext uri="{FF2B5EF4-FFF2-40B4-BE49-F238E27FC236}">
                  <a16:creationId xmlns:a16="http://schemas.microsoft.com/office/drawing/2014/main" id="{BE7D2A40-E013-44E6-924D-917668298A1B}"/>
                </a:ext>
              </a:extLst>
            </p:cNvPr>
            <p:cNvSpPr/>
            <p:nvPr/>
          </p:nvSpPr>
          <p:spPr>
            <a:xfrm rot="5400000">
              <a:off x="7332542" y="1718845"/>
              <a:ext cx="396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6" name="Elipse 425">
              <a:extLst>
                <a:ext uri="{FF2B5EF4-FFF2-40B4-BE49-F238E27FC236}">
                  <a16:creationId xmlns:a16="http://schemas.microsoft.com/office/drawing/2014/main" id="{DCDCB84C-9D6C-4EFE-BB09-DA6FD89C75F7}"/>
                </a:ext>
              </a:extLst>
            </p:cNvPr>
            <p:cNvSpPr/>
            <p:nvPr/>
          </p:nvSpPr>
          <p:spPr>
            <a:xfrm>
              <a:off x="7368620" y="1838332"/>
              <a:ext cx="90000" cy="9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Google Shape;3048;p73">
              <a:extLst>
                <a:ext uri="{FF2B5EF4-FFF2-40B4-BE49-F238E27FC236}">
                  <a16:creationId xmlns:a16="http://schemas.microsoft.com/office/drawing/2014/main" id="{F3BCEE4A-6F5D-4E1E-B618-072B3177CDB5}"/>
                </a:ext>
              </a:extLst>
            </p:cNvPr>
            <p:cNvSpPr/>
            <p:nvPr/>
          </p:nvSpPr>
          <p:spPr>
            <a:xfrm rot="5400000">
              <a:off x="7288513" y="1736400"/>
              <a:ext cx="216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8" name="Google Shape;3049;p73">
              <a:extLst>
                <a:ext uri="{FF2B5EF4-FFF2-40B4-BE49-F238E27FC236}">
                  <a16:creationId xmlns:a16="http://schemas.microsoft.com/office/drawing/2014/main" id="{021D720E-0F95-4BFD-ACD7-89E20F906200}"/>
                </a:ext>
              </a:extLst>
            </p:cNvPr>
            <p:cNvSpPr/>
            <p:nvPr/>
          </p:nvSpPr>
          <p:spPr>
            <a:xfrm rot="5400000">
              <a:off x="6430999" y="1503762"/>
              <a:ext cx="252000" cy="28489"/>
            </a:xfrm>
            <a:custGeom>
              <a:avLst/>
              <a:gdLst/>
              <a:ahLst/>
              <a:cxnLst/>
              <a:rect l="l" t="t" r="r" b="b"/>
              <a:pathLst>
                <a:path w="27832" h="1162" extrusionOk="0">
                  <a:moveTo>
                    <a:pt x="786" y="1"/>
                  </a:moveTo>
                  <a:cubicBezTo>
                    <a:pt x="0" y="1"/>
                    <a:pt x="0" y="1161"/>
                    <a:pt x="786" y="1161"/>
                  </a:cubicBezTo>
                  <a:lnTo>
                    <a:pt x="27046" y="1161"/>
                  </a:lnTo>
                  <a:cubicBezTo>
                    <a:pt x="27832" y="1161"/>
                    <a:pt x="27832" y="1"/>
                    <a:pt x="27046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3077;p73">
              <a:extLst>
                <a:ext uri="{FF2B5EF4-FFF2-40B4-BE49-F238E27FC236}">
                  <a16:creationId xmlns:a16="http://schemas.microsoft.com/office/drawing/2014/main" id="{2AAB7215-16AF-4350-88B5-89453B09CF3F}"/>
                </a:ext>
              </a:extLst>
            </p:cNvPr>
            <p:cNvSpPr/>
            <p:nvPr/>
          </p:nvSpPr>
          <p:spPr>
            <a:xfrm rot="5400000">
              <a:off x="6512255" y="1358736"/>
              <a:ext cx="83065" cy="82624"/>
            </a:xfrm>
            <a:custGeom>
              <a:avLst/>
              <a:gdLst/>
              <a:ahLst/>
              <a:cxnLst/>
              <a:rect l="l" t="t" r="r" b="b"/>
              <a:pathLst>
                <a:path w="3388" h="3370" extrusionOk="0">
                  <a:moveTo>
                    <a:pt x="1703" y="0"/>
                  </a:moveTo>
                  <a:cubicBezTo>
                    <a:pt x="767" y="0"/>
                    <a:pt x="0" y="749"/>
                    <a:pt x="0" y="1685"/>
                  </a:cubicBezTo>
                  <a:cubicBezTo>
                    <a:pt x="0" y="2621"/>
                    <a:pt x="767" y="3369"/>
                    <a:pt x="1703" y="3369"/>
                  </a:cubicBezTo>
                  <a:cubicBezTo>
                    <a:pt x="2620" y="3369"/>
                    <a:pt x="3388" y="2621"/>
                    <a:pt x="3388" y="1685"/>
                  </a:cubicBezTo>
                  <a:cubicBezTo>
                    <a:pt x="3388" y="749"/>
                    <a:pt x="2620" y="0"/>
                    <a:pt x="170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1" name="Google Shape;2653;p62">
            <a:extLst>
              <a:ext uri="{FF2B5EF4-FFF2-40B4-BE49-F238E27FC236}">
                <a16:creationId xmlns:a16="http://schemas.microsoft.com/office/drawing/2014/main" id="{56D9F679-E7C2-4CCD-9DA9-B35F9B750187}"/>
              </a:ext>
            </a:extLst>
          </p:cNvPr>
          <p:cNvSpPr/>
          <p:nvPr/>
        </p:nvSpPr>
        <p:spPr>
          <a:xfrm>
            <a:off x="6086279" y="3551144"/>
            <a:ext cx="1260000" cy="1260000"/>
          </a:xfrm>
          <a:prstGeom prst="mathMultiply">
            <a:avLst>
              <a:gd name="adj1" fmla="val 15846"/>
            </a:avLst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1" name="Grupo 450">
            <a:extLst>
              <a:ext uri="{FF2B5EF4-FFF2-40B4-BE49-F238E27FC236}">
                <a16:creationId xmlns:a16="http://schemas.microsoft.com/office/drawing/2014/main" id="{C6EB6BEF-F21B-4BAC-AC64-E26409AD4253}"/>
              </a:ext>
            </a:extLst>
          </p:cNvPr>
          <p:cNvGrpSpPr>
            <a:grpSpLocks noChangeAspect="1"/>
          </p:cNvGrpSpPr>
          <p:nvPr/>
        </p:nvGrpSpPr>
        <p:grpSpPr>
          <a:xfrm>
            <a:off x="324631" y="187608"/>
            <a:ext cx="2916000" cy="2428632"/>
            <a:chOff x="-147074" y="1688526"/>
            <a:chExt cx="3912050" cy="3258203"/>
          </a:xfrm>
        </p:grpSpPr>
        <p:grpSp>
          <p:nvGrpSpPr>
            <p:cNvPr id="452" name="Grupo 451">
              <a:extLst>
                <a:ext uri="{FF2B5EF4-FFF2-40B4-BE49-F238E27FC236}">
                  <a16:creationId xmlns:a16="http://schemas.microsoft.com/office/drawing/2014/main" id="{3ED08B5D-0349-4ABC-ABAE-3153D5200B53}"/>
                </a:ext>
              </a:extLst>
            </p:cNvPr>
            <p:cNvGrpSpPr>
              <a:grpSpLocks noChangeAspect="1"/>
            </p:cNvGrpSpPr>
            <p:nvPr/>
          </p:nvGrpSpPr>
          <p:grpSpPr>
            <a:xfrm rot="18675663">
              <a:off x="1644849" y="3086957"/>
              <a:ext cx="2819545" cy="900000"/>
              <a:chOff x="4540804" y="3651561"/>
              <a:chExt cx="4315905" cy="1377639"/>
            </a:xfrm>
          </p:grpSpPr>
          <p:sp>
            <p:nvSpPr>
              <p:cNvPr id="524" name="Google Shape;3044;p73">
                <a:extLst>
                  <a:ext uri="{FF2B5EF4-FFF2-40B4-BE49-F238E27FC236}">
                    <a16:creationId xmlns:a16="http://schemas.microsoft.com/office/drawing/2014/main" id="{8915C306-E293-43A4-951B-622E4AF771BF}"/>
                  </a:ext>
                </a:extLst>
              </p:cNvPr>
              <p:cNvSpPr/>
              <p:nvPr/>
            </p:nvSpPr>
            <p:spPr>
              <a:xfrm rot="5400000">
                <a:off x="6286039" y="4253538"/>
                <a:ext cx="904539" cy="36300"/>
              </a:xfrm>
              <a:custGeom>
                <a:avLst/>
                <a:gdLst/>
                <a:ahLst/>
                <a:cxnLst/>
                <a:rect l="l" t="t" r="r" b="b"/>
                <a:pathLst>
                  <a:path w="24238" h="1161" extrusionOk="0">
                    <a:moveTo>
                      <a:pt x="786" y="1"/>
                    </a:moveTo>
                    <a:cubicBezTo>
                      <a:pt x="0" y="1"/>
                      <a:pt x="0" y="1161"/>
                      <a:pt x="786" y="1161"/>
                    </a:cubicBezTo>
                    <a:lnTo>
                      <a:pt x="23452" y="1161"/>
                    </a:lnTo>
                    <a:cubicBezTo>
                      <a:pt x="24238" y="1161"/>
                      <a:pt x="24238" y="1"/>
                      <a:pt x="234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3046;p73">
                <a:extLst>
                  <a:ext uri="{FF2B5EF4-FFF2-40B4-BE49-F238E27FC236}">
                    <a16:creationId xmlns:a16="http://schemas.microsoft.com/office/drawing/2014/main" id="{6D9D1FEC-8B62-4234-BA13-A9D97467BF13}"/>
                  </a:ext>
                </a:extLst>
              </p:cNvPr>
              <p:cNvSpPr/>
              <p:nvPr/>
            </p:nvSpPr>
            <p:spPr>
              <a:xfrm rot="5400000">
                <a:off x="6220974" y="2196991"/>
                <a:ext cx="953215" cy="4159966"/>
              </a:xfrm>
              <a:custGeom>
                <a:avLst/>
                <a:gdLst/>
                <a:ahLst/>
                <a:cxnLst/>
                <a:rect l="l" t="t" r="r" b="b"/>
                <a:pathLst>
                  <a:path w="30472" h="132984" extrusionOk="0">
                    <a:moveTo>
                      <a:pt x="28580" y="1"/>
                    </a:moveTo>
                    <a:cubicBezTo>
                      <a:pt x="28268" y="1"/>
                      <a:pt x="27950" y="233"/>
                      <a:pt x="27982" y="639"/>
                    </a:cubicBezTo>
                    <a:cubicBezTo>
                      <a:pt x="28000" y="733"/>
                      <a:pt x="29142" y="10035"/>
                      <a:pt x="14337" y="17297"/>
                    </a:cubicBezTo>
                    <a:cubicBezTo>
                      <a:pt x="1124" y="23754"/>
                      <a:pt x="19" y="31335"/>
                      <a:pt x="1" y="33506"/>
                    </a:cubicBezTo>
                    <a:cubicBezTo>
                      <a:pt x="19" y="35677"/>
                      <a:pt x="1124" y="43257"/>
                      <a:pt x="14337" y="49714"/>
                    </a:cubicBezTo>
                    <a:cubicBezTo>
                      <a:pt x="29142" y="56976"/>
                      <a:pt x="28000" y="66278"/>
                      <a:pt x="27982" y="66372"/>
                    </a:cubicBezTo>
                    <a:cubicBezTo>
                      <a:pt x="27982" y="66391"/>
                      <a:pt x="27982" y="66428"/>
                      <a:pt x="27982" y="66465"/>
                    </a:cubicBezTo>
                    <a:lnTo>
                      <a:pt x="27982" y="66522"/>
                    </a:lnTo>
                    <a:cubicBezTo>
                      <a:pt x="27982" y="66540"/>
                      <a:pt x="27982" y="66578"/>
                      <a:pt x="27982" y="66596"/>
                    </a:cubicBezTo>
                    <a:cubicBezTo>
                      <a:pt x="28000" y="66690"/>
                      <a:pt x="29142" y="75992"/>
                      <a:pt x="14337" y="83254"/>
                    </a:cubicBezTo>
                    <a:cubicBezTo>
                      <a:pt x="1124" y="89711"/>
                      <a:pt x="19" y="97292"/>
                      <a:pt x="1" y="99463"/>
                    </a:cubicBezTo>
                    <a:cubicBezTo>
                      <a:pt x="19" y="101634"/>
                      <a:pt x="1124" y="109214"/>
                      <a:pt x="14337" y="115671"/>
                    </a:cubicBezTo>
                    <a:cubicBezTo>
                      <a:pt x="29142" y="122933"/>
                      <a:pt x="28000" y="132235"/>
                      <a:pt x="27982" y="132329"/>
                    </a:cubicBezTo>
                    <a:cubicBezTo>
                      <a:pt x="27944" y="132647"/>
                      <a:pt x="28169" y="132946"/>
                      <a:pt x="28487" y="132984"/>
                    </a:cubicBezTo>
                    <a:lnTo>
                      <a:pt x="28562" y="132984"/>
                    </a:lnTo>
                    <a:cubicBezTo>
                      <a:pt x="28861" y="132984"/>
                      <a:pt x="29086" y="132778"/>
                      <a:pt x="29142" y="132497"/>
                    </a:cubicBezTo>
                    <a:cubicBezTo>
                      <a:pt x="29198" y="132086"/>
                      <a:pt x="30471" y="122278"/>
                      <a:pt x="14843" y="114623"/>
                    </a:cubicBezTo>
                    <a:cubicBezTo>
                      <a:pt x="2228" y="108447"/>
                      <a:pt x="1180" y="101447"/>
                      <a:pt x="1161" y="99463"/>
                    </a:cubicBezTo>
                    <a:cubicBezTo>
                      <a:pt x="1180" y="97460"/>
                      <a:pt x="2228" y="90479"/>
                      <a:pt x="14843" y="84284"/>
                    </a:cubicBezTo>
                    <a:cubicBezTo>
                      <a:pt x="30041" y="76853"/>
                      <a:pt x="29254" y="67383"/>
                      <a:pt x="29142" y="66484"/>
                    </a:cubicBezTo>
                    <a:cubicBezTo>
                      <a:pt x="29254" y="65567"/>
                      <a:pt x="30041" y="56115"/>
                      <a:pt x="14843" y="48666"/>
                    </a:cubicBezTo>
                    <a:cubicBezTo>
                      <a:pt x="2228" y="42508"/>
                      <a:pt x="1180" y="35490"/>
                      <a:pt x="1161" y="33506"/>
                    </a:cubicBezTo>
                    <a:cubicBezTo>
                      <a:pt x="1180" y="31522"/>
                      <a:pt x="2228" y="24503"/>
                      <a:pt x="14843" y="18345"/>
                    </a:cubicBezTo>
                    <a:cubicBezTo>
                      <a:pt x="30471" y="10690"/>
                      <a:pt x="29198" y="883"/>
                      <a:pt x="29142" y="471"/>
                    </a:cubicBezTo>
                    <a:cubicBezTo>
                      <a:pt x="29076" y="148"/>
                      <a:pt x="28829" y="1"/>
                      <a:pt x="285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3058;p73">
                <a:extLst>
                  <a:ext uri="{FF2B5EF4-FFF2-40B4-BE49-F238E27FC236}">
                    <a16:creationId xmlns:a16="http://schemas.microsoft.com/office/drawing/2014/main" id="{99937BFF-4D08-48AA-AD38-BBA797853DD2}"/>
                  </a:ext>
                </a:extLst>
              </p:cNvPr>
              <p:cNvSpPr/>
              <p:nvPr/>
            </p:nvSpPr>
            <p:spPr>
              <a:xfrm rot="5400000">
                <a:off x="6055526" y="4240062"/>
                <a:ext cx="636457" cy="36913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80" extrusionOk="0">
                    <a:moveTo>
                      <a:pt x="787" y="0"/>
                    </a:moveTo>
                    <a:cubicBezTo>
                      <a:pt x="1" y="0"/>
                      <a:pt x="1" y="1179"/>
                      <a:pt x="787" y="1179"/>
                    </a:cubicBezTo>
                    <a:lnTo>
                      <a:pt x="19560" y="1179"/>
                    </a:lnTo>
                    <a:cubicBezTo>
                      <a:pt x="20346" y="1179"/>
                      <a:pt x="20346" y="0"/>
                      <a:pt x="19560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3059;p73">
                <a:extLst>
                  <a:ext uri="{FF2B5EF4-FFF2-40B4-BE49-F238E27FC236}">
                    <a16:creationId xmlns:a16="http://schemas.microsoft.com/office/drawing/2014/main" id="{50CF77A9-3846-4B01-B4B4-FC8A0386DC09}"/>
                  </a:ext>
                </a:extLst>
              </p:cNvPr>
              <p:cNvSpPr/>
              <p:nvPr/>
            </p:nvSpPr>
            <p:spPr>
              <a:xfrm rot="5400000">
                <a:off x="6108533" y="4238608"/>
                <a:ext cx="870632" cy="36318"/>
              </a:xfrm>
              <a:custGeom>
                <a:avLst/>
                <a:gdLst/>
                <a:ahLst/>
                <a:cxnLst/>
                <a:rect l="l" t="t" r="r" b="b"/>
                <a:pathLst>
                  <a:path w="27832" h="1161" extrusionOk="0">
                    <a:moveTo>
                      <a:pt x="786" y="0"/>
                    </a:moveTo>
                    <a:cubicBezTo>
                      <a:pt x="0" y="0"/>
                      <a:pt x="0" y="1161"/>
                      <a:pt x="786" y="1161"/>
                    </a:cubicBezTo>
                    <a:lnTo>
                      <a:pt x="27046" y="1161"/>
                    </a:lnTo>
                    <a:cubicBezTo>
                      <a:pt x="27832" y="1161"/>
                      <a:pt x="27832" y="0"/>
                      <a:pt x="27046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3060;p73">
                <a:extLst>
                  <a:ext uri="{FF2B5EF4-FFF2-40B4-BE49-F238E27FC236}">
                    <a16:creationId xmlns:a16="http://schemas.microsoft.com/office/drawing/2014/main" id="{08B63AEE-A82D-475A-9336-037D88ECE8FC}"/>
                  </a:ext>
                </a:extLst>
              </p:cNvPr>
              <p:cNvSpPr/>
              <p:nvPr/>
            </p:nvSpPr>
            <p:spPr>
              <a:xfrm rot="5400000">
                <a:off x="6565809" y="4238608"/>
                <a:ext cx="758205" cy="36318"/>
              </a:xfrm>
              <a:custGeom>
                <a:avLst/>
                <a:gdLst/>
                <a:ahLst/>
                <a:cxnLst/>
                <a:rect l="l" t="t" r="r" b="b"/>
                <a:pathLst>
                  <a:path w="24238" h="1161" extrusionOk="0">
                    <a:moveTo>
                      <a:pt x="786" y="1"/>
                    </a:moveTo>
                    <a:cubicBezTo>
                      <a:pt x="0" y="1"/>
                      <a:pt x="0" y="1161"/>
                      <a:pt x="786" y="1161"/>
                    </a:cubicBezTo>
                    <a:lnTo>
                      <a:pt x="23452" y="1161"/>
                    </a:lnTo>
                    <a:cubicBezTo>
                      <a:pt x="24238" y="1161"/>
                      <a:pt x="24238" y="1"/>
                      <a:pt x="234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3061;p73">
                <a:extLst>
                  <a:ext uri="{FF2B5EF4-FFF2-40B4-BE49-F238E27FC236}">
                    <a16:creationId xmlns:a16="http://schemas.microsoft.com/office/drawing/2014/main" id="{56303FAF-73D8-4541-AB99-46B89ECD9B5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6220991" y="2156591"/>
                <a:ext cx="953185" cy="4159966"/>
              </a:xfrm>
              <a:custGeom>
                <a:avLst/>
                <a:gdLst/>
                <a:ahLst/>
                <a:cxnLst/>
                <a:rect l="l" t="t" r="r" b="b"/>
                <a:pathLst>
                  <a:path w="30471" h="132984" extrusionOk="0">
                    <a:moveTo>
                      <a:pt x="1897" y="1"/>
                    </a:moveTo>
                    <a:cubicBezTo>
                      <a:pt x="1645" y="1"/>
                      <a:pt x="1395" y="148"/>
                      <a:pt x="1329" y="471"/>
                    </a:cubicBezTo>
                    <a:cubicBezTo>
                      <a:pt x="1292" y="883"/>
                      <a:pt x="0" y="10690"/>
                      <a:pt x="15628" y="18345"/>
                    </a:cubicBezTo>
                    <a:cubicBezTo>
                      <a:pt x="28243" y="24503"/>
                      <a:pt x="29291" y="31522"/>
                      <a:pt x="29310" y="33506"/>
                    </a:cubicBezTo>
                    <a:cubicBezTo>
                      <a:pt x="29291" y="35490"/>
                      <a:pt x="28243" y="42508"/>
                      <a:pt x="15628" y="48685"/>
                    </a:cubicBezTo>
                    <a:cubicBezTo>
                      <a:pt x="431" y="56115"/>
                      <a:pt x="1217" y="65567"/>
                      <a:pt x="1329" y="66484"/>
                    </a:cubicBezTo>
                    <a:cubicBezTo>
                      <a:pt x="1217" y="67401"/>
                      <a:pt x="449" y="76853"/>
                      <a:pt x="15628" y="84284"/>
                    </a:cubicBezTo>
                    <a:cubicBezTo>
                      <a:pt x="28243" y="90460"/>
                      <a:pt x="29291" y="97460"/>
                      <a:pt x="29310" y="99463"/>
                    </a:cubicBezTo>
                    <a:cubicBezTo>
                      <a:pt x="29291" y="101447"/>
                      <a:pt x="28243" y="108447"/>
                      <a:pt x="15628" y="114623"/>
                    </a:cubicBezTo>
                    <a:cubicBezTo>
                      <a:pt x="0" y="122278"/>
                      <a:pt x="1273" y="132086"/>
                      <a:pt x="1329" y="132497"/>
                    </a:cubicBezTo>
                    <a:cubicBezTo>
                      <a:pt x="1385" y="132778"/>
                      <a:pt x="1628" y="132984"/>
                      <a:pt x="1909" y="132984"/>
                    </a:cubicBezTo>
                    <a:lnTo>
                      <a:pt x="2003" y="132984"/>
                    </a:lnTo>
                    <a:cubicBezTo>
                      <a:pt x="2302" y="132946"/>
                      <a:pt x="2527" y="132647"/>
                      <a:pt x="2489" y="132329"/>
                    </a:cubicBezTo>
                    <a:cubicBezTo>
                      <a:pt x="2471" y="132235"/>
                      <a:pt x="1329" y="122933"/>
                      <a:pt x="16152" y="115671"/>
                    </a:cubicBezTo>
                    <a:cubicBezTo>
                      <a:pt x="29348" y="109214"/>
                      <a:pt x="30452" y="101634"/>
                      <a:pt x="30471" y="99463"/>
                    </a:cubicBezTo>
                    <a:cubicBezTo>
                      <a:pt x="30452" y="97292"/>
                      <a:pt x="29348" y="89711"/>
                      <a:pt x="16152" y="83254"/>
                    </a:cubicBezTo>
                    <a:cubicBezTo>
                      <a:pt x="1329" y="75992"/>
                      <a:pt x="2471" y="66690"/>
                      <a:pt x="2489" y="66596"/>
                    </a:cubicBezTo>
                    <a:cubicBezTo>
                      <a:pt x="2489" y="66578"/>
                      <a:pt x="2489" y="66540"/>
                      <a:pt x="2489" y="66522"/>
                    </a:cubicBezTo>
                    <a:lnTo>
                      <a:pt x="2489" y="66465"/>
                    </a:lnTo>
                    <a:cubicBezTo>
                      <a:pt x="2489" y="66428"/>
                      <a:pt x="2489" y="66391"/>
                      <a:pt x="2489" y="66372"/>
                    </a:cubicBezTo>
                    <a:cubicBezTo>
                      <a:pt x="2471" y="66278"/>
                      <a:pt x="1329" y="56976"/>
                      <a:pt x="16152" y="49714"/>
                    </a:cubicBezTo>
                    <a:cubicBezTo>
                      <a:pt x="29348" y="43257"/>
                      <a:pt x="30452" y="35677"/>
                      <a:pt x="30471" y="33506"/>
                    </a:cubicBezTo>
                    <a:cubicBezTo>
                      <a:pt x="30452" y="31335"/>
                      <a:pt x="29348" y="23754"/>
                      <a:pt x="16152" y="17297"/>
                    </a:cubicBezTo>
                    <a:cubicBezTo>
                      <a:pt x="1329" y="10035"/>
                      <a:pt x="2471" y="752"/>
                      <a:pt x="2489" y="639"/>
                    </a:cubicBezTo>
                    <a:cubicBezTo>
                      <a:pt x="2531" y="233"/>
                      <a:pt x="2213" y="1"/>
                      <a:pt x="18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3074;p73">
                <a:extLst>
                  <a:ext uri="{FF2B5EF4-FFF2-40B4-BE49-F238E27FC236}">
                    <a16:creationId xmlns:a16="http://schemas.microsoft.com/office/drawing/2014/main" id="{E37DC581-8EDA-4443-ABF0-5834673E0071}"/>
                  </a:ext>
                </a:extLst>
              </p:cNvPr>
              <p:cNvSpPr/>
              <p:nvPr/>
            </p:nvSpPr>
            <p:spPr>
              <a:xfrm rot="5400000">
                <a:off x="6316962" y="4509100"/>
                <a:ext cx="105419" cy="106014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1"/>
                    </a:moveTo>
                    <a:cubicBezTo>
                      <a:pt x="749" y="1"/>
                      <a:pt x="0" y="768"/>
                      <a:pt x="0" y="1704"/>
                    </a:cubicBezTo>
                    <a:cubicBezTo>
                      <a:pt x="0" y="2621"/>
                      <a:pt x="749" y="3389"/>
                      <a:pt x="1685" y="3389"/>
                    </a:cubicBezTo>
                    <a:cubicBezTo>
                      <a:pt x="2621" y="3389"/>
                      <a:pt x="3369" y="2621"/>
                      <a:pt x="3369" y="1704"/>
                    </a:cubicBezTo>
                    <a:cubicBezTo>
                      <a:pt x="3369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3075;p73">
                <a:extLst>
                  <a:ext uri="{FF2B5EF4-FFF2-40B4-BE49-F238E27FC236}">
                    <a16:creationId xmlns:a16="http://schemas.microsoft.com/office/drawing/2014/main" id="{F4DC6F79-9537-4FF3-8B98-F7596532246B}"/>
                  </a:ext>
                </a:extLst>
              </p:cNvPr>
              <p:cNvSpPr/>
              <p:nvPr/>
            </p:nvSpPr>
            <p:spPr>
              <a:xfrm rot="5400000">
                <a:off x="6304732" y="4522614"/>
                <a:ext cx="113616" cy="89497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1" extrusionOk="0">
                    <a:moveTo>
                      <a:pt x="2864" y="1"/>
                    </a:moveTo>
                    <a:cubicBezTo>
                      <a:pt x="3127" y="1171"/>
                      <a:pt x="2190" y="2064"/>
                      <a:pt x="1200" y="2064"/>
                    </a:cubicBezTo>
                    <a:cubicBezTo>
                      <a:pt x="781" y="2064"/>
                      <a:pt x="352" y="1903"/>
                      <a:pt x="1" y="1536"/>
                    </a:cubicBezTo>
                    <a:lnTo>
                      <a:pt x="1" y="1536"/>
                    </a:lnTo>
                    <a:cubicBezTo>
                      <a:pt x="180" y="2351"/>
                      <a:pt x="890" y="2860"/>
                      <a:pt x="1649" y="2860"/>
                    </a:cubicBezTo>
                    <a:cubicBezTo>
                      <a:pt x="1918" y="2860"/>
                      <a:pt x="2193" y="2796"/>
                      <a:pt x="2453" y="2659"/>
                    </a:cubicBezTo>
                    <a:cubicBezTo>
                      <a:pt x="3426" y="2135"/>
                      <a:pt x="3632" y="806"/>
                      <a:pt x="2864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3076;p73">
                <a:extLst>
                  <a:ext uri="{FF2B5EF4-FFF2-40B4-BE49-F238E27FC236}">
                    <a16:creationId xmlns:a16="http://schemas.microsoft.com/office/drawing/2014/main" id="{6AA5B91E-E5F5-4F26-A7C1-5C4E384D64A7}"/>
                  </a:ext>
                </a:extLst>
              </p:cNvPr>
              <p:cNvSpPr/>
              <p:nvPr/>
            </p:nvSpPr>
            <p:spPr>
              <a:xfrm rot="5400000">
                <a:off x="6368187" y="4528699"/>
                <a:ext cx="47454" cy="47454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50" y="1"/>
                    </a:moveTo>
                    <a:cubicBezTo>
                      <a:pt x="338" y="1"/>
                      <a:pt x="1" y="337"/>
                      <a:pt x="1" y="749"/>
                    </a:cubicBezTo>
                    <a:cubicBezTo>
                      <a:pt x="1" y="1180"/>
                      <a:pt x="338" y="1517"/>
                      <a:pt x="750" y="1517"/>
                    </a:cubicBezTo>
                    <a:cubicBezTo>
                      <a:pt x="1180" y="1517"/>
                      <a:pt x="1517" y="1180"/>
                      <a:pt x="1517" y="749"/>
                    </a:cubicBezTo>
                    <a:cubicBezTo>
                      <a:pt x="1517" y="337"/>
                      <a:pt x="1180" y="1"/>
                      <a:pt x="750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3086;p73">
                <a:extLst>
                  <a:ext uri="{FF2B5EF4-FFF2-40B4-BE49-F238E27FC236}">
                    <a16:creationId xmlns:a16="http://schemas.microsoft.com/office/drawing/2014/main" id="{F9F94BC5-59B4-48D0-A0DE-50EBEB1084C2}"/>
                  </a:ext>
                </a:extLst>
              </p:cNvPr>
              <p:cNvSpPr/>
              <p:nvPr/>
            </p:nvSpPr>
            <p:spPr>
              <a:xfrm rot="5400000">
                <a:off x="6911815" y="4550079"/>
                <a:ext cx="105419" cy="106014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1"/>
                    </a:moveTo>
                    <a:cubicBezTo>
                      <a:pt x="749" y="1"/>
                      <a:pt x="0" y="768"/>
                      <a:pt x="0" y="1704"/>
                    </a:cubicBezTo>
                    <a:cubicBezTo>
                      <a:pt x="0" y="2621"/>
                      <a:pt x="749" y="3389"/>
                      <a:pt x="1685" y="3389"/>
                    </a:cubicBezTo>
                    <a:cubicBezTo>
                      <a:pt x="2621" y="3389"/>
                      <a:pt x="3369" y="2621"/>
                      <a:pt x="3369" y="1704"/>
                    </a:cubicBezTo>
                    <a:cubicBezTo>
                      <a:pt x="3369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3087;p73">
                <a:extLst>
                  <a:ext uri="{FF2B5EF4-FFF2-40B4-BE49-F238E27FC236}">
                    <a16:creationId xmlns:a16="http://schemas.microsoft.com/office/drawing/2014/main" id="{D63C1C8D-5B68-4899-9C16-D7569EF964EC}"/>
                  </a:ext>
                </a:extLst>
              </p:cNvPr>
              <p:cNvSpPr/>
              <p:nvPr/>
            </p:nvSpPr>
            <p:spPr>
              <a:xfrm rot="5400000">
                <a:off x="6899569" y="4563608"/>
                <a:ext cx="113616" cy="89466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0" extrusionOk="0">
                    <a:moveTo>
                      <a:pt x="2864" y="0"/>
                    </a:moveTo>
                    <a:lnTo>
                      <a:pt x="2864" y="0"/>
                    </a:lnTo>
                    <a:cubicBezTo>
                      <a:pt x="3127" y="1170"/>
                      <a:pt x="2199" y="2063"/>
                      <a:pt x="1209" y="2063"/>
                    </a:cubicBezTo>
                    <a:cubicBezTo>
                      <a:pt x="789" y="2063"/>
                      <a:pt x="357" y="1902"/>
                      <a:pt x="1" y="1535"/>
                    </a:cubicBezTo>
                    <a:lnTo>
                      <a:pt x="1" y="1535"/>
                    </a:lnTo>
                    <a:cubicBezTo>
                      <a:pt x="194" y="2350"/>
                      <a:pt x="908" y="2859"/>
                      <a:pt x="1660" y="2859"/>
                    </a:cubicBezTo>
                    <a:cubicBezTo>
                      <a:pt x="1926" y="2859"/>
                      <a:pt x="2198" y="2795"/>
                      <a:pt x="2453" y="2658"/>
                    </a:cubicBezTo>
                    <a:cubicBezTo>
                      <a:pt x="3445" y="2134"/>
                      <a:pt x="3632" y="805"/>
                      <a:pt x="28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3088;p73">
                <a:extLst>
                  <a:ext uri="{FF2B5EF4-FFF2-40B4-BE49-F238E27FC236}">
                    <a16:creationId xmlns:a16="http://schemas.microsoft.com/office/drawing/2014/main" id="{848C3332-D688-4ED4-BB85-88F947EB1B1A}"/>
                  </a:ext>
                </a:extLst>
              </p:cNvPr>
              <p:cNvSpPr/>
              <p:nvPr/>
            </p:nvSpPr>
            <p:spPr>
              <a:xfrm rot="5400000">
                <a:off x="6963040" y="4569708"/>
                <a:ext cx="47454" cy="47454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67" y="1"/>
                    </a:moveTo>
                    <a:cubicBezTo>
                      <a:pt x="337" y="1"/>
                      <a:pt x="0" y="337"/>
                      <a:pt x="0" y="768"/>
                    </a:cubicBezTo>
                    <a:cubicBezTo>
                      <a:pt x="0" y="1180"/>
                      <a:pt x="337" y="1517"/>
                      <a:pt x="767" y="1517"/>
                    </a:cubicBezTo>
                    <a:cubicBezTo>
                      <a:pt x="1179" y="1517"/>
                      <a:pt x="1516" y="1180"/>
                      <a:pt x="1516" y="768"/>
                    </a:cubicBezTo>
                    <a:cubicBezTo>
                      <a:pt x="1516" y="337"/>
                      <a:pt x="1179" y="1"/>
                      <a:pt x="7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3089;p73">
                <a:extLst>
                  <a:ext uri="{FF2B5EF4-FFF2-40B4-BE49-F238E27FC236}">
                    <a16:creationId xmlns:a16="http://schemas.microsoft.com/office/drawing/2014/main" id="{CC3E3D8F-30CD-46A5-8B5B-5505ADFE45AD}"/>
                  </a:ext>
                </a:extLst>
              </p:cNvPr>
              <p:cNvSpPr/>
              <p:nvPr/>
            </p:nvSpPr>
            <p:spPr>
              <a:xfrm rot="5400000">
                <a:off x="6501103" y="4628236"/>
                <a:ext cx="105419" cy="105419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70" extrusionOk="0">
                    <a:moveTo>
                      <a:pt x="1685" y="1"/>
                    </a:moveTo>
                    <a:cubicBezTo>
                      <a:pt x="749" y="1"/>
                      <a:pt x="1" y="750"/>
                      <a:pt x="1" y="1685"/>
                    </a:cubicBezTo>
                    <a:cubicBezTo>
                      <a:pt x="1" y="2621"/>
                      <a:pt x="749" y="3370"/>
                      <a:pt x="1685" y="3370"/>
                    </a:cubicBezTo>
                    <a:cubicBezTo>
                      <a:pt x="2621" y="3370"/>
                      <a:pt x="3370" y="2621"/>
                      <a:pt x="3370" y="1685"/>
                    </a:cubicBezTo>
                    <a:cubicBezTo>
                      <a:pt x="3370" y="750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3090;p73">
                <a:extLst>
                  <a:ext uri="{FF2B5EF4-FFF2-40B4-BE49-F238E27FC236}">
                    <a16:creationId xmlns:a16="http://schemas.microsoft.com/office/drawing/2014/main" id="{3329BCD8-6505-498C-8275-AB9E9CBD53A3}"/>
                  </a:ext>
                </a:extLst>
              </p:cNvPr>
              <p:cNvSpPr/>
              <p:nvPr/>
            </p:nvSpPr>
            <p:spPr>
              <a:xfrm rot="5400000">
                <a:off x="6488621" y="4641531"/>
                <a:ext cx="113616" cy="89403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8" extrusionOk="0">
                    <a:moveTo>
                      <a:pt x="2864" y="1"/>
                    </a:moveTo>
                    <a:cubicBezTo>
                      <a:pt x="3127" y="1171"/>
                      <a:pt x="2189" y="2064"/>
                      <a:pt x="1200" y="2064"/>
                    </a:cubicBezTo>
                    <a:cubicBezTo>
                      <a:pt x="780" y="2064"/>
                      <a:pt x="351" y="1903"/>
                      <a:pt x="0" y="1536"/>
                    </a:cubicBezTo>
                    <a:lnTo>
                      <a:pt x="0" y="1536"/>
                    </a:lnTo>
                    <a:cubicBezTo>
                      <a:pt x="181" y="2340"/>
                      <a:pt x="896" y="2857"/>
                      <a:pt x="1658" y="2857"/>
                    </a:cubicBezTo>
                    <a:cubicBezTo>
                      <a:pt x="1924" y="2857"/>
                      <a:pt x="2195" y="2794"/>
                      <a:pt x="2452" y="2659"/>
                    </a:cubicBezTo>
                    <a:cubicBezTo>
                      <a:pt x="3425" y="2116"/>
                      <a:pt x="3631" y="806"/>
                      <a:pt x="2864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3091;p73">
                <a:extLst>
                  <a:ext uri="{FF2B5EF4-FFF2-40B4-BE49-F238E27FC236}">
                    <a16:creationId xmlns:a16="http://schemas.microsoft.com/office/drawing/2014/main" id="{C4A8F271-0DF4-4549-B38B-D8BF849052DC}"/>
                  </a:ext>
                </a:extLst>
              </p:cNvPr>
              <p:cNvSpPr/>
              <p:nvPr/>
            </p:nvSpPr>
            <p:spPr>
              <a:xfrm rot="5400000">
                <a:off x="6551732" y="4647866"/>
                <a:ext cx="48049" cy="47454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517" extrusionOk="0">
                    <a:moveTo>
                      <a:pt x="768" y="1"/>
                    </a:moveTo>
                    <a:cubicBezTo>
                      <a:pt x="337" y="1"/>
                      <a:pt x="0" y="337"/>
                      <a:pt x="0" y="749"/>
                    </a:cubicBezTo>
                    <a:cubicBezTo>
                      <a:pt x="0" y="1180"/>
                      <a:pt x="337" y="1517"/>
                      <a:pt x="768" y="1517"/>
                    </a:cubicBezTo>
                    <a:cubicBezTo>
                      <a:pt x="1179" y="1517"/>
                      <a:pt x="1535" y="1180"/>
                      <a:pt x="1535" y="749"/>
                    </a:cubicBezTo>
                    <a:cubicBezTo>
                      <a:pt x="1535" y="337"/>
                      <a:pt x="1179" y="1"/>
                      <a:pt x="768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3128;p73">
                <a:extLst>
                  <a:ext uri="{FF2B5EF4-FFF2-40B4-BE49-F238E27FC236}">
                    <a16:creationId xmlns:a16="http://schemas.microsoft.com/office/drawing/2014/main" id="{BFBF3B92-0663-46E0-A009-B4B837C29449}"/>
                  </a:ext>
                </a:extLst>
              </p:cNvPr>
              <p:cNvSpPr/>
              <p:nvPr/>
            </p:nvSpPr>
            <p:spPr>
              <a:xfrm rot="5400000">
                <a:off x="6705217" y="4638188"/>
                <a:ext cx="105419" cy="106014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1"/>
                    </a:moveTo>
                    <a:cubicBezTo>
                      <a:pt x="749" y="1"/>
                      <a:pt x="0" y="768"/>
                      <a:pt x="0" y="1704"/>
                    </a:cubicBezTo>
                    <a:cubicBezTo>
                      <a:pt x="0" y="2621"/>
                      <a:pt x="749" y="3389"/>
                      <a:pt x="1685" y="3389"/>
                    </a:cubicBezTo>
                    <a:cubicBezTo>
                      <a:pt x="2621" y="3389"/>
                      <a:pt x="3369" y="2621"/>
                      <a:pt x="3369" y="1704"/>
                    </a:cubicBezTo>
                    <a:cubicBezTo>
                      <a:pt x="3369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3129;p73">
                <a:extLst>
                  <a:ext uri="{FF2B5EF4-FFF2-40B4-BE49-F238E27FC236}">
                    <a16:creationId xmlns:a16="http://schemas.microsoft.com/office/drawing/2014/main" id="{242E1E0F-3A1E-462B-AFE0-8F05C96CE90C}"/>
                  </a:ext>
                </a:extLst>
              </p:cNvPr>
              <p:cNvSpPr/>
              <p:nvPr/>
            </p:nvSpPr>
            <p:spPr>
              <a:xfrm rot="5400000">
                <a:off x="6692969" y="4651718"/>
                <a:ext cx="113616" cy="89466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0" extrusionOk="0">
                    <a:moveTo>
                      <a:pt x="2864" y="0"/>
                    </a:moveTo>
                    <a:lnTo>
                      <a:pt x="2864" y="0"/>
                    </a:lnTo>
                    <a:cubicBezTo>
                      <a:pt x="3127" y="1170"/>
                      <a:pt x="2199" y="2063"/>
                      <a:pt x="1209" y="2063"/>
                    </a:cubicBezTo>
                    <a:cubicBezTo>
                      <a:pt x="789" y="2063"/>
                      <a:pt x="357" y="1902"/>
                      <a:pt x="1" y="1535"/>
                    </a:cubicBezTo>
                    <a:lnTo>
                      <a:pt x="1" y="1535"/>
                    </a:lnTo>
                    <a:cubicBezTo>
                      <a:pt x="194" y="2350"/>
                      <a:pt x="908" y="2859"/>
                      <a:pt x="1660" y="2859"/>
                    </a:cubicBezTo>
                    <a:cubicBezTo>
                      <a:pt x="1926" y="2859"/>
                      <a:pt x="2198" y="2795"/>
                      <a:pt x="2453" y="2658"/>
                    </a:cubicBezTo>
                    <a:cubicBezTo>
                      <a:pt x="3445" y="2134"/>
                      <a:pt x="3632" y="805"/>
                      <a:pt x="28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3130;p73">
                <a:extLst>
                  <a:ext uri="{FF2B5EF4-FFF2-40B4-BE49-F238E27FC236}">
                    <a16:creationId xmlns:a16="http://schemas.microsoft.com/office/drawing/2014/main" id="{485D16DF-0D3A-4AE7-A906-C618D1825000}"/>
                  </a:ext>
                </a:extLst>
              </p:cNvPr>
              <p:cNvSpPr/>
              <p:nvPr/>
            </p:nvSpPr>
            <p:spPr>
              <a:xfrm rot="5400000">
                <a:off x="6756441" y="4657818"/>
                <a:ext cx="47454" cy="47454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67" y="1"/>
                    </a:moveTo>
                    <a:cubicBezTo>
                      <a:pt x="337" y="1"/>
                      <a:pt x="0" y="337"/>
                      <a:pt x="0" y="768"/>
                    </a:cubicBezTo>
                    <a:cubicBezTo>
                      <a:pt x="0" y="1180"/>
                      <a:pt x="337" y="1517"/>
                      <a:pt x="767" y="1517"/>
                    </a:cubicBezTo>
                    <a:cubicBezTo>
                      <a:pt x="1179" y="1517"/>
                      <a:pt x="1516" y="1180"/>
                      <a:pt x="1516" y="768"/>
                    </a:cubicBezTo>
                    <a:cubicBezTo>
                      <a:pt x="1516" y="337"/>
                      <a:pt x="1179" y="1"/>
                      <a:pt x="7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Elipse 542">
                <a:extLst>
                  <a:ext uri="{FF2B5EF4-FFF2-40B4-BE49-F238E27FC236}">
                    <a16:creationId xmlns:a16="http://schemas.microsoft.com/office/drawing/2014/main" id="{BB3DE1CA-5DA9-41F9-B3B5-C6590CD5C688}"/>
                  </a:ext>
                </a:extLst>
              </p:cNvPr>
              <p:cNvSpPr/>
              <p:nvPr/>
            </p:nvSpPr>
            <p:spPr>
              <a:xfrm>
                <a:off x="6493389" y="3801151"/>
                <a:ext cx="114830" cy="11483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4" name="Google Shape;3048;p73">
                <a:extLst>
                  <a:ext uri="{FF2B5EF4-FFF2-40B4-BE49-F238E27FC236}">
                    <a16:creationId xmlns:a16="http://schemas.microsoft.com/office/drawing/2014/main" id="{9265C349-722D-4449-A086-0EACAB8F4260}"/>
                  </a:ext>
                </a:extLst>
              </p:cNvPr>
              <p:cNvSpPr/>
              <p:nvPr/>
            </p:nvSpPr>
            <p:spPr>
              <a:xfrm rot="5400000">
                <a:off x="6316784" y="4100509"/>
                <a:ext cx="459321" cy="36913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80" extrusionOk="0">
                    <a:moveTo>
                      <a:pt x="787" y="0"/>
                    </a:moveTo>
                    <a:cubicBezTo>
                      <a:pt x="1" y="0"/>
                      <a:pt x="1" y="1179"/>
                      <a:pt x="787" y="1179"/>
                    </a:cubicBezTo>
                    <a:lnTo>
                      <a:pt x="19560" y="1179"/>
                    </a:lnTo>
                    <a:cubicBezTo>
                      <a:pt x="20346" y="1179"/>
                      <a:pt x="20346" y="0"/>
                      <a:pt x="19560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Elipse 566">
                <a:extLst>
                  <a:ext uri="{FF2B5EF4-FFF2-40B4-BE49-F238E27FC236}">
                    <a16:creationId xmlns:a16="http://schemas.microsoft.com/office/drawing/2014/main" id="{54A6EAB3-1661-4094-BB61-40FB5E538E32}"/>
                  </a:ext>
                </a:extLst>
              </p:cNvPr>
              <p:cNvSpPr/>
              <p:nvPr/>
            </p:nvSpPr>
            <p:spPr>
              <a:xfrm>
                <a:off x="6687679" y="3786573"/>
                <a:ext cx="114830" cy="11483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8" name="Google Shape;3048;p73">
                <a:extLst>
                  <a:ext uri="{FF2B5EF4-FFF2-40B4-BE49-F238E27FC236}">
                    <a16:creationId xmlns:a16="http://schemas.microsoft.com/office/drawing/2014/main" id="{D8E14C3B-4747-4CE0-8AE6-34F87F696EDE}"/>
                  </a:ext>
                </a:extLst>
              </p:cNvPr>
              <p:cNvSpPr/>
              <p:nvPr/>
            </p:nvSpPr>
            <p:spPr>
              <a:xfrm rot="5400000">
                <a:off x="6508136" y="4085931"/>
                <a:ext cx="459321" cy="36913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80" extrusionOk="0">
                    <a:moveTo>
                      <a:pt x="787" y="0"/>
                    </a:moveTo>
                    <a:cubicBezTo>
                      <a:pt x="1" y="0"/>
                      <a:pt x="1" y="1179"/>
                      <a:pt x="787" y="1179"/>
                    </a:cubicBezTo>
                    <a:lnTo>
                      <a:pt x="19560" y="1179"/>
                    </a:lnTo>
                    <a:cubicBezTo>
                      <a:pt x="20346" y="1179"/>
                      <a:pt x="20346" y="0"/>
                      <a:pt x="195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Elipse 598">
                <a:extLst>
                  <a:ext uri="{FF2B5EF4-FFF2-40B4-BE49-F238E27FC236}">
                    <a16:creationId xmlns:a16="http://schemas.microsoft.com/office/drawing/2014/main" id="{90F8F9AA-8CEF-4D71-BFF6-2BDC1F1386F6}"/>
                  </a:ext>
                </a:extLst>
              </p:cNvPr>
              <p:cNvSpPr/>
              <p:nvPr/>
            </p:nvSpPr>
            <p:spPr>
              <a:xfrm>
                <a:off x="6905632" y="4545253"/>
                <a:ext cx="114830" cy="11483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0" name="Google Shape;3048;p73">
                <a:extLst>
                  <a:ext uri="{FF2B5EF4-FFF2-40B4-BE49-F238E27FC236}">
                    <a16:creationId xmlns:a16="http://schemas.microsoft.com/office/drawing/2014/main" id="{CF3A5E0F-142D-43B4-BCDA-F13CA0512CFD}"/>
                  </a:ext>
                </a:extLst>
              </p:cNvPr>
              <p:cNvSpPr/>
              <p:nvPr/>
            </p:nvSpPr>
            <p:spPr>
              <a:xfrm rot="5400000">
                <a:off x="6760352" y="4366767"/>
                <a:ext cx="367457" cy="36746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80" extrusionOk="0">
                    <a:moveTo>
                      <a:pt x="787" y="0"/>
                    </a:moveTo>
                    <a:cubicBezTo>
                      <a:pt x="1" y="0"/>
                      <a:pt x="1" y="1179"/>
                      <a:pt x="787" y="1179"/>
                    </a:cubicBezTo>
                    <a:lnTo>
                      <a:pt x="19560" y="1179"/>
                    </a:lnTo>
                    <a:cubicBezTo>
                      <a:pt x="20346" y="1179"/>
                      <a:pt x="20346" y="0"/>
                      <a:pt x="195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01" name="Google Shape;3049;p73">
                <a:extLst>
                  <a:ext uri="{FF2B5EF4-FFF2-40B4-BE49-F238E27FC236}">
                    <a16:creationId xmlns:a16="http://schemas.microsoft.com/office/drawing/2014/main" id="{E6D06203-44E1-4FDB-8019-391FDEA7AE27}"/>
                  </a:ext>
                </a:extLst>
              </p:cNvPr>
              <p:cNvSpPr/>
              <p:nvPr/>
            </p:nvSpPr>
            <p:spPr>
              <a:xfrm rot="5400000">
                <a:off x="6215491" y="4082432"/>
                <a:ext cx="321525" cy="36349"/>
              </a:xfrm>
              <a:custGeom>
                <a:avLst/>
                <a:gdLst/>
                <a:ahLst/>
                <a:cxnLst/>
                <a:rect l="l" t="t" r="r" b="b"/>
                <a:pathLst>
                  <a:path w="27832" h="1162" extrusionOk="0">
                    <a:moveTo>
                      <a:pt x="786" y="1"/>
                    </a:moveTo>
                    <a:cubicBezTo>
                      <a:pt x="0" y="1"/>
                      <a:pt x="0" y="1161"/>
                      <a:pt x="786" y="1161"/>
                    </a:cubicBezTo>
                    <a:lnTo>
                      <a:pt x="27046" y="1161"/>
                    </a:lnTo>
                    <a:cubicBezTo>
                      <a:pt x="27832" y="1161"/>
                      <a:pt x="27832" y="1"/>
                      <a:pt x="27046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3077;p73">
                <a:extLst>
                  <a:ext uri="{FF2B5EF4-FFF2-40B4-BE49-F238E27FC236}">
                    <a16:creationId xmlns:a16="http://schemas.microsoft.com/office/drawing/2014/main" id="{BD672A9F-FC46-46D2-ADF3-1600EE20566A}"/>
                  </a:ext>
                </a:extLst>
              </p:cNvPr>
              <p:cNvSpPr/>
              <p:nvPr/>
            </p:nvSpPr>
            <p:spPr>
              <a:xfrm rot="5400000">
                <a:off x="6319165" y="3897395"/>
                <a:ext cx="105982" cy="105419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3370" extrusionOk="0">
                    <a:moveTo>
                      <a:pt x="1703" y="0"/>
                    </a:moveTo>
                    <a:cubicBezTo>
                      <a:pt x="767" y="0"/>
                      <a:pt x="0" y="749"/>
                      <a:pt x="0" y="1685"/>
                    </a:cubicBezTo>
                    <a:cubicBezTo>
                      <a:pt x="0" y="2621"/>
                      <a:pt x="767" y="3369"/>
                      <a:pt x="1703" y="3369"/>
                    </a:cubicBezTo>
                    <a:cubicBezTo>
                      <a:pt x="2620" y="3369"/>
                      <a:pt x="3388" y="2621"/>
                      <a:pt x="3388" y="1685"/>
                    </a:cubicBezTo>
                    <a:cubicBezTo>
                      <a:pt x="3388" y="749"/>
                      <a:pt x="2620" y="0"/>
                      <a:pt x="1703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Rectángulo 602">
                <a:extLst>
                  <a:ext uri="{FF2B5EF4-FFF2-40B4-BE49-F238E27FC236}">
                    <a16:creationId xmlns:a16="http://schemas.microsoft.com/office/drawing/2014/main" id="{337BE29C-AB23-4CFC-AAB2-018A3021802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40804" y="3664226"/>
                <a:ext cx="1390230" cy="13649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4" name="Rectángulo 603">
                <a:extLst>
                  <a:ext uri="{FF2B5EF4-FFF2-40B4-BE49-F238E27FC236}">
                    <a16:creationId xmlns:a16="http://schemas.microsoft.com/office/drawing/2014/main" id="{6A91D0E7-EA6F-47FC-8F6F-0FEE1057B37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466479" y="3651561"/>
                <a:ext cx="1390230" cy="13649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3" name="Grupo 452">
              <a:extLst>
                <a:ext uri="{FF2B5EF4-FFF2-40B4-BE49-F238E27FC236}">
                  <a16:creationId xmlns:a16="http://schemas.microsoft.com/office/drawing/2014/main" id="{5A626A7C-620F-4977-A756-F8B6E1AFD253}"/>
                </a:ext>
              </a:extLst>
            </p:cNvPr>
            <p:cNvGrpSpPr>
              <a:grpSpLocks noChangeAspect="1"/>
            </p:cNvGrpSpPr>
            <p:nvPr/>
          </p:nvGrpSpPr>
          <p:grpSpPr>
            <a:xfrm rot="14250767">
              <a:off x="-693108" y="2953520"/>
              <a:ext cx="2710423" cy="900000"/>
              <a:chOff x="4595559" y="2377597"/>
              <a:chExt cx="4224533" cy="1402762"/>
            </a:xfrm>
          </p:grpSpPr>
          <p:grpSp>
            <p:nvGrpSpPr>
              <p:cNvPr id="471" name="Grupo 470">
                <a:extLst>
                  <a:ext uri="{FF2B5EF4-FFF2-40B4-BE49-F238E27FC236}">
                    <a16:creationId xmlns:a16="http://schemas.microsoft.com/office/drawing/2014/main" id="{B1929A9D-13E7-4D0E-9AC0-11591A07F13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06786" y="2521911"/>
                <a:ext cx="4209534" cy="964574"/>
                <a:chOff x="3478370" y="3386579"/>
                <a:chExt cx="3260436" cy="747097"/>
              </a:xfrm>
            </p:grpSpPr>
            <p:sp>
              <p:nvSpPr>
                <p:cNvPr id="474" name="Google Shape;3044;p73">
                  <a:extLst>
                    <a:ext uri="{FF2B5EF4-FFF2-40B4-BE49-F238E27FC236}">
                      <a16:creationId xmlns:a16="http://schemas.microsoft.com/office/drawing/2014/main" id="{87E957B2-503C-47FB-8A89-9612951BC9EF}"/>
                    </a:ext>
                  </a:extLst>
                </p:cNvPr>
                <p:cNvSpPr/>
                <p:nvPr/>
              </p:nvSpPr>
              <p:spPr>
                <a:xfrm rot="5400000">
                  <a:off x="4786034" y="3741760"/>
                  <a:ext cx="708946" cy="28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38" h="1161" extrusionOk="0">
                      <a:moveTo>
                        <a:pt x="786" y="1"/>
                      </a:moveTo>
                      <a:cubicBezTo>
                        <a:pt x="0" y="1"/>
                        <a:pt x="0" y="1161"/>
                        <a:pt x="786" y="1161"/>
                      </a:cubicBezTo>
                      <a:lnTo>
                        <a:pt x="23452" y="1161"/>
                      </a:lnTo>
                      <a:cubicBezTo>
                        <a:pt x="24238" y="1161"/>
                        <a:pt x="24238" y="1"/>
                        <a:pt x="234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1" name="Google Shape;3046;p73">
                  <a:extLst>
                    <a:ext uri="{FF2B5EF4-FFF2-40B4-BE49-F238E27FC236}">
                      <a16:creationId xmlns:a16="http://schemas.microsoft.com/office/drawing/2014/main" id="{20673A88-F661-4523-A05B-A46BF111E639}"/>
                    </a:ext>
                  </a:extLst>
                </p:cNvPr>
                <p:cNvSpPr/>
                <p:nvPr/>
              </p:nvSpPr>
              <p:spPr>
                <a:xfrm rot="5400000">
                  <a:off x="4735039" y="2129910"/>
                  <a:ext cx="747097" cy="3260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2" h="132984" extrusionOk="0">
                      <a:moveTo>
                        <a:pt x="28580" y="1"/>
                      </a:moveTo>
                      <a:cubicBezTo>
                        <a:pt x="28268" y="1"/>
                        <a:pt x="27950" y="233"/>
                        <a:pt x="27982" y="639"/>
                      </a:cubicBezTo>
                      <a:cubicBezTo>
                        <a:pt x="28000" y="733"/>
                        <a:pt x="29142" y="10035"/>
                        <a:pt x="14337" y="17297"/>
                      </a:cubicBezTo>
                      <a:cubicBezTo>
                        <a:pt x="1124" y="23754"/>
                        <a:pt x="19" y="31335"/>
                        <a:pt x="1" y="33506"/>
                      </a:cubicBezTo>
                      <a:cubicBezTo>
                        <a:pt x="19" y="35677"/>
                        <a:pt x="1124" y="43257"/>
                        <a:pt x="14337" y="49714"/>
                      </a:cubicBezTo>
                      <a:cubicBezTo>
                        <a:pt x="29142" y="56976"/>
                        <a:pt x="28000" y="66278"/>
                        <a:pt x="27982" y="66372"/>
                      </a:cubicBezTo>
                      <a:cubicBezTo>
                        <a:pt x="27982" y="66391"/>
                        <a:pt x="27982" y="66428"/>
                        <a:pt x="27982" y="66465"/>
                      </a:cubicBezTo>
                      <a:lnTo>
                        <a:pt x="27982" y="66522"/>
                      </a:lnTo>
                      <a:cubicBezTo>
                        <a:pt x="27982" y="66540"/>
                        <a:pt x="27982" y="66578"/>
                        <a:pt x="27982" y="66596"/>
                      </a:cubicBezTo>
                      <a:cubicBezTo>
                        <a:pt x="28000" y="66690"/>
                        <a:pt x="29142" y="75992"/>
                        <a:pt x="14337" y="83254"/>
                      </a:cubicBezTo>
                      <a:cubicBezTo>
                        <a:pt x="1124" y="89711"/>
                        <a:pt x="19" y="97292"/>
                        <a:pt x="1" y="99463"/>
                      </a:cubicBezTo>
                      <a:cubicBezTo>
                        <a:pt x="19" y="101634"/>
                        <a:pt x="1124" y="109214"/>
                        <a:pt x="14337" y="115671"/>
                      </a:cubicBezTo>
                      <a:cubicBezTo>
                        <a:pt x="29142" y="122933"/>
                        <a:pt x="28000" y="132235"/>
                        <a:pt x="27982" y="132329"/>
                      </a:cubicBezTo>
                      <a:cubicBezTo>
                        <a:pt x="27944" y="132647"/>
                        <a:pt x="28169" y="132946"/>
                        <a:pt x="28487" y="132984"/>
                      </a:cubicBezTo>
                      <a:lnTo>
                        <a:pt x="28562" y="132984"/>
                      </a:lnTo>
                      <a:cubicBezTo>
                        <a:pt x="28861" y="132984"/>
                        <a:pt x="29086" y="132778"/>
                        <a:pt x="29142" y="132497"/>
                      </a:cubicBezTo>
                      <a:cubicBezTo>
                        <a:pt x="29198" y="132086"/>
                        <a:pt x="30471" y="122278"/>
                        <a:pt x="14843" y="114623"/>
                      </a:cubicBezTo>
                      <a:cubicBezTo>
                        <a:pt x="2228" y="108447"/>
                        <a:pt x="1180" y="101447"/>
                        <a:pt x="1161" y="99463"/>
                      </a:cubicBezTo>
                      <a:cubicBezTo>
                        <a:pt x="1180" y="97460"/>
                        <a:pt x="2228" y="90479"/>
                        <a:pt x="14843" y="84284"/>
                      </a:cubicBezTo>
                      <a:cubicBezTo>
                        <a:pt x="30041" y="76853"/>
                        <a:pt x="29254" y="67383"/>
                        <a:pt x="29142" y="66484"/>
                      </a:cubicBezTo>
                      <a:cubicBezTo>
                        <a:pt x="29254" y="65567"/>
                        <a:pt x="30041" y="56115"/>
                        <a:pt x="14843" y="48666"/>
                      </a:cubicBezTo>
                      <a:cubicBezTo>
                        <a:pt x="2228" y="42508"/>
                        <a:pt x="1180" y="35490"/>
                        <a:pt x="1161" y="33506"/>
                      </a:cubicBezTo>
                      <a:cubicBezTo>
                        <a:pt x="1180" y="31522"/>
                        <a:pt x="2228" y="24503"/>
                        <a:pt x="14843" y="18345"/>
                      </a:cubicBezTo>
                      <a:cubicBezTo>
                        <a:pt x="30471" y="10690"/>
                        <a:pt x="29198" y="883"/>
                        <a:pt x="29142" y="471"/>
                      </a:cubicBezTo>
                      <a:cubicBezTo>
                        <a:pt x="29076" y="148"/>
                        <a:pt x="28829" y="1"/>
                        <a:pt x="2858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2" name="Google Shape;3058;p73">
                  <a:extLst>
                    <a:ext uri="{FF2B5EF4-FFF2-40B4-BE49-F238E27FC236}">
                      <a16:creationId xmlns:a16="http://schemas.microsoft.com/office/drawing/2014/main" id="{7625FF08-FB28-4ADE-BDBE-2591115F0B3D}"/>
                    </a:ext>
                  </a:extLst>
                </p:cNvPr>
                <p:cNvSpPr/>
                <p:nvPr/>
              </p:nvSpPr>
              <p:spPr>
                <a:xfrm rot="5400000">
                  <a:off x="4605366" y="3731198"/>
                  <a:ext cx="498833" cy="28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46" h="1180" extrusionOk="0">
                      <a:moveTo>
                        <a:pt x="787" y="0"/>
                      </a:moveTo>
                      <a:cubicBezTo>
                        <a:pt x="1" y="0"/>
                        <a:pt x="1" y="1179"/>
                        <a:pt x="787" y="1179"/>
                      </a:cubicBezTo>
                      <a:lnTo>
                        <a:pt x="19560" y="1179"/>
                      </a:lnTo>
                      <a:cubicBezTo>
                        <a:pt x="20346" y="1179"/>
                        <a:pt x="20346" y="0"/>
                        <a:pt x="19560" y="0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3" name="Google Shape;3059;p73">
                  <a:extLst>
                    <a:ext uri="{FF2B5EF4-FFF2-40B4-BE49-F238E27FC236}">
                      <a16:creationId xmlns:a16="http://schemas.microsoft.com/office/drawing/2014/main" id="{596843BD-1CFE-44BE-BA76-74293A66BD33}"/>
                    </a:ext>
                  </a:extLst>
                </p:cNvPr>
                <p:cNvSpPr/>
                <p:nvPr/>
              </p:nvSpPr>
              <p:spPr>
                <a:xfrm rot="5400000">
                  <a:off x="4646911" y="3730058"/>
                  <a:ext cx="682371" cy="284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32" h="1161" extrusionOk="0">
                      <a:moveTo>
                        <a:pt x="786" y="0"/>
                      </a:moveTo>
                      <a:cubicBezTo>
                        <a:pt x="0" y="0"/>
                        <a:pt x="0" y="1161"/>
                        <a:pt x="786" y="1161"/>
                      </a:cubicBezTo>
                      <a:lnTo>
                        <a:pt x="27046" y="1161"/>
                      </a:lnTo>
                      <a:cubicBezTo>
                        <a:pt x="27832" y="1161"/>
                        <a:pt x="27832" y="0"/>
                        <a:pt x="2704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4" name="Google Shape;3074;p73">
                  <a:extLst>
                    <a:ext uri="{FF2B5EF4-FFF2-40B4-BE49-F238E27FC236}">
                      <a16:creationId xmlns:a16="http://schemas.microsoft.com/office/drawing/2014/main" id="{14BE09B2-1EDB-48CA-8DBB-BA30C83BE074}"/>
                    </a:ext>
                  </a:extLst>
                </p:cNvPr>
                <p:cNvSpPr/>
                <p:nvPr/>
              </p:nvSpPr>
              <p:spPr>
                <a:xfrm rot="5400000">
                  <a:off x="4810271" y="3942060"/>
                  <a:ext cx="82624" cy="83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0" h="3389" extrusionOk="0">
                      <a:moveTo>
                        <a:pt x="1685" y="1"/>
                      </a:moveTo>
                      <a:cubicBezTo>
                        <a:pt x="749" y="1"/>
                        <a:pt x="0" y="768"/>
                        <a:pt x="0" y="1704"/>
                      </a:cubicBezTo>
                      <a:cubicBezTo>
                        <a:pt x="0" y="2621"/>
                        <a:pt x="749" y="3389"/>
                        <a:pt x="1685" y="3389"/>
                      </a:cubicBezTo>
                      <a:cubicBezTo>
                        <a:pt x="2621" y="3389"/>
                        <a:pt x="3369" y="2621"/>
                        <a:pt x="3369" y="1704"/>
                      </a:cubicBezTo>
                      <a:cubicBezTo>
                        <a:pt x="3369" y="768"/>
                        <a:pt x="2621" y="1"/>
                        <a:pt x="1685" y="1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5" name="Google Shape;3075;p73">
                  <a:extLst>
                    <a:ext uri="{FF2B5EF4-FFF2-40B4-BE49-F238E27FC236}">
                      <a16:creationId xmlns:a16="http://schemas.microsoft.com/office/drawing/2014/main" id="{E96F2673-78E0-48A8-8A5A-CA606A5A27CD}"/>
                    </a:ext>
                  </a:extLst>
                </p:cNvPr>
                <p:cNvSpPr/>
                <p:nvPr/>
              </p:nvSpPr>
              <p:spPr>
                <a:xfrm rot="5400000">
                  <a:off x="4800685" y="3952652"/>
                  <a:ext cx="89048" cy="70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2" h="2861" extrusionOk="0">
                      <a:moveTo>
                        <a:pt x="2864" y="1"/>
                      </a:moveTo>
                      <a:cubicBezTo>
                        <a:pt x="3127" y="1171"/>
                        <a:pt x="2190" y="2064"/>
                        <a:pt x="1200" y="2064"/>
                      </a:cubicBezTo>
                      <a:cubicBezTo>
                        <a:pt x="781" y="2064"/>
                        <a:pt x="352" y="1903"/>
                        <a:pt x="1" y="1536"/>
                      </a:cubicBezTo>
                      <a:lnTo>
                        <a:pt x="1" y="1536"/>
                      </a:lnTo>
                      <a:cubicBezTo>
                        <a:pt x="180" y="2351"/>
                        <a:pt x="890" y="2860"/>
                        <a:pt x="1649" y="2860"/>
                      </a:cubicBezTo>
                      <a:cubicBezTo>
                        <a:pt x="1918" y="2860"/>
                        <a:pt x="2193" y="2796"/>
                        <a:pt x="2453" y="2659"/>
                      </a:cubicBezTo>
                      <a:cubicBezTo>
                        <a:pt x="3426" y="2135"/>
                        <a:pt x="3632" y="806"/>
                        <a:pt x="2864" y="1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3076;p73">
                  <a:extLst>
                    <a:ext uri="{FF2B5EF4-FFF2-40B4-BE49-F238E27FC236}">
                      <a16:creationId xmlns:a16="http://schemas.microsoft.com/office/drawing/2014/main" id="{8A630BCC-158B-468C-BCF5-B6CE54E0FF7E}"/>
                    </a:ext>
                  </a:extLst>
                </p:cNvPr>
                <p:cNvSpPr/>
                <p:nvPr/>
              </p:nvSpPr>
              <p:spPr>
                <a:xfrm rot="5400000">
                  <a:off x="4850419" y="3957421"/>
                  <a:ext cx="37193" cy="37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17" extrusionOk="0">
                      <a:moveTo>
                        <a:pt x="750" y="1"/>
                      </a:moveTo>
                      <a:cubicBezTo>
                        <a:pt x="338" y="1"/>
                        <a:pt x="1" y="337"/>
                        <a:pt x="1" y="749"/>
                      </a:cubicBezTo>
                      <a:cubicBezTo>
                        <a:pt x="1" y="1180"/>
                        <a:pt x="338" y="1517"/>
                        <a:pt x="750" y="1517"/>
                      </a:cubicBezTo>
                      <a:cubicBezTo>
                        <a:pt x="1180" y="1517"/>
                        <a:pt x="1517" y="1180"/>
                        <a:pt x="1517" y="749"/>
                      </a:cubicBezTo>
                      <a:cubicBezTo>
                        <a:pt x="1517" y="337"/>
                        <a:pt x="1180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3086;p73">
                  <a:extLst>
                    <a:ext uri="{FF2B5EF4-FFF2-40B4-BE49-F238E27FC236}">
                      <a16:creationId xmlns:a16="http://schemas.microsoft.com/office/drawing/2014/main" id="{CFD5826B-67A1-4096-8E1F-AD2013BDC6A8}"/>
                    </a:ext>
                  </a:extLst>
                </p:cNvPr>
                <p:cNvSpPr/>
                <p:nvPr/>
              </p:nvSpPr>
              <p:spPr>
                <a:xfrm rot="5400000">
                  <a:off x="5276496" y="3974178"/>
                  <a:ext cx="82624" cy="83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0" h="3389" extrusionOk="0">
                      <a:moveTo>
                        <a:pt x="1685" y="1"/>
                      </a:moveTo>
                      <a:cubicBezTo>
                        <a:pt x="749" y="1"/>
                        <a:pt x="0" y="768"/>
                        <a:pt x="0" y="1704"/>
                      </a:cubicBezTo>
                      <a:cubicBezTo>
                        <a:pt x="0" y="2621"/>
                        <a:pt x="749" y="3389"/>
                        <a:pt x="1685" y="3389"/>
                      </a:cubicBezTo>
                      <a:cubicBezTo>
                        <a:pt x="2621" y="3389"/>
                        <a:pt x="3369" y="2621"/>
                        <a:pt x="3369" y="1704"/>
                      </a:cubicBezTo>
                      <a:cubicBezTo>
                        <a:pt x="3369" y="768"/>
                        <a:pt x="2621" y="1"/>
                        <a:pt x="168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4" name="Google Shape;3087;p73">
                  <a:extLst>
                    <a:ext uri="{FF2B5EF4-FFF2-40B4-BE49-F238E27FC236}">
                      <a16:creationId xmlns:a16="http://schemas.microsoft.com/office/drawing/2014/main" id="{AB6896DA-D871-45EC-B7AF-4BB77948A400}"/>
                    </a:ext>
                  </a:extLst>
                </p:cNvPr>
                <p:cNvSpPr/>
                <p:nvPr/>
              </p:nvSpPr>
              <p:spPr>
                <a:xfrm rot="5400000">
                  <a:off x="5266898" y="3984782"/>
                  <a:ext cx="89048" cy="70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2" h="2860" extrusionOk="0">
                      <a:moveTo>
                        <a:pt x="2864" y="0"/>
                      </a:moveTo>
                      <a:lnTo>
                        <a:pt x="2864" y="0"/>
                      </a:lnTo>
                      <a:cubicBezTo>
                        <a:pt x="3127" y="1170"/>
                        <a:pt x="2199" y="2063"/>
                        <a:pt x="1209" y="2063"/>
                      </a:cubicBezTo>
                      <a:cubicBezTo>
                        <a:pt x="789" y="2063"/>
                        <a:pt x="357" y="1902"/>
                        <a:pt x="1" y="1535"/>
                      </a:cubicBezTo>
                      <a:lnTo>
                        <a:pt x="1" y="1535"/>
                      </a:lnTo>
                      <a:cubicBezTo>
                        <a:pt x="194" y="2350"/>
                        <a:pt x="908" y="2859"/>
                        <a:pt x="1660" y="2859"/>
                      </a:cubicBezTo>
                      <a:cubicBezTo>
                        <a:pt x="1926" y="2859"/>
                        <a:pt x="2198" y="2795"/>
                        <a:pt x="2453" y="2658"/>
                      </a:cubicBezTo>
                      <a:cubicBezTo>
                        <a:pt x="3445" y="2134"/>
                        <a:pt x="3632" y="805"/>
                        <a:pt x="286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5" name="Google Shape;3088;p73">
                  <a:extLst>
                    <a:ext uri="{FF2B5EF4-FFF2-40B4-BE49-F238E27FC236}">
                      <a16:creationId xmlns:a16="http://schemas.microsoft.com/office/drawing/2014/main" id="{CEFD2B44-0E73-4218-B5E8-2CE6F60E688D}"/>
                    </a:ext>
                  </a:extLst>
                </p:cNvPr>
                <p:cNvSpPr/>
                <p:nvPr/>
              </p:nvSpPr>
              <p:spPr>
                <a:xfrm rot="5400000">
                  <a:off x="5316644" y="3989563"/>
                  <a:ext cx="37193" cy="37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17" extrusionOk="0">
                      <a:moveTo>
                        <a:pt x="767" y="1"/>
                      </a:moveTo>
                      <a:cubicBezTo>
                        <a:pt x="337" y="1"/>
                        <a:pt x="0" y="337"/>
                        <a:pt x="0" y="768"/>
                      </a:cubicBezTo>
                      <a:cubicBezTo>
                        <a:pt x="0" y="1180"/>
                        <a:pt x="337" y="1517"/>
                        <a:pt x="767" y="1517"/>
                      </a:cubicBezTo>
                      <a:cubicBezTo>
                        <a:pt x="1179" y="1517"/>
                        <a:pt x="1516" y="1180"/>
                        <a:pt x="1516" y="768"/>
                      </a:cubicBezTo>
                      <a:cubicBezTo>
                        <a:pt x="1516" y="337"/>
                        <a:pt x="1179" y="1"/>
                        <a:pt x="76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3089;p73">
                  <a:extLst>
                    <a:ext uri="{FF2B5EF4-FFF2-40B4-BE49-F238E27FC236}">
                      <a16:creationId xmlns:a16="http://schemas.microsoft.com/office/drawing/2014/main" id="{AF576555-25A6-49D6-B086-B9DD6F0C983B}"/>
                    </a:ext>
                  </a:extLst>
                </p:cNvPr>
                <p:cNvSpPr/>
                <p:nvPr/>
              </p:nvSpPr>
              <p:spPr>
                <a:xfrm rot="5400000">
                  <a:off x="4954594" y="4035435"/>
                  <a:ext cx="82624" cy="82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0" h="3370" extrusionOk="0">
                      <a:moveTo>
                        <a:pt x="1685" y="1"/>
                      </a:moveTo>
                      <a:cubicBezTo>
                        <a:pt x="749" y="1"/>
                        <a:pt x="1" y="750"/>
                        <a:pt x="1" y="1685"/>
                      </a:cubicBezTo>
                      <a:cubicBezTo>
                        <a:pt x="1" y="2621"/>
                        <a:pt x="749" y="3370"/>
                        <a:pt x="1685" y="3370"/>
                      </a:cubicBezTo>
                      <a:cubicBezTo>
                        <a:pt x="2621" y="3370"/>
                        <a:pt x="3370" y="2621"/>
                        <a:pt x="3370" y="1685"/>
                      </a:cubicBezTo>
                      <a:cubicBezTo>
                        <a:pt x="3370" y="750"/>
                        <a:pt x="2621" y="1"/>
                        <a:pt x="168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3090;p73">
                  <a:extLst>
                    <a:ext uri="{FF2B5EF4-FFF2-40B4-BE49-F238E27FC236}">
                      <a16:creationId xmlns:a16="http://schemas.microsoft.com/office/drawing/2014/main" id="{6EA581A6-1D3D-4E65-B431-4FF02202705D}"/>
                    </a:ext>
                  </a:extLst>
                </p:cNvPr>
                <p:cNvSpPr/>
                <p:nvPr/>
              </p:nvSpPr>
              <p:spPr>
                <a:xfrm rot="5400000">
                  <a:off x="4944811" y="4045855"/>
                  <a:ext cx="89048" cy="70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2" h="2858" extrusionOk="0">
                      <a:moveTo>
                        <a:pt x="2864" y="1"/>
                      </a:moveTo>
                      <a:cubicBezTo>
                        <a:pt x="3127" y="1171"/>
                        <a:pt x="2189" y="2064"/>
                        <a:pt x="1200" y="2064"/>
                      </a:cubicBezTo>
                      <a:cubicBezTo>
                        <a:pt x="780" y="2064"/>
                        <a:pt x="351" y="1903"/>
                        <a:pt x="0" y="1536"/>
                      </a:cubicBezTo>
                      <a:lnTo>
                        <a:pt x="0" y="1536"/>
                      </a:lnTo>
                      <a:cubicBezTo>
                        <a:pt x="181" y="2340"/>
                        <a:pt x="896" y="2857"/>
                        <a:pt x="1658" y="2857"/>
                      </a:cubicBezTo>
                      <a:cubicBezTo>
                        <a:pt x="1924" y="2857"/>
                        <a:pt x="2195" y="2794"/>
                        <a:pt x="2452" y="2659"/>
                      </a:cubicBezTo>
                      <a:cubicBezTo>
                        <a:pt x="3425" y="2116"/>
                        <a:pt x="3631" y="806"/>
                        <a:pt x="286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3091;p73">
                  <a:extLst>
                    <a:ext uri="{FF2B5EF4-FFF2-40B4-BE49-F238E27FC236}">
                      <a16:creationId xmlns:a16="http://schemas.microsoft.com/office/drawing/2014/main" id="{A3FE5396-EBE3-4891-9670-16B204F39CDB}"/>
                    </a:ext>
                  </a:extLst>
                </p:cNvPr>
                <p:cNvSpPr/>
                <p:nvPr/>
              </p:nvSpPr>
              <p:spPr>
                <a:xfrm rot="5400000">
                  <a:off x="4994275" y="4050820"/>
                  <a:ext cx="37659" cy="37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" h="1517" extrusionOk="0">
                      <a:moveTo>
                        <a:pt x="768" y="1"/>
                      </a:moveTo>
                      <a:cubicBezTo>
                        <a:pt x="337" y="1"/>
                        <a:pt x="0" y="337"/>
                        <a:pt x="0" y="749"/>
                      </a:cubicBezTo>
                      <a:cubicBezTo>
                        <a:pt x="0" y="1180"/>
                        <a:pt x="337" y="1517"/>
                        <a:pt x="768" y="1517"/>
                      </a:cubicBezTo>
                      <a:cubicBezTo>
                        <a:pt x="1179" y="1517"/>
                        <a:pt x="1535" y="1180"/>
                        <a:pt x="1535" y="749"/>
                      </a:cubicBezTo>
                      <a:cubicBezTo>
                        <a:pt x="1535" y="337"/>
                        <a:pt x="1179" y="1"/>
                        <a:pt x="76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3128;p73">
                  <a:extLst>
                    <a:ext uri="{FF2B5EF4-FFF2-40B4-BE49-F238E27FC236}">
                      <a16:creationId xmlns:a16="http://schemas.microsoft.com/office/drawing/2014/main" id="{7EB15B90-9950-40DB-923B-FA8497D7ADC7}"/>
                    </a:ext>
                  </a:extLst>
                </p:cNvPr>
                <p:cNvSpPr/>
                <p:nvPr/>
              </p:nvSpPr>
              <p:spPr>
                <a:xfrm rot="5400000">
                  <a:off x="5114571" y="4043235"/>
                  <a:ext cx="82624" cy="83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0" h="3389" extrusionOk="0">
                      <a:moveTo>
                        <a:pt x="1685" y="1"/>
                      </a:moveTo>
                      <a:cubicBezTo>
                        <a:pt x="749" y="1"/>
                        <a:pt x="0" y="768"/>
                        <a:pt x="0" y="1704"/>
                      </a:cubicBezTo>
                      <a:cubicBezTo>
                        <a:pt x="0" y="2621"/>
                        <a:pt x="749" y="3389"/>
                        <a:pt x="1685" y="3389"/>
                      </a:cubicBezTo>
                      <a:cubicBezTo>
                        <a:pt x="2621" y="3389"/>
                        <a:pt x="3369" y="2621"/>
                        <a:pt x="3369" y="1704"/>
                      </a:cubicBezTo>
                      <a:cubicBezTo>
                        <a:pt x="3369" y="768"/>
                        <a:pt x="2621" y="1"/>
                        <a:pt x="168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" name="Google Shape;3129;p73">
                  <a:extLst>
                    <a:ext uri="{FF2B5EF4-FFF2-40B4-BE49-F238E27FC236}">
                      <a16:creationId xmlns:a16="http://schemas.microsoft.com/office/drawing/2014/main" id="{AE85626C-2B48-477D-BA83-68AE94E9E1A9}"/>
                    </a:ext>
                  </a:extLst>
                </p:cNvPr>
                <p:cNvSpPr/>
                <p:nvPr/>
              </p:nvSpPr>
              <p:spPr>
                <a:xfrm rot="5400000">
                  <a:off x="5104972" y="4053839"/>
                  <a:ext cx="89048" cy="70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2" h="2860" extrusionOk="0">
                      <a:moveTo>
                        <a:pt x="2864" y="0"/>
                      </a:moveTo>
                      <a:lnTo>
                        <a:pt x="2864" y="0"/>
                      </a:lnTo>
                      <a:cubicBezTo>
                        <a:pt x="3127" y="1170"/>
                        <a:pt x="2199" y="2063"/>
                        <a:pt x="1209" y="2063"/>
                      </a:cubicBezTo>
                      <a:cubicBezTo>
                        <a:pt x="789" y="2063"/>
                        <a:pt x="357" y="1902"/>
                        <a:pt x="1" y="1535"/>
                      </a:cubicBezTo>
                      <a:lnTo>
                        <a:pt x="1" y="1535"/>
                      </a:lnTo>
                      <a:cubicBezTo>
                        <a:pt x="194" y="2350"/>
                        <a:pt x="908" y="2859"/>
                        <a:pt x="1660" y="2859"/>
                      </a:cubicBezTo>
                      <a:cubicBezTo>
                        <a:pt x="1926" y="2859"/>
                        <a:pt x="2198" y="2795"/>
                        <a:pt x="2453" y="2658"/>
                      </a:cubicBezTo>
                      <a:cubicBezTo>
                        <a:pt x="3445" y="2134"/>
                        <a:pt x="3632" y="805"/>
                        <a:pt x="286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3130;p73">
                  <a:extLst>
                    <a:ext uri="{FF2B5EF4-FFF2-40B4-BE49-F238E27FC236}">
                      <a16:creationId xmlns:a16="http://schemas.microsoft.com/office/drawing/2014/main" id="{5B623A36-431C-418B-8EC6-010D55FB46AF}"/>
                    </a:ext>
                  </a:extLst>
                </p:cNvPr>
                <p:cNvSpPr/>
                <p:nvPr/>
              </p:nvSpPr>
              <p:spPr>
                <a:xfrm rot="5400000">
                  <a:off x="5154719" y="4058620"/>
                  <a:ext cx="37193" cy="37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17" extrusionOk="0">
                      <a:moveTo>
                        <a:pt x="767" y="1"/>
                      </a:moveTo>
                      <a:cubicBezTo>
                        <a:pt x="337" y="1"/>
                        <a:pt x="0" y="337"/>
                        <a:pt x="0" y="768"/>
                      </a:cubicBezTo>
                      <a:cubicBezTo>
                        <a:pt x="0" y="1180"/>
                        <a:pt x="337" y="1517"/>
                        <a:pt x="767" y="1517"/>
                      </a:cubicBezTo>
                      <a:cubicBezTo>
                        <a:pt x="1179" y="1517"/>
                        <a:pt x="1516" y="1180"/>
                        <a:pt x="1516" y="768"/>
                      </a:cubicBezTo>
                      <a:cubicBezTo>
                        <a:pt x="1516" y="337"/>
                        <a:pt x="1179" y="1"/>
                        <a:pt x="76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Elipse 521">
                  <a:extLst>
                    <a:ext uri="{FF2B5EF4-FFF2-40B4-BE49-F238E27FC236}">
                      <a16:creationId xmlns:a16="http://schemas.microsoft.com/office/drawing/2014/main" id="{7F5E6170-B87C-419C-A723-BDF810E0CE9C}"/>
                    </a:ext>
                  </a:extLst>
                </p:cNvPr>
                <p:cNvSpPr/>
                <p:nvPr/>
              </p:nvSpPr>
              <p:spPr>
                <a:xfrm>
                  <a:off x="5271650" y="3970396"/>
                  <a:ext cx="90000" cy="90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3" name="Google Shape;3048;p73">
                  <a:extLst>
                    <a:ext uri="{FF2B5EF4-FFF2-40B4-BE49-F238E27FC236}">
                      <a16:creationId xmlns:a16="http://schemas.microsoft.com/office/drawing/2014/main" id="{84509337-4E6E-4CF4-A89F-4096ADC201DA}"/>
                    </a:ext>
                  </a:extLst>
                </p:cNvPr>
                <p:cNvSpPr/>
                <p:nvPr/>
              </p:nvSpPr>
              <p:spPr>
                <a:xfrm rot="5400000">
                  <a:off x="5013784" y="3693819"/>
                  <a:ext cx="576000" cy="2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46" h="1180" extrusionOk="0">
                      <a:moveTo>
                        <a:pt x="787" y="0"/>
                      </a:moveTo>
                      <a:cubicBezTo>
                        <a:pt x="1" y="0"/>
                        <a:pt x="1" y="1179"/>
                        <a:pt x="787" y="1179"/>
                      </a:cubicBezTo>
                      <a:lnTo>
                        <a:pt x="19560" y="1179"/>
                      </a:lnTo>
                      <a:cubicBezTo>
                        <a:pt x="20346" y="1179"/>
                        <a:pt x="20346" y="0"/>
                        <a:pt x="1956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472" name="Rectángulo 471">
                <a:extLst>
                  <a:ext uri="{FF2B5EF4-FFF2-40B4-BE49-F238E27FC236}">
                    <a16:creationId xmlns:a16="http://schemas.microsoft.com/office/drawing/2014/main" id="{7A595CDD-8B3C-43C1-B45C-7D4C1DC5A078}"/>
                  </a:ext>
                </a:extLst>
              </p:cNvPr>
              <p:cNvSpPr/>
              <p:nvPr/>
            </p:nvSpPr>
            <p:spPr>
              <a:xfrm>
                <a:off x="7429862" y="2415385"/>
                <a:ext cx="1390230" cy="13649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3" name="Rectángulo 472">
                <a:extLst>
                  <a:ext uri="{FF2B5EF4-FFF2-40B4-BE49-F238E27FC236}">
                    <a16:creationId xmlns:a16="http://schemas.microsoft.com/office/drawing/2014/main" id="{2D6768AB-E20F-48E2-8A8A-36A3AD6EB4A5}"/>
                  </a:ext>
                </a:extLst>
              </p:cNvPr>
              <p:cNvSpPr/>
              <p:nvPr/>
            </p:nvSpPr>
            <p:spPr>
              <a:xfrm>
                <a:off x="4595559" y="2377597"/>
                <a:ext cx="1390230" cy="13649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8" name="Elipse 457">
              <a:extLst>
                <a:ext uri="{FF2B5EF4-FFF2-40B4-BE49-F238E27FC236}">
                  <a16:creationId xmlns:a16="http://schemas.microsoft.com/office/drawing/2014/main" id="{B46112C4-CA83-430A-A71B-CB99AA433B8E}"/>
                </a:ext>
              </a:extLst>
            </p:cNvPr>
            <p:cNvSpPr/>
            <p:nvPr/>
          </p:nvSpPr>
          <p:spPr>
            <a:xfrm>
              <a:off x="1076357" y="2176326"/>
              <a:ext cx="1469091" cy="1322122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Google Shape;3042;p73">
              <a:extLst>
                <a:ext uri="{FF2B5EF4-FFF2-40B4-BE49-F238E27FC236}">
                  <a16:creationId xmlns:a16="http://schemas.microsoft.com/office/drawing/2014/main" id="{390C7DB3-C32E-4A23-8592-A023E3A8CE1D}"/>
                </a:ext>
              </a:extLst>
            </p:cNvPr>
            <p:cNvSpPr txBox="1">
              <a:spLocks/>
            </p:cNvSpPr>
            <p:nvPr/>
          </p:nvSpPr>
          <p:spPr>
            <a:xfrm>
              <a:off x="1358070" y="1688526"/>
              <a:ext cx="905664" cy="526022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s-ES" dirty="0">
                  <a:latin typeface="Oxygen" panose="02000503000000000000" pitchFamily="2" charset="0"/>
                </a:rPr>
                <a:t>CAS</a:t>
              </a:r>
              <a:endParaRPr lang="es-ES" sz="1100" dirty="0">
                <a:latin typeface="Oxygen" panose="02000503000000000000" pitchFamily="2" charset="0"/>
              </a:endParaRPr>
            </a:p>
          </p:txBody>
        </p:sp>
        <p:sp>
          <p:nvSpPr>
            <p:cNvPr id="463" name="CuadroTexto 462">
              <a:extLst>
                <a:ext uri="{FF2B5EF4-FFF2-40B4-BE49-F238E27FC236}">
                  <a16:creationId xmlns:a16="http://schemas.microsoft.com/office/drawing/2014/main" id="{F473095D-DC9A-436E-AB88-C64C1C365C44}"/>
                </a:ext>
              </a:extLst>
            </p:cNvPr>
            <p:cNvSpPr txBox="1"/>
            <p:nvPr/>
          </p:nvSpPr>
          <p:spPr>
            <a:xfrm rot="16200000">
              <a:off x="1547890" y="2258961"/>
              <a:ext cx="526023" cy="536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b="1" dirty="0">
                  <a:latin typeface="Oxygen" panose="02000503000000000000" pitchFamily="2" charset="0"/>
                </a:rPr>
                <a:t>c:</a:t>
              </a:r>
              <a:endParaRPr lang="en-US" sz="1800" b="1" dirty="0">
                <a:latin typeface="Oxygen" panose="02000503000000000000" pitchFamily="2" charset="0"/>
              </a:endParaRPr>
            </a:p>
          </p:txBody>
        </p:sp>
        <p:cxnSp>
          <p:nvCxnSpPr>
            <p:cNvPr id="464" name="Conector recto 463">
              <a:extLst>
                <a:ext uri="{FF2B5EF4-FFF2-40B4-BE49-F238E27FC236}">
                  <a16:creationId xmlns:a16="http://schemas.microsoft.com/office/drawing/2014/main" id="{9D2DEB5D-D640-49A7-8C41-69A578C6AD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903" y="2837387"/>
              <a:ext cx="486402" cy="425392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Conector recto 464">
              <a:extLst>
                <a:ext uri="{FF2B5EF4-FFF2-40B4-BE49-F238E27FC236}">
                  <a16:creationId xmlns:a16="http://schemas.microsoft.com/office/drawing/2014/main" id="{122FE353-46E7-49BB-B2CC-48002AA11233}"/>
                </a:ext>
              </a:extLst>
            </p:cNvPr>
            <p:cNvCxnSpPr>
              <a:cxnSpLocks/>
            </p:cNvCxnSpPr>
            <p:nvPr/>
          </p:nvCxnSpPr>
          <p:spPr>
            <a:xfrm>
              <a:off x="2352121" y="2877232"/>
              <a:ext cx="486402" cy="425392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9" name="Google Shape;3042;p73">
              <a:extLst>
                <a:ext uri="{FF2B5EF4-FFF2-40B4-BE49-F238E27FC236}">
                  <a16:creationId xmlns:a16="http://schemas.microsoft.com/office/drawing/2014/main" id="{C8BACB43-4E8A-4E31-BB26-2A55FA35BED6}"/>
                </a:ext>
              </a:extLst>
            </p:cNvPr>
            <p:cNvSpPr txBox="1">
              <a:spLocks/>
            </p:cNvSpPr>
            <p:nvPr/>
          </p:nvSpPr>
          <p:spPr>
            <a:xfrm>
              <a:off x="-147074" y="2161537"/>
              <a:ext cx="1232912" cy="526022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s-ES" dirty="0">
                  <a:latin typeface="Oxygen" panose="02000503000000000000" pitchFamily="2" charset="0"/>
                </a:rPr>
                <a:t>GUÍA (ARN)</a:t>
              </a:r>
              <a:endParaRPr lang="es-ES" sz="1100" dirty="0">
                <a:latin typeface="Oxygen" panose="02000503000000000000" pitchFamily="2" charset="0"/>
              </a:endParaRPr>
            </a:p>
          </p:txBody>
        </p:sp>
        <p:sp>
          <p:nvSpPr>
            <p:cNvPr id="470" name="Google Shape;3042;p73">
              <a:extLst>
                <a:ext uri="{FF2B5EF4-FFF2-40B4-BE49-F238E27FC236}">
                  <a16:creationId xmlns:a16="http://schemas.microsoft.com/office/drawing/2014/main" id="{12A30B86-05FE-4C3A-B34F-19992C0ED55E}"/>
                </a:ext>
              </a:extLst>
            </p:cNvPr>
            <p:cNvSpPr txBox="1">
              <a:spLocks/>
            </p:cNvSpPr>
            <p:nvPr/>
          </p:nvSpPr>
          <p:spPr>
            <a:xfrm>
              <a:off x="2532064" y="2163464"/>
              <a:ext cx="1232912" cy="526022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s-ES" dirty="0">
                  <a:latin typeface="Oxygen" panose="02000503000000000000" pitchFamily="2" charset="0"/>
                </a:rPr>
                <a:t>MOLDE (ADN)</a:t>
              </a:r>
              <a:endParaRPr lang="es-ES" sz="1100" dirty="0">
                <a:latin typeface="Oxygen" panose="02000503000000000000" pitchFamily="2" charset="0"/>
              </a:endParaRPr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94A4D399-3E74-48E6-9DFA-DE16F497E61B}"/>
              </a:ext>
            </a:extLst>
          </p:cNvPr>
          <p:cNvGrpSpPr/>
          <p:nvPr/>
        </p:nvGrpSpPr>
        <p:grpSpPr>
          <a:xfrm>
            <a:off x="6376127" y="191885"/>
            <a:ext cx="2006977" cy="2288500"/>
            <a:chOff x="5978892" y="281825"/>
            <a:chExt cx="2006977" cy="2288500"/>
          </a:xfrm>
        </p:grpSpPr>
        <p:grpSp>
          <p:nvGrpSpPr>
            <p:cNvPr id="607" name="Grupo 606">
              <a:extLst>
                <a:ext uri="{FF2B5EF4-FFF2-40B4-BE49-F238E27FC236}">
                  <a16:creationId xmlns:a16="http://schemas.microsoft.com/office/drawing/2014/main" id="{BBDACF92-F283-40EC-95E9-AFDB63526DA0}"/>
                </a:ext>
              </a:extLst>
            </p:cNvPr>
            <p:cNvGrpSpPr>
              <a:grpSpLocks noChangeAspect="1"/>
            </p:cNvGrpSpPr>
            <p:nvPr/>
          </p:nvGrpSpPr>
          <p:grpSpPr>
            <a:xfrm rot="14250767">
              <a:off x="5571883" y="1224739"/>
              <a:ext cx="2020323" cy="670850"/>
              <a:chOff x="4595559" y="2377597"/>
              <a:chExt cx="4224533" cy="1402762"/>
            </a:xfrm>
          </p:grpSpPr>
          <p:grpSp>
            <p:nvGrpSpPr>
              <p:cNvPr id="615" name="Grupo 614">
                <a:extLst>
                  <a:ext uri="{FF2B5EF4-FFF2-40B4-BE49-F238E27FC236}">
                    <a16:creationId xmlns:a16="http://schemas.microsoft.com/office/drawing/2014/main" id="{21F7AC1A-31F4-491B-813D-72CAE146687B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06786" y="2521911"/>
                <a:ext cx="4209534" cy="964574"/>
                <a:chOff x="3478370" y="3386579"/>
                <a:chExt cx="3260436" cy="747097"/>
              </a:xfrm>
            </p:grpSpPr>
            <p:sp>
              <p:nvSpPr>
                <p:cNvPr id="618" name="Google Shape;3044;p73">
                  <a:extLst>
                    <a:ext uri="{FF2B5EF4-FFF2-40B4-BE49-F238E27FC236}">
                      <a16:creationId xmlns:a16="http://schemas.microsoft.com/office/drawing/2014/main" id="{83892A07-565A-45AD-9C5C-7BE442ACC6E5}"/>
                    </a:ext>
                  </a:extLst>
                </p:cNvPr>
                <p:cNvSpPr/>
                <p:nvPr/>
              </p:nvSpPr>
              <p:spPr>
                <a:xfrm rot="5400000">
                  <a:off x="4786034" y="3741760"/>
                  <a:ext cx="708946" cy="284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38" h="1161" extrusionOk="0">
                      <a:moveTo>
                        <a:pt x="786" y="1"/>
                      </a:moveTo>
                      <a:cubicBezTo>
                        <a:pt x="0" y="1"/>
                        <a:pt x="0" y="1161"/>
                        <a:pt x="786" y="1161"/>
                      </a:cubicBezTo>
                      <a:lnTo>
                        <a:pt x="23452" y="1161"/>
                      </a:lnTo>
                      <a:cubicBezTo>
                        <a:pt x="24238" y="1161"/>
                        <a:pt x="24238" y="1"/>
                        <a:pt x="2345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9" name="Google Shape;3046;p73">
                  <a:extLst>
                    <a:ext uri="{FF2B5EF4-FFF2-40B4-BE49-F238E27FC236}">
                      <a16:creationId xmlns:a16="http://schemas.microsoft.com/office/drawing/2014/main" id="{4CE9E213-A531-4EA0-B558-757C0C948C2E}"/>
                    </a:ext>
                  </a:extLst>
                </p:cNvPr>
                <p:cNvSpPr/>
                <p:nvPr/>
              </p:nvSpPr>
              <p:spPr>
                <a:xfrm rot="5400000">
                  <a:off x="4735039" y="2129910"/>
                  <a:ext cx="747097" cy="32604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72" h="132984" extrusionOk="0">
                      <a:moveTo>
                        <a:pt x="28580" y="1"/>
                      </a:moveTo>
                      <a:cubicBezTo>
                        <a:pt x="28268" y="1"/>
                        <a:pt x="27950" y="233"/>
                        <a:pt x="27982" y="639"/>
                      </a:cubicBezTo>
                      <a:cubicBezTo>
                        <a:pt x="28000" y="733"/>
                        <a:pt x="29142" y="10035"/>
                        <a:pt x="14337" y="17297"/>
                      </a:cubicBezTo>
                      <a:cubicBezTo>
                        <a:pt x="1124" y="23754"/>
                        <a:pt x="19" y="31335"/>
                        <a:pt x="1" y="33506"/>
                      </a:cubicBezTo>
                      <a:cubicBezTo>
                        <a:pt x="19" y="35677"/>
                        <a:pt x="1124" y="43257"/>
                        <a:pt x="14337" y="49714"/>
                      </a:cubicBezTo>
                      <a:cubicBezTo>
                        <a:pt x="29142" y="56976"/>
                        <a:pt x="28000" y="66278"/>
                        <a:pt x="27982" y="66372"/>
                      </a:cubicBezTo>
                      <a:cubicBezTo>
                        <a:pt x="27982" y="66391"/>
                        <a:pt x="27982" y="66428"/>
                        <a:pt x="27982" y="66465"/>
                      </a:cubicBezTo>
                      <a:lnTo>
                        <a:pt x="27982" y="66522"/>
                      </a:lnTo>
                      <a:cubicBezTo>
                        <a:pt x="27982" y="66540"/>
                        <a:pt x="27982" y="66578"/>
                        <a:pt x="27982" y="66596"/>
                      </a:cubicBezTo>
                      <a:cubicBezTo>
                        <a:pt x="28000" y="66690"/>
                        <a:pt x="29142" y="75992"/>
                        <a:pt x="14337" y="83254"/>
                      </a:cubicBezTo>
                      <a:cubicBezTo>
                        <a:pt x="1124" y="89711"/>
                        <a:pt x="19" y="97292"/>
                        <a:pt x="1" y="99463"/>
                      </a:cubicBezTo>
                      <a:cubicBezTo>
                        <a:pt x="19" y="101634"/>
                        <a:pt x="1124" y="109214"/>
                        <a:pt x="14337" y="115671"/>
                      </a:cubicBezTo>
                      <a:cubicBezTo>
                        <a:pt x="29142" y="122933"/>
                        <a:pt x="28000" y="132235"/>
                        <a:pt x="27982" y="132329"/>
                      </a:cubicBezTo>
                      <a:cubicBezTo>
                        <a:pt x="27944" y="132647"/>
                        <a:pt x="28169" y="132946"/>
                        <a:pt x="28487" y="132984"/>
                      </a:cubicBezTo>
                      <a:lnTo>
                        <a:pt x="28562" y="132984"/>
                      </a:lnTo>
                      <a:cubicBezTo>
                        <a:pt x="28861" y="132984"/>
                        <a:pt x="29086" y="132778"/>
                        <a:pt x="29142" y="132497"/>
                      </a:cubicBezTo>
                      <a:cubicBezTo>
                        <a:pt x="29198" y="132086"/>
                        <a:pt x="30471" y="122278"/>
                        <a:pt x="14843" y="114623"/>
                      </a:cubicBezTo>
                      <a:cubicBezTo>
                        <a:pt x="2228" y="108447"/>
                        <a:pt x="1180" y="101447"/>
                        <a:pt x="1161" y="99463"/>
                      </a:cubicBezTo>
                      <a:cubicBezTo>
                        <a:pt x="1180" y="97460"/>
                        <a:pt x="2228" y="90479"/>
                        <a:pt x="14843" y="84284"/>
                      </a:cubicBezTo>
                      <a:cubicBezTo>
                        <a:pt x="30041" y="76853"/>
                        <a:pt x="29254" y="67383"/>
                        <a:pt x="29142" y="66484"/>
                      </a:cubicBezTo>
                      <a:cubicBezTo>
                        <a:pt x="29254" y="65567"/>
                        <a:pt x="30041" y="56115"/>
                        <a:pt x="14843" y="48666"/>
                      </a:cubicBezTo>
                      <a:cubicBezTo>
                        <a:pt x="2228" y="42508"/>
                        <a:pt x="1180" y="35490"/>
                        <a:pt x="1161" y="33506"/>
                      </a:cubicBezTo>
                      <a:cubicBezTo>
                        <a:pt x="1180" y="31522"/>
                        <a:pt x="2228" y="24503"/>
                        <a:pt x="14843" y="18345"/>
                      </a:cubicBezTo>
                      <a:cubicBezTo>
                        <a:pt x="30471" y="10690"/>
                        <a:pt x="29198" y="883"/>
                        <a:pt x="29142" y="471"/>
                      </a:cubicBezTo>
                      <a:cubicBezTo>
                        <a:pt x="29076" y="148"/>
                        <a:pt x="28829" y="1"/>
                        <a:pt x="2858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3058;p73">
                  <a:extLst>
                    <a:ext uri="{FF2B5EF4-FFF2-40B4-BE49-F238E27FC236}">
                      <a16:creationId xmlns:a16="http://schemas.microsoft.com/office/drawing/2014/main" id="{C3D9CA51-99B9-4D67-A423-83D3347985E3}"/>
                    </a:ext>
                  </a:extLst>
                </p:cNvPr>
                <p:cNvSpPr/>
                <p:nvPr/>
              </p:nvSpPr>
              <p:spPr>
                <a:xfrm rot="5400000">
                  <a:off x="4605366" y="3731198"/>
                  <a:ext cx="498833" cy="289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46" h="1180" extrusionOk="0">
                      <a:moveTo>
                        <a:pt x="787" y="0"/>
                      </a:moveTo>
                      <a:cubicBezTo>
                        <a:pt x="1" y="0"/>
                        <a:pt x="1" y="1179"/>
                        <a:pt x="787" y="1179"/>
                      </a:cubicBezTo>
                      <a:lnTo>
                        <a:pt x="19560" y="1179"/>
                      </a:lnTo>
                      <a:cubicBezTo>
                        <a:pt x="20346" y="1179"/>
                        <a:pt x="20346" y="0"/>
                        <a:pt x="19560" y="0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1" name="Google Shape;3059;p73">
                  <a:extLst>
                    <a:ext uri="{FF2B5EF4-FFF2-40B4-BE49-F238E27FC236}">
                      <a16:creationId xmlns:a16="http://schemas.microsoft.com/office/drawing/2014/main" id="{5C66C744-6380-48C4-950B-4C9BBC399160}"/>
                    </a:ext>
                  </a:extLst>
                </p:cNvPr>
                <p:cNvSpPr/>
                <p:nvPr/>
              </p:nvSpPr>
              <p:spPr>
                <a:xfrm rot="5400000">
                  <a:off x="4646911" y="3730058"/>
                  <a:ext cx="682371" cy="284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32" h="1161" extrusionOk="0">
                      <a:moveTo>
                        <a:pt x="786" y="0"/>
                      </a:moveTo>
                      <a:cubicBezTo>
                        <a:pt x="0" y="0"/>
                        <a:pt x="0" y="1161"/>
                        <a:pt x="786" y="1161"/>
                      </a:cubicBezTo>
                      <a:lnTo>
                        <a:pt x="27046" y="1161"/>
                      </a:lnTo>
                      <a:cubicBezTo>
                        <a:pt x="27832" y="1161"/>
                        <a:pt x="27832" y="0"/>
                        <a:pt x="2704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2" name="Google Shape;3074;p73">
                  <a:extLst>
                    <a:ext uri="{FF2B5EF4-FFF2-40B4-BE49-F238E27FC236}">
                      <a16:creationId xmlns:a16="http://schemas.microsoft.com/office/drawing/2014/main" id="{DDF647FB-4611-4C31-A9C4-6A9991568227}"/>
                    </a:ext>
                  </a:extLst>
                </p:cNvPr>
                <p:cNvSpPr/>
                <p:nvPr/>
              </p:nvSpPr>
              <p:spPr>
                <a:xfrm rot="5400000">
                  <a:off x="4810271" y="3942060"/>
                  <a:ext cx="82624" cy="83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0" h="3389" extrusionOk="0">
                      <a:moveTo>
                        <a:pt x="1685" y="1"/>
                      </a:moveTo>
                      <a:cubicBezTo>
                        <a:pt x="749" y="1"/>
                        <a:pt x="0" y="768"/>
                        <a:pt x="0" y="1704"/>
                      </a:cubicBezTo>
                      <a:cubicBezTo>
                        <a:pt x="0" y="2621"/>
                        <a:pt x="749" y="3389"/>
                        <a:pt x="1685" y="3389"/>
                      </a:cubicBezTo>
                      <a:cubicBezTo>
                        <a:pt x="2621" y="3389"/>
                        <a:pt x="3369" y="2621"/>
                        <a:pt x="3369" y="1704"/>
                      </a:cubicBezTo>
                      <a:cubicBezTo>
                        <a:pt x="3369" y="768"/>
                        <a:pt x="2621" y="1"/>
                        <a:pt x="1685" y="1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3" name="Google Shape;3075;p73">
                  <a:extLst>
                    <a:ext uri="{FF2B5EF4-FFF2-40B4-BE49-F238E27FC236}">
                      <a16:creationId xmlns:a16="http://schemas.microsoft.com/office/drawing/2014/main" id="{31BA1497-83BE-4A13-BA21-180CDCA1D1FB}"/>
                    </a:ext>
                  </a:extLst>
                </p:cNvPr>
                <p:cNvSpPr/>
                <p:nvPr/>
              </p:nvSpPr>
              <p:spPr>
                <a:xfrm rot="5400000">
                  <a:off x="4800685" y="3952652"/>
                  <a:ext cx="89048" cy="7014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2" h="2861" extrusionOk="0">
                      <a:moveTo>
                        <a:pt x="2864" y="1"/>
                      </a:moveTo>
                      <a:cubicBezTo>
                        <a:pt x="3127" y="1171"/>
                        <a:pt x="2190" y="2064"/>
                        <a:pt x="1200" y="2064"/>
                      </a:cubicBezTo>
                      <a:cubicBezTo>
                        <a:pt x="781" y="2064"/>
                        <a:pt x="352" y="1903"/>
                        <a:pt x="1" y="1536"/>
                      </a:cubicBezTo>
                      <a:lnTo>
                        <a:pt x="1" y="1536"/>
                      </a:lnTo>
                      <a:cubicBezTo>
                        <a:pt x="180" y="2351"/>
                        <a:pt x="890" y="2860"/>
                        <a:pt x="1649" y="2860"/>
                      </a:cubicBezTo>
                      <a:cubicBezTo>
                        <a:pt x="1918" y="2860"/>
                        <a:pt x="2193" y="2796"/>
                        <a:pt x="2453" y="2659"/>
                      </a:cubicBezTo>
                      <a:cubicBezTo>
                        <a:pt x="3426" y="2135"/>
                        <a:pt x="3632" y="806"/>
                        <a:pt x="2864" y="1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4" name="Google Shape;3076;p73">
                  <a:extLst>
                    <a:ext uri="{FF2B5EF4-FFF2-40B4-BE49-F238E27FC236}">
                      <a16:creationId xmlns:a16="http://schemas.microsoft.com/office/drawing/2014/main" id="{0C764519-F8E2-4106-B1D0-41271699DF84}"/>
                    </a:ext>
                  </a:extLst>
                </p:cNvPr>
                <p:cNvSpPr/>
                <p:nvPr/>
              </p:nvSpPr>
              <p:spPr>
                <a:xfrm rot="5400000">
                  <a:off x="4850419" y="3957421"/>
                  <a:ext cx="37193" cy="37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17" extrusionOk="0">
                      <a:moveTo>
                        <a:pt x="750" y="1"/>
                      </a:moveTo>
                      <a:cubicBezTo>
                        <a:pt x="338" y="1"/>
                        <a:pt x="1" y="337"/>
                        <a:pt x="1" y="749"/>
                      </a:cubicBezTo>
                      <a:cubicBezTo>
                        <a:pt x="1" y="1180"/>
                        <a:pt x="338" y="1517"/>
                        <a:pt x="750" y="1517"/>
                      </a:cubicBezTo>
                      <a:cubicBezTo>
                        <a:pt x="1180" y="1517"/>
                        <a:pt x="1517" y="1180"/>
                        <a:pt x="1517" y="749"/>
                      </a:cubicBezTo>
                      <a:cubicBezTo>
                        <a:pt x="1517" y="337"/>
                        <a:pt x="1180" y="1"/>
                        <a:pt x="750" y="1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5" name="Google Shape;3086;p73">
                  <a:extLst>
                    <a:ext uri="{FF2B5EF4-FFF2-40B4-BE49-F238E27FC236}">
                      <a16:creationId xmlns:a16="http://schemas.microsoft.com/office/drawing/2014/main" id="{87BA0496-69DB-4A21-A365-EACCDD20A9A4}"/>
                    </a:ext>
                  </a:extLst>
                </p:cNvPr>
                <p:cNvSpPr/>
                <p:nvPr/>
              </p:nvSpPr>
              <p:spPr>
                <a:xfrm rot="5400000">
                  <a:off x="5276496" y="3974178"/>
                  <a:ext cx="82624" cy="83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0" h="3389" extrusionOk="0">
                      <a:moveTo>
                        <a:pt x="1685" y="1"/>
                      </a:moveTo>
                      <a:cubicBezTo>
                        <a:pt x="749" y="1"/>
                        <a:pt x="0" y="768"/>
                        <a:pt x="0" y="1704"/>
                      </a:cubicBezTo>
                      <a:cubicBezTo>
                        <a:pt x="0" y="2621"/>
                        <a:pt x="749" y="3389"/>
                        <a:pt x="1685" y="3389"/>
                      </a:cubicBezTo>
                      <a:cubicBezTo>
                        <a:pt x="2621" y="3389"/>
                        <a:pt x="3369" y="2621"/>
                        <a:pt x="3369" y="1704"/>
                      </a:cubicBezTo>
                      <a:cubicBezTo>
                        <a:pt x="3369" y="768"/>
                        <a:pt x="2621" y="1"/>
                        <a:pt x="168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6" name="Google Shape;3087;p73">
                  <a:extLst>
                    <a:ext uri="{FF2B5EF4-FFF2-40B4-BE49-F238E27FC236}">
                      <a16:creationId xmlns:a16="http://schemas.microsoft.com/office/drawing/2014/main" id="{630297E9-8928-4CD7-837A-1B7A1C512ACC}"/>
                    </a:ext>
                  </a:extLst>
                </p:cNvPr>
                <p:cNvSpPr/>
                <p:nvPr/>
              </p:nvSpPr>
              <p:spPr>
                <a:xfrm rot="5400000">
                  <a:off x="5266898" y="3984782"/>
                  <a:ext cx="89048" cy="70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2" h="2860" extrusionOk="0">
                      <a:moveTo>
                        <a:pt x="2864" y="0"/>
                      </a:moveTo>
                      <a:lnTo>
                        <a:pt x="2864" y="0"/>
                      </a:lnTo>
                      <a:cubicBezTo>
                        <a:pt x="3127" y="1170"/>
                        <a:pt x="2199" y="2063"/>
                        <a:pt x="1209" y="2063"/>
                      </a:cubicBezTo>
                      <a:cubicBezTo>
                        <a:pt x="789" y="2063"/>
                        <a:pt x="357" y="1902"/>
                        <a:pt x="1" y="1535"/>
                      </a:cubicBezTo>
                      <a:lnTo>
                        <a:pt x="1" y="1535"/>
                      </a:lnTo>
                      <a:cubicBezTo>
                        <a:pt x="194" y="2350"/>
                        <a:pt x="908" y="2859"/>
                        <a:pt x="1660" y="2859"/>
                      </a:cubicBezTo>
                      <a:cubicBezTo>
                        <a:pt x="1926" y="2859"/>
                        <a:pt x="2198" y="2795"/>
                        <a:pt x="2453" y="2658"/>
                      </a:cubicBezTo>
                      <a:cubicBezTo>
                        <a:pt x="3445" y="2134"/>
                        <a:pt x="3632" y="805"/>
                        <a:pt x="286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7" name="Google Shape;3088;p73">
                  <a:extLst>
                    <a:ext uri="{FF2B5EF4-FFF2-40B4-BE49-F238E27FC236}">
                      <a16:creationId xmlns:a16="http://schemas.microsoft.com/office/drawing/2014/main" id="{1D05EAD3-980C-4B7A-9A77-A8AA52C293F7}"/>
                    </a:ext>
                  </a:extLst>
                </p:cNvPr>
                <p:cNvSpPr/>
                <p:nvPr/>
              </p:nvSpPr>
              <p:spPr>
                <a:xfrm rot="5400000">
                  <a:off x="5316644" y="3989563"/>
                  <a:ext cx="37193" cy="37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17" extrusionOk="0">
                      <a:moveTo>
                        <a:pt x="767" y="1"/>
                      </a:moveTo>
                      <a:cubicBezTo>
                        <a:pt x="337" y="1"/>
                        <a:pt x="0" y="337"/>
                        <a:pt x="0" y="768"/>
                      </a:cubicBezTo>
                      <a:cubicBezTo>
                        <a:pt x="0" y="1180"/>
                        <a:pt x="337" y="1517"/>
                        <a:pt x="767" y="1517"/>
                      </a:cubicBezTo>
                      <a:cubicBezTo>
                        <a:pt x="1179" y="1517"/>
                        <a:pt x="1516" y="1180"/>
                        <a:pt x="1516" y="768"/>
                      </a:cubicBezTo>
                      <a:cubicBezTo>
                        <a:pt x="1516" y="337"/>
                        <a:pt x="1179" y="1"/>
                        <a:pt x="76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8" name="Google Shape;3089;p73">
                  <a:extLst>
                    <a:ext uri="{FF2B5EF4-FFF2-40B4-BE49-F238E27FC236}">
                      <a16:creationId xmlns:a16="http://schemas.microsoft.com/office/drawing/2014/main" id="{163946FE-88F1-4B82-B037-4952B54DA340}"/>
                    </a:ext>
                  </a:extLst>
                </p:cNvPr>
                <p:cNvSpPr/>
                <p:nvPr/>
              </p:nvSpPr>
              <p:spPr>
                <a:xfrm rot="5400000">
                  <a:off x="4954594" y="4035435"/>
                  <a:ext cx="82624" cy="826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0" h="3370" extrusionOk="0">
                      <a:moveTo>
                        <a:pt x="1685" y="1"/>
                      </a:moveTo>
                      <a:cubicBezTo>
                        <a:pt x="749" y="1"/>
                        <a:pt x="1" y="750"/>
                        <a:pt x="1" y="1685"/>
                      </a:cubicBezTo>
                      <a:cubicBezTo>
                        <a:pt x="1" y="2621"/>
                        <a:pt x="749" y="3370"/>
                        <a:pt x="1685" y="3370"/>
                      </a:cubicBezTo>
                      <a:cubicBezTo>
                        <a:pt x="2621" y="3370"/>
                        <a:pt x="3370" y="2621"/>
                        <a:pt x="3370" y="1685"/>
                      </a:cubicBezTo>
                      <a:cubicBezTo>
                        <a:pt x="3370" y="750"/>
                        <a:pt x="2621" y="1"/>
                        <a:pt x="168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9" name="Google Shape;3090;p73">
                  <a:extLst>
                    <a:ext uri="{FF2B5EF4-FFF2-40B4-BE49-F238E27FC236}">
                      <a16:creationId xmlns:a16="http://schemas.microsoft.com/office/drawing/2014/main" id="{B4F85342-A7E1-44FE-AD93-52F7F4D6710E}"/>
                    </a:ext>
                  </a:extLst>
                </p:cNvPr>
                <p:cNvSpPr/>
                <p:nvPr/>
              </p:nvSpPr>
              <p:spPr>
                <a:xfrm rot="5400000">
                  <a:off x="4944811" y="4045855"/>
                  <a:ext cx="89048" cy="70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2" h="2858" extrusionOk="0">
                      <a:moveTo>
                        <a:pt x="2864" y="1"/>
                      </a:moveTo>
                      <a:cubicBezTo>
                        <a:pt x="3127" y="1171"/>
                        <a:pt x="2189" y="2064"/>
                        <a:pt x="1200" y="2064"/>
                      </a:cubicBezTo>
                      <a:cubicBezTo>
                        <a:pt x="780" y="2064"/>
                        <a:pt x="351" y="1903"/>
                        <a:pt x="0" y="1536"/>
                      </a:cubicBezTo>
                      <a:lnTo>
                        <a:pt x="0" y="1536"/>
                      </a:lnTo>
                      <a:cubicBezTo>
                        <a:pt x="181" y="2340"/>
                        <a:pt x="896" y="2857"/>
                        <a:pt x="1658" y="2857"/>
                      </a:cubicBezTo>
                      <a:cubicBezTo>
                        <a:pt x="1924" y="2857"/>
                        <a:pt x="2195" y="2794"/>
                        <a:pt x="2452" y="2659"/>
                      </a:cubicBezTo>
                      <a:cubicBezTo>
                        <a:pt x="3425" y="2116"/>
                        <a:pt x="3631" y="806"/>
                        <a:pt x="286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0" name="Google Shape;3091;p73">
                  <a:extLst>
                    <a:ext uri="{FF2B5EF4-FFF2-40B4-BE49-F238E27FC236}">
                      <a16:creationId xmlns:a16="http://schemas.microsoft.com/office/drawing/2014/main" id="{57A3AAB1-3C08-4B65-B292-0804EF5F7B47}"/>
                    </a:ext>
                  </a:extLst>
                </p:cNvPr>
                <p:cNvSpPr/>
                <p:nvPr/>
              </p:nvSpPr>
              <p:spPr>
                <a:xfrm rot="5400000">
                  <a:off x="4994275" y="4050820"/>
                  <a:ext cx="37659" cy="37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6" h="1517" extrusionOk="0">
                      <a:moveTo>
                        <a:pt x="768" y="1"/>
                      </a:moveTo>
                      <a:cubicBezTo>
                        <a:pt x="337" y="1"/>
                        <a:pt x="0" y="337"/>
                        <a:pt x="0" y="749"/>
                      </a:cubicBezTo>
                      <a:cubicBezTo>
                        <a:pt x="0" y="1180"/>
                        <a:pt x="337" y="1517"/>
                        <a:pt x="768" y="1517"/>
                      </a:cubicBezTo>
                      <a:cubicBezTo>
                        <a:pt x="1179" y="1517"/>
                        <a:pt x="1535" y="1180"/>
                        <a:pt x="1535" y="749"/>
                      </a:cubicBezTo>
                      <a:cubicBezTo>
                        <a:pt x="1535" y="337"/>
                        <a:pt x="1179" y="1"/>
                        <a:pt x="76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1" name="Google Shape;3128;p73">
                  <a:extLst>
                    <a:ext uri="{FF2B5EF4-FFF2-40B4-BE49-F238E27FC236}">
                      <a16:creationId xmlns:a16="http://schemas.microsoft.com/office/drawing/2014/main" id="{4E78921D-C057-47F8-9BD7-46FC86468F2A}"/>
                    </a:ext>
                  </a:extLst>
                </p:cNvPr>
                <p:cNvSpPr/>
                <p:nvPr/>
              </p:nvSpPr>
              <p:spPr>
                <a:xfrm rot="5400000">
                  <a:off x="5114571" y="4043235"/>
                  <a:ext cx="82624" cy="830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0" h="3389" extrusionOk="0">
                      <a:moveTo>
                        <a:pt x="1685" y="1"/>
                      </a:moveTo>
                      <a:cubicBezTo>
                        <a:pt x="749" y="1"/>
                        <a:pt x="0" y="768"/>
                        <a:pt x="0" y="1704"/>
                      </a:cubicBezTo>
                      <a:cubicBezTo>
                        <a:pt x="0" y="2621"/>
                        <a:pt x="749" y="3389"/>
                        <a:pt x="1685" y="3389"/>
                      </a:cubicBezTo>
                      <a:cubicBezTo>
                        <a:pt x="2621" y="3389"/>
                        <a:pt x="3369" y="2621"/>
                        <a:pt x="3369" y="1704"/>
                      </a:cubicBezTo>
                      <a:cubicBezTo>
                        <a:pt x="3369" y="768"/>
                        <a:pt x="2621" y="1"/>
                        <a:pt x="168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2" name="Google Shape;3129;p73">
                  <a:extLst>
                    <a:ext uri="{FF2B5EF4-FFF2-40B4-BE49-F238E27FC236}">
                      <a16:creationId xmlns:a16="http://schemas.microsoft.com/office/drawing/2014/main" id="{0BC051CA-E2DE-44C3-B8F9-2E14A047A7B4}"/>
                    </a:ext>
                  </a:extLst>
                </p:cNvPr>
                <p:cNvSpPr/>
                <p:nvPr/>
              </p:nvSpPr>
              <p:spPr>
                <a:xfrm rot="5400000">
                  <a:off x="5104972" y="4053839"/>
                  <a:ext cx="89048" cy="701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2" h="2860" extrusionOk="0">
                      <a:moveTo>
                        <a:pt x="2864" y="0"/>
                      </a:moveTo>
                      <a:lnTo>
                        <a:pt x="2864" y="0"/>
                      </a:lnTo>
                      <a:cubicBezTo>
                        <a:pt x="3127" y="1170"/>
                        <a:pt x="2199" y="2063"/>
                        <a:pt x="1209" y="2063"/>
                      </a:cubicBezTo>
                      <a:cubicBezTo>
                        <a:pt x="789" y="2063"/>
                        <a:pt x="357" y="1902"/>
                        <a:pt x="1" y="1535"/>
                      </a:cubicBezTo>
                      <a:lnTo>
                        <a:pt x="1" y="1535"/>
                      </a:lnTo>
                      <a:cubicBezTo>
                        <a:pt x="194" y="2350"/>
                        <a:pt x="908" y="2859"/>
                        <a:pt x="1660" y="2859"/>
                      </a:cubicBezTo>
                      <a:cubicBezTo>
                        <a:pt x="1926" y="2859"/>
                        <a:pt x="2198" y="2795"/>
                        <a:pt x="2453" y="2658"/>
                      </a:cubicBezTo>
                      <a:cubicBezTo>
                        <a:pt x="3445" y="2134"/>
                        <a:pt x="3632" y="805"/>
                        <a:pt x="286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3" name="Google Shape;3130;p73">
                  <a:extLst>
                    <a:ext uri="{FF2B5EF4-FFF2-40B4-BE49-F238E27FC236}">
                      <a16:creationId xmlns:a16="http://schemas.microsoft.com/office/drawing/2014/main" id="{F926664E-5381-40AB-8242-FF17C0902A54}"/>
                    </a:ext>
                  </a:extLst>
                </p:cNvPr>
                <p:cNvSpPr/>
                <p:nvPr/>
              </p:nvSpPr>
              <p:spPr>
                <a:xfrm rot="5400000">
                  <a:off x="5154719" y="4058620"/>
                  <a:ext cx="37193" cy="37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7" h="1517" extrusionOk="0">
                      <a:moveTo>
                        <a:pt x="767" y="1"/>
                      </a:moveTo>
                      <a:cubicBezTo>
                        <a:pt x="337" y="1"/>
                        <a:pt x="0" y="337"/>
                        <a:pt x="0" y="768"/>
                      </a:cubicBezTo>
                      <a:cubicBezTo>
                        <a:pt x="0" y="1180"/>
                        <a:pt x="337" y="1517"/>
                        <a:pt x="767" y="1517"/>
                      </a:cubicBezTo>
                      <a:cubicBezTo>
                        <a:pt x="1179" y="1517"/>
                        <a:pt x="1516" y="1180"/>
                        <a:pt x="1516" y="768"/>
                      </a:cubicBezTo>
                      <a:cubicBezTo>
                        <a:pt x="1516" y="337"/>
                        <a:pt x="1179" y="1"/>
                        <a:pt x="76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4" name="Elipse 633">
                  <a:extLst>
                    <a:ext uri="{FF2B5EF4-FFF2-40B4-BE49-F238E27FC236}">
                      <a16:creationId xmlns:a16="http://schemas.microsoft.com/office/drawing/2014/main" id="{3AC4B917-EB07-414E-BB95-079C646B398C}"/>
                    </a:ext>
                  </a:extLst>
                </p:cNvPr>
                <p:cNvSpPr/>
                <p:nvPr/>
              </p:nvSpPr>
              <p:spPr>
                <a:xfrm>
                  <a:off x="5271650" y="3970396"/>
                  <a:ext cx="90000" cy="90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Google Shape;3048;p73">
                  <a:extLst>
                    <a:ext uri="{FF2B5EF4-FFF2-40B4-BE49-F238E27FC236}">
                      <a16:creationId xmlns:a16="http://schemas.microsoft.com/office/drawing/2014/main" id="{69A0284A-1149-4268-A6E0-48844A7E6ED8}"/>
                    </a:ext>
                  </a:extLst>
                </p:cNvPr>
                <p:cNvSpPr/>
                <p:nvPr/>
              </p:nvSpPr>
              <p:spPr>
                <a:xfrm rot="5400000">
                  <a:off x="5013784" y="3693819"/>
                  <a:ext cx="576000" cy="28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46" h="1180" extrusionOk="0">
                      <a:moveTo>
                        <a:pt x="787" y="0"/>
                      </a:moveTo>
                      <a:cubicBezTo>
                        <a:pt x="1" y="0"/>
                        <a:pt x="1" y="1179"/>
                        <a:pt x="787" y="1179"/>
                      </a:cubicBezTo>
                      <a:lnTo>
                        <a:pt x="19560" y="1179"/>
                      </a:lnTo>
                      <a:cubicBezTo>
                        <a:pt x="20346" y="1179"/>
                        <a:pt x="20346" y="0"/>
                        <a:pt x="1956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</p:grpSp>
          <p:sp>
            <p:nvSpPr>
              <p:cNvPr id="616" name="Rectángulo 615">
                <a:extLst>
                  <a:ext uri="{FF2B5EF4-FFF2-40B4-BE49-F238E27FC236}">
                    <a16:creationId xmlns:a16="http://schemas.microsoft.com/office/drawing/2014/main" id="{F9DE70D0-65EB-4415-B1E1-85E15FE0A49C}"/>
                  </a:ext>
                </a:extLst>
              </p:cNvPr>
              <p:cNvSpPr/>
              <p:nvPr/>
            </p:nvSpPr>
            <p:spPr>
              <a:xfrm>
                <a:off x="7429862" y="2415385"/>
                <a:ext cx="1390230" cy="13649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7" name="Rectángulo 616">
                <a:extLst>
                  <a:ext uri="{FF2B5EF4-FFF2-40B4-BE49-F238E27FC236}">
                    <a16:creationId xmlns:a16="http://schemas.microsoft.com/office/drawing/2014/main" id="{8B539EAD-07BE-4F86-BCEE-170D038DFDE0}"/>
                  </a:ext>
                </a:extLst>
              </p:cNvPr>
              <p:cNvSpPr/>
              <p:nvPr/>
            </p:nvSpPr>
            <p:spPr>
              <a:xfrm>
                <a:off x="4595559" y="2377597"/>
                <a:ext cx="1390230" cy="136497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8" name="Elipse 607">
              <a:extLst>
                <a:ext uri="{FF2B5EF4-FFF2-40B4-BE49-F238E27FC236}">
                  <a16:creationId xmlns:a16="http://schemas.microsoft.com/office/drawing/2014/main" id="{3CBC33CE-D245-4385-9890-7869136CAB75}"/>
                </a:ext>
              </a:extLst>
            </p:cNvPr>
            <p:cNvSpPr/>
            <p:nvPr/>
          </p:nvSpPr>
          <p:spPr>
            <a:xfrm>
              <a:off x="6890824" y="645426"/>
              <a:ext cx="1095045" cy="985497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9" name="Google Shape;3042;p73">
              <a:extLst>
                <a:ext uri="{FF2B5EF4-FFF2-40B4-BE49-F238E27FC236}">
                  <a16:creationId xmlns:a16="http://schemas.microsoft.com/office/drawing/2014/main" id="{3E81E811-D5F5-49F7-817B-6C01850DC289}"/>
                </a:ext>
              </a:extLst>
            </p:cNvPr>
            <p:cNvSpPr txBox="1">
              <a:spLocks/>
            </p:cNvSpPr>
            <p:nvPr/>
          </p:nvSpPr>
          <p:spPr>
            <a:xfrm>
              <a:off x="7100810" y="281825"/>
              <a:ext cx="675072" cy="392092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s-ES" dirty="0">
                  <a:latin typeface="Oxygen" panose="02000503000000000000" pitchFamily="2" charset="0"/>
                </a:rPr>
                <a:t>CAS</a:t>
              </a:r>
              <a:endParaRPr lang="es-ES" sz="1100" dirty="0">
                <a:latin typeface="Oxygen" panose="02000503000000000000" pitchFamily="2" charset="0"/>
              </a:endParaRPr>
            </a:p>
          </p:txBody>
        </p:sp>
        <p:sp>
          <p:nvSpPr>
            <p:cNvPr id="610" name="CuadroTexto 609">
              <a:extLst>
                <a:ext uri="{FF2B5EF4-FFF2-40B4-BE49-F238E27FC236}">
                  <a16:creationId xmlns:a16="http://schemas.microsoft.com/office/drawing/2014/main" id="{EE63B593-6A44-407B-9C41-487463A91949}"/>
                </a:ext>
              </a:extLst>
            </p:cNvPr>
            <p:cNvSpPr txBox="1"/>
            <p:nvPr/>
          </p:nvSpPr>
          <p:spPr>
            <a:xfrm rot="5400000">
              <a:off x="7242300" y="707022"/>
              <a:ext cx="3920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b="1" dirty="0">
                  <a:latin typeface="Oxygen" panose="02000503000000000000" pitchFamily="2" charset="0"/>
                </a:rPr>
                <a:t>:c</a:t>
              </a:r>
              <a:endParaRPr lang="en-US" sz="1800" b="1" dirty="0">
                <a:latin typeface="Oxygen" panose="02000503000000000000" pitchFamily="2" charset="0"/>
              </a:endParaRPr>
            </a:p>
          </p:txBody>
        </p:sp>
        <p:cxnSp>
          <p:nvCxnSpPr>
            <p:cNvPr id="611" name="Conector recto 610">
              <a:extLst>
                <a:ext uri="{FF2B5EF4-FFF2-40B4-BE49-F238E27FC236}">
                  <a16:creationId xmlns:a16="http://schemas.microsoft.com/office/drawing/2014/main" id="{07113208-96A0-4187-A442-BD153F4CB4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01157" y="1138175"/>
              <a:ext cx="362559" cy="317083"/>
            </a:xfrm>
            <a:prstGeom prst="line">
              <a:avLst/>
            </a:prstGeom>
            <a:ln w="762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3" name="Google Shape;3042;p73">
              <a:extLst>
                <a:ext uri="{FF2B5EF4-FFF2-40B4-BE49-F238E27FC236}">
                  <a16:creationId xmlns:a16="http://schemas.microsoft.com/office/drawing/2014/main" id="{857929B5-58BC-470C-B641-D85C942F479D}"/>
                </a:ext>
              </a:extLst>
            </p:cNvPr>
            <p:cNvSpPr txBox="1">
              <a:spLocks/>
            </p:cNvSpPr>
            <p:nvPr/>
          </p:nvSpPr>
          <p:spPr>
            <a:xfrm>
              <a:off x="5978892" y="634403"/>
              <a:ext cx="918999" cy="392092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s-ES" dirty="0">
                  <a:latin typeface="Oxygen" panose="02000503000000000000" pitchFamily="2" charset="0"/>
                </a:rPr>
                <a:t>GUÍA (ARN)</a:t>
              </a:r>
              <a:endParaRPr lang="es-ES" sz="1100" dirty="0">
                <a:latin typeface="Oxygen" panose="02000503000000000000" pitchFamily="2" charset="0"/>
              </a:endParaRPr>
            </a:p>
          </p:txBody>
        </p:sp>
      </p:grpSp>
      <p:sp>
        <p:nvSpPr>
          <p:cNvPr id="664" name="Google Shape;3042;p73">
            <a:extLst>
              <a:ext uri="{FF2B5EF4-FFF2-40B4-BE49-F238E27FC236}">
                <a16:creationId xmlns:a16="http://schemas.microsoft.com/office/drawing/2014/main" id="{98630B4A-FA72-4DBD-A384-D4FC1489D6C0}"/>
              </a:ext>
            </a:extLst>
          </p:cNvPr>
          <p:cNvSpPr txBox="1">
            <a:spLocks/>
          </p:cNvSpPr>
          <p:nvPr/>
        </p:nvSpPr>
        <p:spPr>
          <a:xfrm>
            <a:off x="1792413" y="2224910"/>
            <a:ext cx="1008684" cy="5260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dirty="0">
                <a:latin typeface="Oxygen" panose="02000503000000000000" pitchFamily="2" charset="0"/>
              </a:rPr>
              <a:t>ADN ORIGINAL</a:t>
            </a:r>
            <a:endParaRPr lang="es-ES" sz="1100" dirty="0">
              <a:latin typeface="Oxygen" panose="02000503000000000000" pitchFamily="2" charset="0"/>
            </a:endParaRP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05C3499F-BD04-4FA4-AB12-9470954E779D}"/>
              </a:ext>
            </a:extLst>
          </p:cNvPr>
          <p:cNvCxnSpPr/>
          <p:nvPr/>
        </p:nvCxnSpPr>
        <p:spPr>
          <a:xfrm flipH="1">
            <a:off x="2513978" y="3249332"/>
            <a:ext cx="1134320" cy="544286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5" name="Conector recto de flecha 664">
            <a:extLst>
              <a:ext uri="{FF2B5EF4-FFF2-40B4-BE49-F238E27FC236}">
                <a16:creationId xmlns:a16="http://schemas.microsoft.com/office/drawing/2014/main" id="{92B3B114-C2B1-4A31-BCE0-C9BC64B9E4B6}"/>
              </a:ext>
            </a:extLst>
          </p:cNvPr>
          <p:cNvCxnSpPr>
            <a:cxnSpLocks/>
          </p:cNvCxnSpPr>
          <p:nvPr/>
        </p:nvCxnSpPr>
        <p:spPr>
          <a:xfrm>
            <a:off x="5565795" y="3227676"/>
            <a:ext cx="1134320" cy="544286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6" name="Google Shape;3042;p73">
            <a:extLst>
              <a:ext uri="{FF2B5EF4-FFF2-40B4-BE49-F238E27FC236}">
                <a16:creationId xmlns:a16="http://schemas.microsoft.com/office/drawing/2014/main" id="{DC57ED16-27B7-4234-8A95-986D8CC7486B}"/>
              </a:ext>
            </a:extLst>
          </p:cNvPr>
          <p:cNvSpPr txBox="1">
            <a:spLocks/>
          </p:cNvSpPr>
          <p:nvPr/>
        </p:nvSpPr>
        <p:spPr>
          <a:xfrm>
            <a:off x="6569669" y="3109809"/>
            <a:ext cx="1008684" cy="5260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dirty="0">
                <a:latin typeface="Oxygen" panose="02000503000000000000" pitchFamily="2" charset="0"/>
              </a:rPr>
              <a:t>SIN MOLDE</a:t>
            </a:r>
            <a:endParaRPr lang="es-ES" sz="1100" dirty="0">
              <a:latin typeface="Oxygen" panose="02000503000000000000" pitchFamily="2" charset="0"/>
            </a:endParaRPr>
          </a:p>
        </p:txBody>
      </p:sp>
      <p:sp>
        <p:nvSpPr>
          <p:cNvPr id="539" name="Google Shape;3042;p73">
            <a:extLst>
              <a:ext uri="{FF2B5EF4-FFF2-40B4-BE49-F238E27FC236}">
                <a16:creationId xmlns:a16="http://schemas.microsoft.com/office/drawing/2014/main" id="{F5C90576-2159-4DDB-A7FA-E233120CF97D}"/>
              </a:ext>
            </a:extLst>
          </p:cNvPr>
          <p:cNvSpPr txBox="1">
            <a:spLocks/>
          </p:cNvSpPr>
          <p:nvPr/>
        </p:nvSpPr>
        <p:spPr>
          <a:xfrm>
            <a:off x="1223399" y="4498698"/>
            <a:ext cx="2079401" cy="5260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800" b="1" dirty="0">
                <a:solidFill>
                  <a:schemeClr val="bg2"/>
                </a:solidFill>
                <a:latin typeface="Oxygen" panose="02000503000000000000" pitchFamily="2" charset="0"/>
              </a:rPr>
              <a:t>KNOCK-IN</a:t>
            </a:r>
            <a:endParaRPr lang="es-ES" b="1" dirty="0">
              <a:solidFill>
                <a:schemeClr val="bg2"/>
              </a:solidFill>
              <a:latin typeface="Oxygen" panose="02000503000000000000" pitchFamily="2" charset="0"/>
            </a:endParaRPr>
          </a:p>
        </p:txBody>
      </p:sp>
      <p:sp>
        <p:nvSpPr>
          <p:cNvPr id="545" name="Google Shape;3042;p73">
            <a:extLst>
              <a:ext uri="{FF2B5EF4-FFF2-40B4-BE49-F238E27FC236}">
                <a16:creationId xmlns:a16="http://schemas.microsoft.com/office/drawing/2014/main" id="{69301C96-089C-4C80-992C-FB26A8882BFA}"/>
              </a:ext>
            </a:extLst>
          </p:cNvPr>
          <p:cNvSpPr txBox="1">
            <a:spLocks/>
          </p:cNvSpPr>
          <p:nvPr/>
        </p:nvSpPr>
        <p:spPr>
          <a:xfrm>
            <a:off x="5685264" y="4501583"/>
            <a:ext cx="2079401" cy="5260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1800" b="1" dirty="0">
                <a:solidFill>
                  <a:schemeClr val="bg2"/>
                </a:solidFill>
                <a:latin typeface="Oxygen" panose="02000503000000000000" pitchFamily="2" charset="0"/>
              </a:rPr>
              <a:t>KNOCK-OUT</a:t>
            </a:r>
            <a:endParaRPr lang="es-ES" b="1" dirty="0">
              <a:solidFill>
                <a:schemeClr val="bg2"/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87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0" grpId="0"/>
      <p:bldP spid="511" grpId="0" animBg="1"/>
      <p:bldP spid="666" grpId="0"/>
      <p:bldP spid="539" grpId="0"/>
      <p:bldP spid="54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46"/>
          <p:cNvSpPr/>
          <p:nvPr/>
        </p:nvSpPr>
        <p:spPr>
          <a:xfrm>
            <a:off x="4744800" y="714375"/>
            <a:ext cx="1235700" cy="1235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671" name="Google Shape;1671;p46"/>
          <p:cNvGrpSpPr/>
          <p:nvPr/>
        </p:nvGrpSpPr>
        <p:grpSpPr>
          <a:xfrm rot="5875890">
            <a:off x="6503393" y="317675"/>
            <a:ext cx="1783961" cy="1890926"/>
            <a:chOff x="3403900" y="3304800"/>
            <a:chExt cx="1556050" cy="1649350"/>
          </a:xfrm>
        </p:grpSpPr>
        <p:sp>
          <p:nvSpPr>
            <p:cNvPr id="1672" name="Google Shape;1672;p46"/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6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6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6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6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6"/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6"/>
            <p:cNvSpPr/>
            <p:nvPr/>
          </p:nvSpPr>
          <p:spPr>
            <a:xfrm>
              <a:off x="4348800" y="4483000"/>
              <a:ext cx="542900" cy="320575"/>
            </a:xfrm>
            <a:custGeom>
              <a:avLst/>
              <a:gdLst/>
              <a:ahLst/>
              <a:cxnLst/>
              <a:rect l="l" t="t" r="r" b="b"/>
              <a:pathLst>
                <a:path w="21716" h="12823" extrusionOk="0">
                  <a:moveTo>
                    <a:pt x="709" y="1"/>
                  </a:moveTo>
                  <a:cubicBezTo>
                    <a:pt x="272" y="1"/>
                    <a:pt x="1" y="643"/>
                    <a:pt x="480" y="939"/>
                  </a:cubicBezTo>
                  <a:lnTo>
                    <a:pt x="20739" y="12760"/>
                  </a:lnTo>
                  <a:cubicBezTo>
                    <a:pt x="20823" y="12804"/>
                    <a:pt x="20904" y="12823"/>
                    <a:pt x="20981" y="12823"/>
                  </a:cubicBezTo>
                  <a:cubicBezTo>
                    <a:pt x="21428" y="12823"/>
                    <a:pt x="21715" y="12171"/>
                    <a:pt x="21253" y="11894"/>
                  </a:cubicBezTo>
                  <a:lnTo>
                    <a:pt x="966" y="74"/>
                  </a:lnTo>
                  <a:cubicBezTo>
                    <a:pt x="877" y="23"/>
                    <a:pt x="790" y="1"/>
                    <a:pt x="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6"/>
            <p:cNvSpPr/>
            <p:nvPr/>
          </p:nvSpPr>
          <p:spPr>
            <a:xfrm>
              <a:off x="3496325" y="4429725"/>
              <a:ext cx="250725" cy="370050"/>
            </a:xfrm>
            <a:custGeom>
              <a:avLst/>
              <a:gdLst/>
              <a:ahLst/>
              <a:cxnLst/>
              <a:rect l="l" t="t" r="r" b="b"/>
              <a:pathLst>
                <a:path w="10029" h="14802" extrusionOk="0">
                  <a:moveTo>
                    <a:pt x="9319" y="0"/>
                  </a:moveTo>
                  <a:cubicBezTo>
                    <a:pt x="9166" y="0"/>
                    <a:pt x="9015" y="68"/>
                    <a:pt x="8909" y="230"/>
                  </a:cubicBezTo>
                  <a:lnTo>
                    <a:pt x="226" y="14052"/>
                  </a:lnTo>
                  <a:cubicBezTo>
                    <a:pt x="1" y="14446"/>
                    <a:pt x="348" y="14801"/>
                    <a:pt x="700" y="14801"/>
                  </a:cubicBezTo>
                  <a:cubicBezTo>
                    <a:pt x="855" y="14801"/>
                    <a:pt x="1011" y="14732"/>
                    <a:pt x="1119" y="14566"/>
                  </a:cubicBezTo>
                  <a:lnTo>
                    <a:pt x="9802" y="744"/>
                  </a:lnTo>
                  <a:cubicBezTo>
                    <a:pt x="10029" y="366"/>
                    <a:pt x="9673" y="0"/>
                    <a:pt x="9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6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6"/>
            <p:cNvSpPr/>
            <p:nvPr/>
          </p:nvSpPr>
          <p:spPr>
            <a:xfrm>
              <a:off x="4152750" y="4482950"/>
              <a:ext cx="230050" cy="422600"/>
            </a:xfrm>
            <a:custGeom>
              <a:avLst/>
              <a:gdLst/>
              <a:ahLst/>
              <a:cxnLst/>
              <a:rect l="l" t="t" r="r" b="b"/>
              <a:pathLst>
                <a:path w="9202" h="16904" extrusionOk="0">
                  <a:moveTo>
                    <a:pt x="8521" y="0"/>
                  </a:moveTo>
                  <a:cubicBezTo>
                    <a:pt x="8364" y="0"/>
                    <a:pt x="8208" y="77"/>
                    <a:pt x="8105" y="265"/>
                  </a:cubicBezTo>
                  <a:cubicBezTo>
                    <a:pt x="5292" y="5459"/>
                    <a:pt x="3047" y="10950"/>
                    <a:pt x="207" y="16143"/>
                  </a:cubicBezTo>
                  <a:cubicBezTo>
                    <a:pt x="1" y="16537"/>
                    <a:pt x="353" y="16904"/>
                    <a:pt x="696" y="16904"/>
                  </a:cubicBezTo>
                  <a:cubicBezTo>
                    <a:pt x="849" y="16904"/>
                    <a:pt x="1000" y="16832"/>
                    <a:pt x="1099" y="16657"/>
                  </a:cubicBezTo>
                  <a:cubicBezTo>
                    <a:pt x="3913" y="11464"/>
                    <a:pt x="6158" y="5973"/>
                    <a:pt x="8998" y="752"/>
                  </a:cubicBezTo>
                  <a:cubicBezTo>
                    <a:pt x="9201" y="363"/>
                    <a:pt x="8860" y="0"/>
                    <a:pt x="8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6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6"/>
            <p:cNvSpPr/>
            <p:nvPr/>
          </p:nvSpPr>
          <p:spPr>
            <a:xfrm>
              <a:off x="4786800" y="4704600"/>
              <a:ext cx="173150" cy="172475"/>
            </a:xfrm>
            <a:custGeom>
              <a:avLst/>
              <a:gdLst/>
              <a:ahLst/>
              <a:cxnLst/>
              <a:rect l="l" t="t" r="r" b="b"/>
              <a:pathLst>
                <a:path w="6926" h="6899" extrusionOk="0">
                  <a:moveTo>
                    <a:pt x="3409" y="1"/>
                  </a:moveTo>
                  <a:cubicBezTo>
                    <a:pt x="1515" y="28"/>
                    <a:pt x="1" y="1597"/>
                    <a:pt x="28" y="3490"/>
                  </a:cubicBezTo>
                  <a:cubicBezTo>
                    <a:pt x="54" y="5394"/>
                    <a:pt x="1569" y="6899"/>
                    <a:pt x="3440" y="6899"/>
                  </a:cubicBezTo>
                  <a:cubicBezTo>
                    <a:pt x="3457" y="6899"/>
                    <a:pt x="3473" y="6899"/>
                    <a:pt x="3490" y="6898"/>
                  </a:cubicBezTo>
                  <a:cubicBezTo>
                    <a:pt x="5410" y="6871"/>
                    <a:pt x="6925" y="5302"/>
                    <a:pt x="6898" y="3409"/>
                  </a:cubicBezTo>
                  <a:cubicBezTo>
                    <a:pt x="6871" y="1516"/>
                    <a:pt x="5302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6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6"/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46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6"/>
            <p:cNvSpPr/>
            <p:nvPr/>
          </p:nvSpPr>
          <p:spPr>
            <a:xfrm>
              <a:off x="3403900" y="4678900"/>
              <a:ext cx="218450" cy="216450"/>
            </a:xfrm>
            <a:custGeom>
              <a:avLst/>
              <a:gdLst/>
              <a:ahLst/>
              <a:cxnLst/>
              <a:rect l="l" t="t" r="r" b="b"/>
              <a:pathLst>
                <a:path w="8738" h="8658" extrusionOk="0">
                  <a:moveTo>
                    <a:pt x="4352" y="1"/>
                  </a:moveTo>
                  <a:cubicBezTo>
                    <a:pt x="4335" y="1"/>
                    <a:pt x="4319" y="1"/>
                    <a:pt x="4302" y="1"/>
                  </a:cubicBezTo>
                  <a:cubicBezTo>
                    <a:pt x="1921" y="28"/>
                    <a:pt x="1" y="2003"/>
                    <a:pt x="28" y="4410"/>
                  </a:cubicBezTo>
                  <a:cubicBezTo>
                    <a:pt x="81" y="6758"/>
                    <a:pt x="1976" y="8658"/>
                    <a:pt x="4338" y="8658"/>
                  </a:cubicBezTo>
                  <a:cubicBezTo>
                    <a:pt x="4371" y="8658"/>
                    <a:pt x="4404" y="8657"/>
                    <a:pt x="4437" y="8657"/>
                  </a:cubicBezTo>
                  <a:cubicBezTo>
                    <a:pt x="6817" y="8630"/>
                    <a:pt x="8738" y="6682"/>
                    <a:pt x="8711" y="4275"/>
                  </a:cubicBezTo>
                  <a:cubicBezTo>
                    <a:pt x="8657" y="1911"/>
                    <a:pt x="6736" y="1"/>
                    <a:pt x="4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46"/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46"/>
            <p:cNvSpPr/>
            <p:nvPr/>
          </p:nvSpPr>
          <p:spPr>
            <a:xfrm>
              <a:off x="4107875" y="4831725"/>
              <a:ext cx="123100" cy="122425"/>
            </a:xfrm>
            <a:custGeom>
              <a:avLst/>
              <a:gdLst/>
              <a:ahLst/>
              <a:cxnLst/>
              <a:rect l="l" t="t" r="r" b="b"/>
              <a:pathLst>
                <a:path w="4924" h="4897" extrusionOk="0">
                  <a:moveTo>
                    <a:pt x="2457" y="1"/>
                  </a:moveTo>
                  <a:cubicBezTo>
                    <a:pt x="2441" y="1"/>
                    <a:pt x="2424" y="1"/>
                    <a:pt x="2408" y="1"/>
                  </a:cubicBezTo>
                  <a:cubicBezTo>
                    <a:pt x="1055" y="28"/>
                    <a:pt x="0" y="1137"/>
                    <a:pt x="0" y="2490"/>
                  </a:cubicBezTo>
                  <a:cubicBezTo>
                    <a:pt x="27" y="3815"/>
                    <a:pt x="1136" y="4897"/>
                    <a:pt x="2489" y="4897"/>
                  </a:cubicBezTo>
                  <a:cubicBezTo>
                    <a:pt x="3841" y="4870"/>
                    <a:pt x="4923" y="3761"/>
                    <a:pt x="4896" y="2408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6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1" name="Google Shape;1691;p46"/>
          <p:cNvSpPr txBox="1">
            <a:spLocks noGrp="1"/>
          </p:cNvSpPr>
          <p:nvPr>
            <p:ph type="title"/>
          </p:nvPr>
        </p:nvSpPr>
        <p:spPr>
          <a:xfrm>
            <a:off x="4714874" y="2152650"/>
            <a:ext cx="3998433" cy="15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CASO </a:t>
            </a:r>
            <a:r>
              <a:rPr lang="en" sz="4400" dirty="0">
                <a:solidFill>
                  <a:schemeClr val="lt2"/>
                </a:solidFill>
              </a:rPr>
              <a:t>PRÁCTICO</a:t>
            </a:r>
            <a:endParaRPr sz="4400" dirty="0">
              <a:solidFill>
                <a:schemeClr val="lt2"/>
              </a:solidFill>
            </a:endParaRPr>
          </a:p>
        </p:txBody>
      </p:sp>
      <p:sp>
        <p:nvSpPr>
          <p:cNvPr id="1692" name="Google Shape;1692;p46"/>
          <p:cNvSpPr txBox="1">
            <a:spLocks noGrp="1"/>
          </p:cNvSpPr>
          <p:nvPr>
            <p:ph type="title" idx="2"/>
          </p:nvPr>
        </p:nvSpPr>
        <p:spPr>
          <a:xfrm>
            <a:off x="4705350" y="886591"/>
            <a:ext cx="1314600" cy="102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grpSp>
        <p:nvGrpSpPr>
          <p:cNvPr id="1754" name="Google Shape;1754;p46"/>
          <p:cNvGrpSpPr/>
          <p:nvPr/>
        </p:nvGrpSpPr>
        <p:grpSpPr>
          <a:xfrm>
            <a:off x="3147744" y="276214"/>
            <a:ext cx="768736" cy="2903224"/>
            <a:chOff x="3412694" y="590558"/>
            <a:chExt cx="543507" cy="2052619"/>
          </a:xfrm>
        </p:grpSpPr>
        <p:sp>
          <p:nvSpPr>
            <p:cNvPr id="1755" name="Google Shape;1755;p46"/>
            <p:cNvSpPr/>
            <p:nvPr/>
          </p:nvSpPr>
          <p:spPr>
            <a:xfrm flipH="1">
              <a:off x="3554694" y="608510"/>
              <a:ext cx="260338" cy="14712"/>
            </a:xfrm>
            <a:custGeom>
              <a:avLst/>
              <a:gdLst/>
              <a:ahLst/>
              <a:cxnLst/>
              <a:rect l="l" t="t" r="r" b="b"/>
              <a:pathLst>
                <a:path w="11893" h="672" extrusionOk="0">
                  <a:moveTo>
                    <a:pt x="0" y="0"/>
                  </a:moveTo>
                  <a:lnTo>
                    <a:pt x="0" y="671"/>
                  </a:lnTo>
                  <a:lnTo>
                    <a:pt x="11893" y="671"/>
                  </a:lnTo>
                  <a:lnTo>
                    <a:pt x="118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6"/>
            <p:cNvSpPr/>
            <p:nvPr/>
          </p:nvSpPr>
          <p:spPr>
            <a:xfrm flipH="1">
              <a:off x="3495110" y="745622"/>
              <a:ext cx="376223" cy="14712"/>
            </a:xfrm>
            <a:custGeom>
              <a:avLst/>
              <a:gdLst/>
              <a:ahLst/>
              <a:cxnLst/>
              <a:rect l="l" t="t" r="r" b="b"/>
              <a:pathLst>
                <a:path w="17187" h="672" extrusionOk="0">
                  <a:moveTo>
                    <a:pt x="0" y="0"/>
                  </a:moveTo>
                  <a:lnTo>
                    <a:pt x="0" y="671"/>
                  </a:lnTo>
                  <a:lnTo>
                    <a:pt x="17186" y="671"/>
                  </a:lnTo>
                  <a:lnTo>
                    <a:pt x="171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46"/>
            <p:cNvSpPr/>
            <p:nvPr/>
          </p:nvSpPr>
          <p:spPr>
            <a:xfrm flipH="1">
              <a:off x="3495110" y="885997"/>
              <a:ext cx="376223" cy="14712"/>
            </a:xfrm>
            <a:custGeom>
              <a:avLst/>
              <a:gdLst/>
              <a:ahLst/>
              <a:cxnLst/>
              <a:rect l="l" t="t" r="r" b="b"/>
              <a:pathLst>
                <a:path w="17187" h="672" extrusionOk="0">
                  <a:moveTo>
                    <a:pt x="0" y="0"/>
                  </a:moveTo>
                  <a:lnTo>
                    <a:pt x="0" y="671"/>
                  </a:lnTo>
                  <a:lnTo>
                    <a:pt x="17186" y="671"/>
                  </a:lnTo>
                  <a:lnTo>
                    <a:pt x="171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46"/>
            <p:cNvSpPr/>
            <p:nvPr/>
          </p:nvSpPr>
          <p:spPr>
            <a:xfrm flipH="1">
              <a:off x="3495110" y="1031276"/>
              <a:ext cx="376223" cy="13880"/>
            </a:xfrm>
            <a:custGeom>
              <a:avLst/>
              <a:gdLst/>
              <a:ahLst/>
              <a:cxnLst/>
              <a:rect l="l" t="t" r="r" b="b"/>
              <a:pathLst>
                <a:path w="17187" h="634" extrusionOk="0">
                  <a:moveTo>
                    <a:pt x="0" y="0"/>
                  </a:moveTo>
                  <a:lnTo>
                    <a:pt x="0" y="634"/>
                  </a:lnTo>
                  <a:lnTo>
                    <a:pt x="17186" y="634"/>
                  </a:lnTo>
                  <a:lnTo>
                    <a:pt x="171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6"/>
            <p:cNvSpPr/>
            <p:nvPr/>
          </p:nvSpPr>
          <p:spPr>
            <a:xfrm flipH="1">
              <a:off x="3560408" y="1155319"/>
              <a:ext cx="230151" cy="14712"/>
            </a:xfrm>
            <a:custGeom>
              <a:avLst/>
              <a:gdLst/>
              <a:ahLst/>
              <a:cxnLst/>
              <a:rect l="l" t="t" r="r" b="b"/>
              <a:pathLst>
                <a:path w="10514" h="672" extrusionOk="0">
                  <a:moveTo>
                    <a:pt x="1" y="1"/>
                  </a:moveTo>
                  <a:lnTo>
                    <a:pt x="1" y="672"/>
                  </a:lnTo>
                  <a:lnTo>
                    <a:pt x="10514" y="672"/>
                  </a:lnTo>
                  <a:lnTo>
                    <a:pt x="105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46"/>
            <p:cNvSpPr/>
            <p:nvPr/>
          </p:nvSpPr>
          <p:spPr>
            <a:xfrm flipH="1">
              <a:off x="3597117" y="1382212"/>
              <a:ext cx="168947" cy="14712"/>
            </a:xfrm>
            <a:custGeom>
              <a:avLst/>
              <a:gdLst/>
              <a:ahLst/>
              <a:cxnLst/>
              <a:rect l="l" t="t" r="r" b="b"/>
              <a:pathLst>
                <a:path w="7718" h="672" extrusionOk="0">
                  <a:moveTo>
                    <a:pt x="0" y="0"/>
                  </a:moveTo>
                  <a:lnTo>
                    <a:pt x="0" y="671"/>
                  </a:lnTo>
                  <a:lnTo>
                    <a:pt x="7717" y="671"/>
                  </a:lnTo>
                  <a:lnTo>
                    <a:pt x="77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46"/>
            <p:cNvSpPr/>
            <p:nvPr/>
          </p:nvSpPr>
          <p:spPr>
            <a:xfrm flipH="1">
              <a:off x="3560408" y="1513611"/>
              <a:ext cx="266861" cy="13902"/>
            </a:xfrm>
            <a:custGeom>
              <a:avLst/>
              <a:gdLst/>
              <a:ahLst/>
              <a:cxnLst/>
              <a:rect l="l" t="t" r="r" b="b"/>
              <a:pathLst>
                <a:path w="12191" h="635" extrusionOk="0">
                  <a:moveTo>
                    <a:pt x="0" y="1"/>
                  </a:moveTo>
                  <a:lnTo>
                    <a:pt x="0" y="634"/>
                  </a:lnTo>
                  <a:lnTo>
                    <a:pt x="12191" y="634"/>
                  </a:lnTo>
                  <a:lnTo>
                    <a:pt x="121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46"/>
            <p:cNvSpPr/>
            <p:nvPr/>
          </p:nvSpPr>
          <p:spPr>
            <a:xfrm flipH="1">
              <a:off x="3560408" y="1663772"/>
              <a:ext cx="259528" cy="13902"/>
            </a:xfrm>
            <a:custGeom>
              <a:avLst/>
              <a:gdLst/>
              <a:ahLst/>
              <a:cxnLst/>
              <a:rect l="l" t="t" r="r" b="b"/>
              <a:pathLst>
                <a:path w="11856" h="635" extrusionOk="0">
                  <a:moveTo>
                    <a:pt x="1" y="1"/>
                  </a:moveTo>
                  <a:lnTo>
                    <a:pt x="1" y="635"/>
                  </a:lnTo>
                  <a:lnTo>
                    <a:pt x="11856" y="635"/>
                  </a:lnTo>
                  <a:lnTo>
                    <a:pt x="118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6"/>
            <p:cNvSpPr/>
            <p:nvPr/>
          </p:nvSpPr>
          <p:spPr>
            <a:xfrm flipH="1">
              <a:off x="3594687" y="1799265"/>
              <a:ext cx="174638" cy="14712"/>
            </a:xfrm>
            <a:custGeom>
              <a:avLst/>
              <a:gdLst/>
              <a:ahLst/>
              <a:cxnLst/>
              <a:rect l="l" t="t" r="r" b="b"/>
              <a:pathLst>
                <a:path w="7978" h="672" extrusionOk="0">
                  <a:moveTo>
                    <a:pt x="0" y="0"/>
                  </a:moveTo>
                  <a:lnTo>
                    <a:pt x="0" y="671"/>
                  </a:lnTo>
                  <a:lnTo>
                    <a:pt x="7978" y="671"/>
                  </a:lnTo>
                  <a:lnTo>
                    <a:pt x="79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46"/>
            <p:cNvSpPr/>
            <p:nvPr/>
          </p:nvSpPr>
          <p:spPr>
            <a:xfrm flipH="1">
              <a:off x="3594687" y="2032682"/>
              <a:ext cx="174638" cy="13902"/>
            </a:xfrm>
            <a:custGeom>
              <a:avLst/>
              <a:gdLst/>
              <a:ahLst/>
              <a:cxnLst/>
              <a:rect l="l" t="t" r="r" b="b"/>
              <a:pathLst>
                <a:path w="7978" h="635" extrusionOk="0">
                  <a:moveTo>
                    <a:pt x="0" y="0"/>
                  </a:moveTo>
                  <a:lnTo>
                    <a:pt x="0" y="634"/>
                  </a:lnTo>
                  <a:lnTo>
                    <a:pt x="7978" y="634"/>
                  </a:lnTo>
                  <a:lnTo>
                    <a:pt x="79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46"/>
            <p:cNvSpPr/>
            <p:nvPr/>
          </p:nvSpPr>
          <p:spPr>
            <a:xfrm flipH="1">
              <a:off x="3516343" y="2176319"/>
              <a:ext cx="332969" cy="13902"/>
            </a:xfrm>
            <a:custGeom>
              <a:avLst/>
              <a:gdLst/>
              <a:ahLst/>
              <a:cxnLst/>
              <a:rect l="l" t="t" r="r" b="b"/>
              <a:pathLst>
                <a:path w="15211" h="635" extrusionOk="0">
                  <a:moveTo>
                    <a:pt x="1" y="1"/>
                  </a:moveTo>
                  <a:lnTo>
                    <a:pt x="1" y="634"/>
                  </a:lnTo>
                  <a:lnTo>
                    <a:pt x="15211" y="634"/>
                  </a:lnTo>
                  <a:lnTo>
                    <a:pt x="152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46"/>
            <p:cNvSpPr/>
            <p:nvPr/>
          </p:nvSpPr>
          <p:spPr>
            <a:xfrm flipH="1">
              <a:off x="3484515" y="2304456"/>
              <a:ext cx="399887" cy="13902"/>
            </a:xfrm>
            <a:custGeom>
              <a:avLst/>
              <a:gdLst/>
              <a:ahLst/>
              <a:cxnLst/>
              <a:rect l="l" t="t" r="r" b="b"/>
              <a:pathLst>
                <a:path w="18268" h="635" extrusionOk="0">
                  <a:moveTo>
                    <a:pt x="1" y="1"/>
                  </a:moveTo>
                  <a:lnTo>
                    <a:pt x="1" y="634"/>
                  </a:lnTo>
                  <a:lnTo>
                    <a:pt x="18268" y="634"/>
                  </a:lnTo>
                  <a:lnTo>
                    <a:pt x="182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46"/>
            <p:cNvSpPr/>
            <p:nvPr/>
          </p:nvSpPr>
          <p:spPr>
            <a:xfrm flipH="1">
              <a:off x="3496752" y="2448093"/>
              <a:ext cx="370510" cy="14712"/>
            </a:xfrm>
            <a:custGeom>
              <a:avLst/>
              <a:gdLst/>
              <a:ahLst/>
              <a:cxnLst/>
              <a:rect l="l" t="t" r="r" b="b"/>
              <a:pathLst>
                <a:path w="16926" h="672" extrusionOk="0">
                  <a:moveTo>
                    <a:pt x="0" y="1"/>
                  </a:moveTo>
                  <a:lnTo>
                    <a:pt x="0" y="672"/>
                  </a:lnTo>
                  <a:lnTo>
                    <a:pt x="16925" y="672"/>
                  </a:lnTo>
                  <a:lnTo>
                    <a:pt x="169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46"/>
            <p:cNvSpPr/>
            <p:nvPr/>
          </p:nvSpPr>
          <p:spPr>
            <a:xfrm flipH="1">
              <a:off x="3574286" y="2574609"/>
              <a:ext cx="229320" cy="13902"/>
            </a:xfrm>
            <a:custGeom>
              <a:avLst/>
              <a:gdLst/>
              <a:ahLst/>
              <a:cxnLst/>
              <a:rect l="l" t="t" r="r" b="b"/>
              <a:pathLst>
                <a:path w="10476" h="635" extrusionOk="0">
                  <a:moveTo>
                    <a:pt x="0" y="0"/>
                  </a:moveTo>
                  <a:lnTo>
                    <a:pt x="0" y="634"/>
                  </a:lnTo>
                  <a:lnTo>
                    <a:pt x="10476" y="634"/>
                  </a:lnTo>
                  <a:lnTo>
                    <a:pt x="104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46"/>
            <p:cNvSpPr/>
            <p:nvPr/>
          </p:nvSpPr>
          <p:spPr>
            <a:xfrm flipH="1">
              <a:off x="3597117" y="1382212"/>
              <a:ext cx="87341" cy="14712"/>
            </a:xfrm>
            <a:custGeom>
              <a:avLst/>
              <a:gdLst/>
              <a:ahLst/>
              <a:cxnLst/>
              <a:rect l="l" t="t" r="r" b="b"/>
              <a:pathLst>
                <a:path w="3990" h="672" extrusionOk="0">
                  <a:moveTo>
                    <a:pt x="0" y="0"/>
                  </a:moveTo>
                  <a:lnTo>
                    <a:pt x="0" y="671"/>
                  </a:lnTo>
                  <a:lnTo>
                    <a:pt x="3989" y="671"/>
                  </a:lnTo>
                  <a:lnTo>
                    <a:pt x="39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46"/>
            <p:cNvSpPr/>
            <p:nvPr/>
          </p:nvSpPr>
          <p:spPr>
            <a:xfrm flipH="1">
              <a:off x="3594687" y="1799265"/>
              <a:ext cx="89771" cy="14712"/>
            </a:xfrm>
            <a:custGeom>
              <a:avLst/>
              <a:gdLst/>
              <a:ahLst/>
              <a:cxnLst/>
              <a:rect l="l" t="t" r="r" b="b"/>
              <a:pathLst>
                <a:path w="4101" h="672" extrusionOk="0">
                  <a:moveTo>
                    <a:pt x="0" y="0"/>
                  </a:moveTo>
                  <a:lnTo>
                    <a:pt x="0" y="671"/>
                  </a:lnTo>
                  <a:lnTo>
                    <a:pt x="4101" y="67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6"/>
            <p:cNvSpPr/>
            <p:nvPr/>
          </p:nvSpPr>
          <p:spPr>
            <a:xfrm flipH="1">
              <a:off x="3594687" y="2032682"/>
              <a:ext cx="89771" cy="13902"/>
            </a:xfrm>
            <a:custGeom>
              <a:avLst/>
              <a:gdLst/>
              <a:ahLst/>
              <a:cxnLst/>
              <a:rect l="l" t="t" r="r" b="b"/>
              <a:pathLst>
                <a:path w="4101" h="635" extrusionOk="0">
                  <a:moveTo>
                    <a:pt x="0" y="0"/>
                  </a:moveTo>
                  <a:lnTo>
                    <a:pt x="0" y="634"/>
                  </a:lnTo>
                  <a:lnTo>
                    <a:pt x="4101" y="634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46"/>
            <p:cNvSpPr/>
            <p:nvPr/>
          </p:nvSpPr>
          <p:spPr>
            <a:xfrm flipH="1">
              <a:off x="3574286" y="2574609"/>
              <a:ext cx="110172" cy="13902"/>
            </a:xfrm>
            <a:custGeom>
              <a:avLst/>
              <a:gdLst/>
              <a:ahLst/>
              <a:cxnLst/>
              <a:rect l="l" t="t" r="r" b="b"/>
              <a:pathLst>
                <a:path w="5033" h="635" extrusionOk="0">
                  <a:moveTo>
                    <a:pt x="0" y="0"/>
                  </a:moveTo>
                  <a:lnTo>
                    <a:pt x="0" y="634"/>
                  </a:lnTo>
                  <a:lnTo>
                    <a:pt x="5033" y="634"/>
                  </a:lnTo>
                  <a:lnTo>
                    <a:pt x="50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46"/>
            <p:cNvSpPr/>
            <p:nvPr/>
          </p:nvSpPr>
          <p:spPr>
            <a:xfrm flipH="1">
              <a:off x="3560408" y="1155319"/>
              <a:ext cx="124051" cy="14712"/>
            </a:xfrm>
            <a:custGeom>
              <a:avLst/>
              <a:gdLst/>
              <a:ahLst/>
              <a:cxnLst/>
              <a:rect l="l" t="t" r="r" b="b"/>
              <a:pathLst>
                <a:path w="5667" h="672" extrusionOk="0">
                  <a:moveTo>
                    <a:pt x="0" y="1"/>
                  </a:moveTo>
                  <a:lnTo>
                    <a:pt x="0" y="672"/>
                  </a:lnTo>
                  <a:lnTo>
                    <a:pt x="5667" y="672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6"/>
            <p:cNvSpPr/>
            <p:nvPr/>
          </p:nvSpPr>
          <p:spPr>
            <a:xfrm flipH="1">
              <a:off x="3560408" y="1513611"/>
              <a:ext cx="124051" cy="13902"/>
            </a:xfrm>
            <a:custGeom>
              <a:avLst/>
              <a:gdLst/>
              <a:ahLst/>
              <a:cxnLst/>
              <a:rect l="l" t="t" r="r" b="b"/>
              <a:pathLst>
                <a:path w="5667" h="635" extrusionOk="0">
                  <a:moveTo>
                    <a:pt x="0" y="1"/>
                  </a:moveTo>
                  <a:lnTo>
                    <a:pt x="0" y="634"/>
                  </a:lnTo>
                  <a:lnTo>
                    <a:pt x="5667" y="634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6"/>
            <p:cNvSpPr/>
            <p:nvPr/>
          </p:nvSpPr>
          <p:spPr>
            <a:xfrm flipH="1">
              <a:off x="3560408" y="1663772"/>
              <a:ext cx="124051" cy="13902"/>
            </a:xfrm>
            <a:custGeom>
              <a:avLst/>
              <a:gdLst/>
              <a:ahLst/>
              <a:cxnLst/>
              <a:rect l="l" t="t" r="r" b="b"/>
              <a:pathLst>
                <a:path w="5667" h="635" extrusionOk="0">
                  <a:moveTo>
                    <a:pt x="0" y="1"/>
                  </a:moveTo>
                  <a:lnTo>
                    <a:pt x="0" y="635"/>
                  </a:lnTo>
                  <a:lnTo>
                    <a:pt x="5667" y="635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6"/>
            <p:cNvSpPr/>
            <p:nvPr/>
          </p:nvSpPr>
          <p:spPr>
            <a:xfrm flipH="1">
              <a:off x="3554694" y="608510"/>
              <a:ext cx="129764" cy="14712"/>
            </a:xfrm>
            <a:custGeom>
              <a:avLst/>
              <a:gdLst/>
              <a:ahLst/>
              <a:cxnLst/>
              <a:rect l="l" t="t" r="r" b="b"/>
              <a:pathLst>
                <a:path w="5928" h="672" extrusionOk="0">
                  <a:moveTo>
                    <a:pt x="0" y="0"/>
                  </a:moveTo>
                  <a:lnTo>
                    <a:pt x="0" y="671"/>
                  </a:lnTo>
                  <a:lnTo>
                    <a:pt x="5928" y="671"/>
                  </a:lnTo>
                  <a:lnTo>
                    <a:pt x="59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6"/>
            <p:cNvSpPr/>
            <p:nvPr/>
          </p:nvSpPr>
          <p:spPr>
            <a:xfrm flipH="1">
              <a:off x="3516343" y="2176319"/>
              <a:ext cx="168115" cy="13902"/>
            </a:xfrm>
            <a:custGeom>
              <a:avLst/>
              <a:gdLst/>
              <a:ahLst/>
              <a:cxnLst/>
              <a:rect l="l" t="t" r="r" b="b"/>
              <a:pathLst>
                <a:path w="7680" h="635" extrusionOk="0">
                  <a:moveTo>
                    <a:pt x="0" y="1"/>
                  </a:moveTo>
                  <a:lnTo>
                    <a:pt x="0" y="634"/>
                  </a:lnTo>
                  <a:lnTo>
                    <a:pt x="7680" y="634"/>
                  </a:lnTo>
                  <a:lnTo>
                    <a:pt x="76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6"/>
            <p:cNvSpPr/>
            <p:nvPr/>
          </p:nvSpPr>
          <p:spPr>
            <a:xfrm flipH="1">
              <a:off x="3496752" y="2448093"/>
              <a:ext cx="187707" cy="14712"/>
            </a:xfrm>
            <a:custGeom>
              <a:avLst/>
              <a:gdLst/>
              <a:ahLst/>
              <a:cxnLst/>
              <a:rect l="l" t="t" r="r" b="b"/>
              <a:pathLst>
                <a:path w="8575" h="672" extrusionOk="0">
                  <a:moveTo>
                    <a:pt x="0" y="1"/>
                  </a:moveTo>
                  <a:lnTo>
                    <a:pt x="0" y="672"/>
                  </a:lnTo>
                  <a:lnTo>
                    <a:pt x="8574" y="672"/>
                  </a:lnTo>
                  <a:lnTo>
                    <a:pt x="85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6"/>
            <p:cNvSpPr/>
            <p:nvPr/>
          </p:nvSpPr>
          <p:spPr>
            <a:xfrm flipH="1">
              <a:off x="3495110" y="745622"/>
              <a:ext cx="189349" cy="14712"/>
            </a:xfrm>
            <a:custGeom>
              <a:avLst/>
              <a:gdLst/>
              <a:ahLst/>
              <a:cxnLst/>
              <a:rect l="l" t="t" r="r" b="b"/>
              <a:pathLst>
                <a:path w="8650" h="672" extrusionOk="0">
                  <a:moveTo>
                    <a:pt x="0" y="0"/>
                  </a:moveTo>
                  <a:lnTo>
                    <a:pt x="0" y="671"/>
                  </a:lnTo>
                  <a:lnTo>
                    <a:pt x="8649" y="671"/>
                  </a:lnTo>
                  <a:lnTo>
                    <a:pt x="86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6"/>
            <p:cNvSpPr/>
            <p:nvPr/>
          </p:nvSpPr>
          <p:spPr>
            <a:xfrm flipH="1">
              <a:off x="3495110" y="885997"/>
              <a:ext cx="189349" cy="14712"/>
            </a:xfrm>
            <a:custGeom>
              <a:avLst/>
              <a:gdLst/>
              <a:ahLst/>
              <a:cxnLst/>
              <a:rect l="l" t="t" r="r" b="b"/>
              <a:pathLst>
                <a:path w="8650" h="672" extrusionOk="0">
                  <a:moveTo>
                    <a:pt x="0" y="0"/>
                  </a:moveTo>
                  <a:lnTo>
                    <a:pt x="0" y="671"/>
                  </a:lnTo>
                  <a:lnTo>
                    <a:pt x="8649" y="671"/>
                  </a:lnTo>
                  <a:lnTo>
                    <a:pt x="86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6"/>
            <p:cNvSpPr/>
            <p:nvPr/>
          </p:nvSpPr>
          <p:spPr>
            <a:xfrm flipH="1">
              <a:off x="3495110" y="1031276"/>
              <a:ext cx="189349" cy="13880"/>
            </a:xfrm>
            <a:custGeom>
              <a:avLst/>
              <a:gdLst/>
              <a:ahLst/>
              <a:cxnLst/>
              <a:rect l="l" t="t" r="r" b="b"/>
              <a:pathLst>
                <a:path w="8650" h="634" extrusionOk="0">
                  <a:moveTo>
                    <a:pt x="0" y="0"/>
                  </a:moveTo>
                  <a:lnTo>
                    <a:pt x="0" y="634"/>
                  </a:lnTo>
                  <a:lnTo>
                    <a:pt x="8649" y="634"/>
                  </a:lnTo>
                  <a:lnTo>
                    <a:pt x="86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6"/>
            <p:cNvSpPr/>
            <p:nvPr/>
          </p:nvSpPr>
          <p:spPr>
            <a:xfrm flipH="1">
              <a:off x="3484515" y="2304456"/>
              <a:ext cx="199943" cy="13902"/>
            </a:xfrm>
            <a:custGeom>
              <a:avLst/>
              <a:gdLst/>
              <a:ahLst/>
              <a:cxnLst/>
              <a:rect l="l" t="t" r="r" b="b"/>
              <a:pathLst>
                <a:path w="9134" h="635" extrusionOk="0">
                  <a:moveTo>
                    <a:pt x="0" y="1"/>
                  </a:moveTo>
                  <a:lnTo>
                    <a:pt x="0" y="634"/>
                  </a:lnTo>
                  <a:lnTo>
                    <a:pt x="9134" y="634"/>
                  </a:lnTo>
                  <a:lnTo>
                    <a:pt x="91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6"/>
            <p:cNvSpPr/>
            <p:nvPr/>
          </p:nvSpPr>
          <p:spPr>
            <a:xfrm flipH="1">
              <a:off x="3526128" y="590558"/>
              <a:ext cx="47348" cy="47353"/>
            </a:xfrm>
            <a:custGeom>
              <a:avLst/>
              <a:gdLst/>
              <a:ahLst/>
              <a:cxnLst/>
              <a:rect l="l" t="t" r="r" b="b"/>
              <a:pathLst>
                <a:path w="2163" h="2163" extrusionOk="0">
                  <a:moveTo>
                    <a:pt x="1081" y="0"/>
                  </a:moveTo>
                  <a:cubicBezTo>
                    <a:pt x="485" y="0"/>
                    <a:pt x="0" y="485"/>
                    <a:pt x="0" y="1081"/>
                  </a:cubicBezTo>
                  <a:cubicBezTo>
                    <a:pt x="0" y="1678"/>
                    <a:pt x="485" y="2162"/>
                    <a:pt x="1081" y="2162"/>
                  </a:cubicBezTo>
                  <a:cubicBezTo>
                    <a:pt x="1678" y="2162"/>
                    <a:pt x="2162" y="1678"/>
                    <a:pt x="2162" y="1081"/>
                  </a:cubicBezTo>
                  <a:cubicBezTo>
                    <a:pt x="2162" y="485"/>
                    <a:pt x="1678" y="0"/>
                    <a:pt x="10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6"/>
            <p:cNvSpPr/>
            <p:nvPr/>
          </p:nvSpPr>
          <p:spPr>
            <a:xfrm flipH="1">
              <a:off x="3454307" y="712959"/>
              <a:ext cx="66130" cy="66137"/>
            </a:xfrm>
            <a:custGeom>
              <a:avLst/>
              <a:gdLst/>
              <a:ahLst/>
              <a:cxnLst/>
              <a:rect l="l" t="t" r="r" b="b"/>
              <a:pathLst>
                <a:path w="3021" h="3021" extrusionOk="0">
                  <a:moveTo>
                    <a:pt x="1529" y="1"/>
                  </a:moveTo>
                  <a:cubicBezTo>
                    <a:pt x="671" y="1"/>
                    <a:pt x="0" y="672"/>
                    <a:pt x="0" y="1492"/>
                  </a:cubicBezTo>
                  <a:cubicBezTo>
                    <a:pt x="0" y="2350"/>
                    <a:pt x="671" y="3021"/>
                    <a:pt x="1529" y="3021"/>
                  </a:cubicBezTo>
                  <a:cubicBezTo>
                    <a:pt x="2349" y="3021"/>
                    <a:pt x="3020" y="2350"/>
                    <a:pt x="3020" y="1492"/>
                  </a:cubicBezTo>
                  <a:cubicBezTo>
                    <a:pt x="3020" y="672"/>
                    <a:pt x="2349" y="1"/>
                    <a:pt x="15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6"/>
            <p:cNvSpPr/>
            <p:nvPr/>
          </p:nvSpPr>
          <p:spPr>
            <a:xfrm flipH="1">
              <a:off x="3432286" y="851713"/>
              <a:ext cx="82438" cy="82447"/>
            </a:xfrm>
            <a:custGeom>
              <a:avLst/>
              <a:gdLst/>
              <a:ahLst/>
              <a:cxnLst/>
              <a:rect l="l" t="t" r="r" b="b"/>
              <a:pathLst>
                <a:path w="3766" h="3766" extrusionOk="0">
                  <a:moveTo>
                    <a:pt x="1864" y="1"/>
                  </a:moveTo>
                  <a:cubicBezTo>
                    <a:pt x="858" y="1"/>
                    <a:pt x="0" y="858"/>
                    <a:pt x="0" y="1902"/>
                  </a:cubicBezTo>
                  <a:cubicBezTo>
                    <a:pt x="0" y="2946"/>
                    <a:pt x="858" y="3766"/>
                    <a:pt x="1864" y="3766"/>
                  </a:cubicBezTo>
                  <a:cubicBezTo>
                    <a:pt x="2908" y="3766"/>
                    <a:pt x="3766" y="2946"/>
                    <a:pt x="3766" y="1902"/>
                  </a:cubicBezTo>
                  <a:cubicBezTo>
                    <a:pt x="3766" y="858"/>
                    <a:pt x="2908" y="1"/>
                    <a:pt x="18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6"/>
            <p:cNvSpPr/>
            <p:nvPr/>
          </p:nvSpPr>
          <p:spPr>
            <a:xfrm flipH="1">
              <a:off x="3454307" y="987206"/>
              <a:ext cx="106123" cy="106113"/>
            </a:xfrm>
            <a:custGeom>
              <a:avLst/>
              <a:gdLst/>
              <a:ahLst/>
              <a:cxnLst/>
              <a:rect l="l" t="t" r="r" b="b"/>
              <a:pathLst>
                <a:path w="4848" h="4847" extrusionOk="0">
                  <a:moveTo>
                    <a:pt x="2424" y="0"/>
                  </a:moveTo>
                  <a:cubicBezTo>
                    <a:pt x="1082" y="0"/>
                    <a:pt x="1" y="1081"/>
                    <a:pt x="1" y="2423"/>
                  </a:cubicBezTo>
                  <a:cubicBezTo>
                    <a:pt x="1" y="3765"/>
                    <a:pt x="1082" y="4846"/>
                    <a:pt x="2424" y="4846"/>
                  </a:cubicBezTo>
                  <a:cubicBezTo>
                    <a:pt x="3766" y="4846"/>
                    <a:pt x="4847" y="3765"/>
                    <a:pt x="4847" y="2423"/>
                  </a:cubicBezTo>
                  <a:cubicBezTo>
                    <a:pt x="4847" y="1081"/>
                    <a:pt x="3766" y="0"/>
                    <a:pt x="24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6"/>
            <p:cNvSpPr/>
            <p:nvPr/>
          </p:nvSpPr>
          <p:spPr>
            <a:xfrm flipH="1">
              <a:off x="3520415" y="1113701"/>
              <a:ext cx="101219" cy="101231"/>
            </a:xfrm>
            <a:custGeom>
              <a:avLst/>
              <a:gdLst/>
              <a:ahLst/>
              <a:cxnLst/>
              <a:rect l="l" t="t" r="r" b="b"/>
              <a:pathLst>
                <a:path w="4624" h="4624" extrusionOk="0">
                  <a:moveTo>
                    <a:pt x="2312" y="0"/>
                  </a:moveTo>
                  <a:cubicBezTo>
                    <a:pt x="1045" y="0"/>
                    <a:pt x="1" y="1007"/>
                    <a:pt x="1" y="2312"/>
                  </a:cubicBezTo>
                  <a:cubicBezTo>
                    <a:pt x="1" y="3579"/>
                    <a:pt x="1045" y="4623"/>
                    <a:pt x="2312" y="4623"/>
                  </a:cubicBezTo>
                  <a:cubicBezTo>
                    <a:pt x="3580" y="4623"/>
                    <a:pt x="4623" y="3579"/>
                    <a:pt x="4623" y="2312"/>
                  </a:cubicBezTo>
                  <a:cubicBezTo>
                    <a:pt x="4623" y="1007"/>
                    <a:pt x="3580" y="0"/>
                    <a:pt x="23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6"/>
            <p:cNvSpPr/>
            <p:nvPr/>
          </p:nvSpPr>
          <p:spPr>
            <a:xfrm flipH="1">
              <a:off x="3649347" y="1221434"/>
              <a:ext cx="90603" cy="90613"/>
            </a:xfrm>
            <a:custGeom>
              <a:avLst/>
              <a:gdLst/>
              <a:ahLst/>
              <a:cxnLst/>
              <a:rect l="l" t="t" r="r" b="b"/>
              <a:pathLst>
                <a:path w="4139" h="4139" extrusionOk="0">
                  <a:moveTo>
                    <a:pt x="2088" y="0"/>
                  </a:moveTo>
                  <a:cubicBezTo>
                    <a:pt x="932" y="0"/>
                    <a:pt x="0" y="932"/>
                    <a:pt x="0" y="2051"/>
                  </a:cubicBezTo>
                  <a:cubicBezTo>
                    <a:pt x="0" y="3206"/>
                    <a:pt x="932" y="4138"/>
                    <a:pt x="2088" y="4138"/>
                  </a:cubicBezTo>
                  <a:cubicBezTo>
                    <a:pt x="3206" y="4138"/>
                    <a:pt x="4138" y="3206"/>
                    <a:pt x="4138" y="2051"/>
                  </a:cubicBezTo>
                  <a:cubicBezTo>
                    <a:pt x="4138" y="932"/>
                    <a:pt x="3206" y="0"/>
                    <a:pt x="20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6"/>
            <p:cNvSpPr/>
            <p:nvPr/>
          </p:nvSpPr>
          <p:spPr>
            <a:xfrm flipH="1">
              <a:off x="3735046" y="1354453"/>
              <a:ext cx="66940" cy="67779"/>
            </a:xfrm>
            <a:custGeom>
              <a:avLst/>
              <a:gdLst/>
              <a:ahLst/>
              <a:cxnLst/>
              <a:rect l="l" t="t" r="r" b="b"/>
              <a:pathLst>
                <a:path w="3058" h="3096" extrusionOk="0">
                  <a:moveTo>
                    <a:pt x="1529" y="1"/>
                  </a:moveTo>
                  <a:cubicBezTo>
                    <a:pt x="672" y="1"/>
                    <a:pt x="1" y="709"/>
                    <a:pt x="1" y="1529"/>
                  </a:cubicBezTo>
                  <a:cubicBezTo>
                    <a:pt x="1" y="2387"/>
                    <a:pt x="672" y="3095"/>
                    <a:pt x="1529" y="3095"/>
                  </a:cubicBezTo>
                  <a:cubicBezTo>
                    <a:pt x="2387" y="3095"/>
                    <a:pt x="3058" y="2387"/>
                    <a:pt x="3058" y="1529"/>
                  </a:cubicBezTo>
                  <a:cubicBezTo>
                    <a:pt x="3058" y="709"/>
                    <a:pt x="2387" y="1"/>
                    <a:pt x="15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6"/>
            <p:cNvSpPr/>
            <p:nvPr/>
          </p:nvSpPr>
          <p:spPr>
            <a:xfrm flipH="1">
              <a:off x="3801964" y="1494017"/>
              <a:ext cx="53871" cy="53067"/>
            </a:xfrm>
            <a:custGeom>
              <a:avLst/>
              <a:gdLst/>
              <a:ahLst/>
              <a:cxnLst/>
              <a:rect l="l" t="t" r="r" b="b"/>
              <a:pathLst>
                <a:path w="2461" h="2424" extrusionOk="0">
                  <a:moveTo>
                    <a:pt x="1231" y="1"/>
                  </a:moveTo>
                  <a:cubicBezTo>
                    <a:pt x="560" y="1"/>
                    <a:pt x="0" y="523"/>
                    <a:pt x="0" y="1231"/>
                  </a:cubicBezTo>
                  <a:cubicBezTo>
                    <a:pt x="0" y="1902"/>
                    <a:pt x="560" y="2424"/>
                    <a:pt x="1231" y="2424"/>
                  </a:cubicBezTo>
                  <a:cubicBezTo>
                    <a:pt x="1902" y="2424"/>
                    <a:pt x="2461" y="1902"/>
                    <a:pt x="2461" y="1231"/>
                  </a:cubicBezTo>
                  <a:cubicBezTo>
                    <a:pt x="2461" y="523"/>
                    <a:pt x="1902" y="1"/>
                    <a:pt x="12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6"/>
            <p:cNvSpPr/>
            <p:nvPr/>
          </p:nvSpPr>
          <p:spPr>
            <a:xfrm flipH="1">
              <a:off x="3801964" y="1648272"/>
              <a:ext cx="44896" cy="44923"/>
            </a:xfrm>
            <a:custGeom>
              <a:avLst/>
              <a:gdLst/>
              <a:ahLst/>
              <a:cxnLst/>
              <a:rect l="l" t="t" r="r" b="b"/>
              <a:pathLst>
                <a:path w="2051" h="2052" extrusionOk="0">
                  <a:moveTo>
                    <a:pt x="1044" y="1"/>
                  </a:moveTo>
                  <a:cubicBezTo>
                    <a:pt x="448" y="1"/>
                    <a:pt x="0" y="448"/>
                    <a:pt x="0" y="1007"/>
                  </a:cubicBezTo>
                  <a:cubicBezTo>
                    <a:pt x="0" y="1604"/>
                    <a:pt x="448" y="2051"/>
                    <a:pt x="1044" y="2051"/>
                  </a:cubicBezTo>
                  <a:cubicBezTo>
                    <a:pt x="1604" y="2051"/>
                    <a:pt x="2051" y="1604"/>
                    <a:pt x="2051" y="1007"/>
                  </a:cubicBezTo>
                  <a:cubicBezTo>
                    <a:pt x="2051" y="448"/>
                    <a:pt x="1604" y="1"/>
                    <a:pt x="10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6"/>
            <p:cNvSpPr/>
            <p:nvPr/>
          </p:nvSpPr>
          <p:spPr>
            <a:xfrm flipH="1">
              <a:off x="3747283" y="1785385"/>
              <a:ext cx="41635" cy="40830"/>
            </a:xfrm>
            <a:custGeom>
              <a:avLst/>
              <a:gdLst/>
              <a:ahLst/>
              <a:cxnLst/>
              <a:rect l="l" t="t" r="r" b="b"/>
              <a:pathLst>
                <a:path w="1902" h="1865" extrusionOk="0">
                  <a:moveTo>
                    <a:pt x="970" y="1"/>
                  </a:moveTo>
                  <a:cubicBezTo>
                    <a:pt x="448" y="1"/>
                    <a:pt x="0" y="411"/>
                    <a:pt x="0" y="933"/>
                  </a:cubicBezTo>
                  <a:cubicBezTo>
                    <a:pt x="0" y="1455"/>
                    <a:pt x="448" y="1865"/>
                    <a:pt x="970" y="1865"/>
                  </a:cubicBezTo>
                  <a:cubicBezTo>
                    <a:pt x="1492" y="1865"/>
                    <a:pt x="1902" y="1455"/>
                    <a:pt x="1902" y="933"/>
                  </a:cubicBezTo>
                  <a:cubicBezTo>
                    <a:pt x="1902" y="411"/>
                    <a:pt x="1492" y="1"/>
                    <a:pt x="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6"/>
            <p:cNvSpPr/>
            <p:nvPr/>
          </p:nvSpPr>
          <p:spPr>
            <a:xfrm flipH="1">
              <a:off x="3647727" y="1891498"/>
              <a:ext cx="46538" cy="47353"/>
            </a:xfrm>
            <a:custGeom>
              <a:avLst/>
              <a:gdLst/>
              <a:ahLst/>
              <a:cxnLst/>
              <a:rect l="l" t="t" r="r" b="b"/>
              <a:pathLst>
                <a:path w="2126" h="2163" extrusionOk="0">
                  <a:moveTo>
                    <a:pt x="1045" y="0"/>
                  </a:moveTo>
                  <a:cubicBezTo>
                    <a:pt x="448" y="0"/>
                    <a:pt x="1" y="485"/>
                    <a:pt x="1" y="1081"/>
                  </a:cubicBezTo>
                  <a:cubicBezTo>
                    <a:pt x="1" y="1678"/>
                    <a:pt x="448" y="2162"/>
                    <a:pt x="1045" y="2162"/>
                  </a:cubicBezTo>
                  <a:cubicBezTo>
                    <a:pt x="1641" y="2162"/>
                    <a:pt x="2126" y="1678"/>
                    <a:pt x="2126" y="1081"/>
                  </a:cubicBezTo>
                  <a:cubicBezTo>
                    <a:pt x="2126" y="485"/>
                    <a:pt x="1641" y="0"/>
                    <a:pt x="10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6"/>
            <p:cNvSpPr/>
            <p:nvPr/>
          </p:nvSpPr>
          <p:spPr>
            <a:xfrm flipH="1">
              <a:off x="3562859" y="2003303"/>
              <a:ext cx="70201" cy="70209"/>
            </a:xfrm>
            <a:custGeom>
              <a:avLst/>
              <a:gdLst/>
              <a:ahLst/>
              <a:cxnLst/>
              <a:rect l="l" t="t" r="r" b="b"/>
              <a:pathLst>
                <a:path w="3207" h="3207" extrusionOk="0">
                  <a:moveTo>
                    <a:pt x="1604" y="0"/>
                  </a:moveTo>
                  <a:cubicBezTo>
                    <a:pt x="709" y="0"/>
                    <a:pt x="1" y="746"/>
                    <a:pt x="1" y="1603"/>
                  </a:cubicBezTo>
                  <a:cubicBezTo>
                    <a:pt x="1" y="2498"/>
                    <a:pt x="709" y="3206"/>
                    <a:pt x="1604" y="3206"/>
                  </a:cubicBezTo>
                  <a:cubicBezTo>
                    <a:pt x="2461" y="3206"/>
                    <a:pt x="3207" y="2498"/>
                    <a:pt x="3207" y="1603"/>
                  </a:cubicBezTo>
                  <a:cubicBezTo>
                    <a:pt x="3207" y="746"/>
                    <a:pt x="2461" y="0"/>
                    <a:pt x="1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6"/>
            <p:cNvSpPr/>
            <p:nvPr/>
          </p:nvSpPr>
          <p:spPr>
            <a:xfrm flipH="1">
              <a:off x="3455949" y="2134701"/>
              <a:ext cx="91413" cy="91423"/>
            </a:xfrm>
            <a:custGeom>
              <a:avLst/>
              <a:gdLst/>
              <a:ahLst/>
              <a:cxnLst/>
              <a:rect l="l" t="t" r="r" b="b"/>
              <a:pathLst>
                <a:path w="4176" h="4176" extrusionOk="0">
                  <a:moveTo>
                    <a:pt x="2088" y="0"/>
                  </a:moveTo>
                  <a:cubicBezTo>
                    <a:pt x="932" y="0"/>
                    <a:pt x="0" y="932"/>
                    <a:pt x="0" y="2088"/>
                  </a:cubicBezTo>
                  <a:cubicBezTo>
                    <a:pt x="0" y="3244"/>
                    <a:pt x="932" y="4176"/>
                    <a:pt x="2088" y="4176"/>
                  </a:cubicBezTo>
                  <a:cubicBezTo>
                    <a:pt x="3243" y="4176"/>
                    <a:pt x="4175" y="3244"/>
                    <a:pt x="4175" y="2088"/>
                  </a:cubicBezTo>
                  <a:cubicBezTo>
                    <a:pt x="4175" y="932"/>
                    <a:pt x="3243" y="0"/>
                    <a:pt x="20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6"/>
            <p:cNvSpPr/>
            <p:nvPr/>
          </p:nvSpPr>
          <p:spPr>
            <a:xfrm flipH="1">
              <a:off x="3412694" y="2265290"/>
              <a:ext cx="97958" cy="97947"/>
            </a:xfrm>
            <a:custGeom>
              <a:avLst/>
              <a:gdLst/>
              <a:ahLst/>
              <a:cxnLst/>
              <a:rect l="l" t="t" r="r" b="b"/>
              <a:pathLst>
                <a:path w="4475" h="4474" extrusionOk="0">
                  <a:moveTo>
                    <a:pt x="2238" y="0"/>
                  </a:moveTo>
                  <a:cubicBezTo>
                    <a:pt x="1007" y="0"/>
                    <a:pt x="1" y="1007"/>
                    <a:pt x="1" y="2237"/>
                  </a:cubicBezTo>
                  <a:cubicBezTo>
                    <a:pt x="1" y="3467"/>
                    <a:pt x="1007" y="4474"/>
                    <a:pt x="2238" y="4474"/>
                  </a:cubicBezTo>
                  <a:cubicBezTo>
                    <a:pt x="3468" y="4474"/>
                    <a:pt x="4474" y="3467"/>
                    <a:pt x="4474" y="2237"/>
                  </a:cubicBezTo>
                  <a:cubicBezTo>
                    <a:pt x="4474" y="1007"/>
                    <a:pt x="3468" y="0"/>
                    <a:pt x="2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6"/>
            <p:cNvSpPr/>
            <p:nvPr/>
          </p:nvSpPr>
          <p:spPr>
            <a:xfrm flipH="1">
              <a:off x="3417597" y="2409737"/>
              <a:ext cx="98768" cy="98779"/>
            </a:xfrm>
            <a:custGeom>
              <a:avLst/>
              <a:gdLst/>
              <a:ahLst/>
              <a:cxnLst/>
              <a:rect l="l" t="t" r="r" b="b"/>
              <a:pathLst>
                <a:path w="4512" h="4512" extrusionOk="0">
                  <a:moveTo>
                    <a:pt x="2238" y="1"/>
                  </a:moveTo>
                  <a:cubicBezTo>
                    <a:pt x="1007" y="1"/>
                    <a:pt x="1" y="1007"/>
                    <a:pt x="1" y="2275"/>
                  </a:cubicBezTo>
                  <a:cubicBezTo>
                    <a:pt x="1" y="3505"/>
                    <a:pt x="1007" y="4512"/>
                    <a:pt x="2238" y="4512"/>
                  </a:cubicBezTo>
                  <a:cubicBezTo>
                    <a:pt x="3505" y="4512"/>
                    <a:pt x="4512" y="3505"/>
                    <a:pt x="4512" y="2275"/>
                  </a:cubicBezTo>
                  <a:cubicBezTo>
                    <a:pt x="4512" y="1007"/>
                    <a:pt x="3505" y="1"/>
                    <a:pt x="2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6"/>
            <p:cNvSpPr/>
            <p:nvPr/>
          </p:nvSpPr>
          <p:spPr>
            <a:xfrm flipH="1">
              <a:off x="3477992" y="2529708"/>
              <a:ext cx="113434" cy="113469"/>
            </a:xfrm>
            <a:custGeom>
              <a:avLst/>
              <a:gdLst/>
              <a:ahLst/>
              <a:cxnLst/>
              <a:rect l="l" t="t" r="r" b="b"/>
              <a:pathLst>
                <a:path w="5182" h="5183" extrusionOk="0">
                  <a:moveTo>
                    <a:pt x="2610" y="1"/>
                  </a:moveTo>
                  <a:cubicBezTo>
                    <a:pt x="1156" y="1"/>
                    <a:pt x="0" y="1157"/>
                    <a:pt x="0" y="2573"/>
                  </a:cubicBezTo>
                  <a:cubicBezTo>
                    <a:pt x="0" y="4027"/>
                    <a:pt x="1156" y="5183"/>
                    <a:pt x="2610" y="5183"/>
                  </a:cubicBezTo>
                  <a:cubicBezTo>
                    <a:pt x="4026" y="5183"/>
                    <a:pt x="5182" y="4027"/>
                    <a:pt x="5182" y="2573"/>
                  </a:cubicBezTo>
                  <a:cubicBezTo>
                    <a:pt x="5182" y="1157"/>
                    <a:pt x="4026" y="1"/>
                    <a:pt x="26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6"/>
            <p:cNvSpPr/>
            <p:nvPr/>
          </p:nvSpPr>
          <p:spPr>
            <a:xfrm flipH="1">
              <a:off x="3795419" y="590558"/>
              <a:ext cx="48180" cy="47353"/>
            </a:xfrm>
            <a:custGeom>
              <a:avLst/>
              <a:gdLst/>
              <a:ahLst/>
              <a:cxnLst/>
              <a:rect l="l" t="t" r="r" b="b"/>
              <a:pathLst>
                <a:path w="2201" h="2163" extrusionOk="0">
                  <a:moveTo>
                    <a:pt x="1119" y="0"/>
                  </a:moveTo>
                  <a:cubicBezTo>
                    <a:pt x="523" y="0"/>
                    <a:pt x="1" y="485"/>
                    <a:pt x="1" y="1081"/>
                  </a:cubicBezTo>
                  <a:cubicBezTo>
                    <a:pt x="1" y="1678"/>
                    <a:pt x="523" y="2162"/>
                    <a:pt x="1119" y="2162"/>
                  </a:cubicBezTo>
                  <a:cubicBezTo>
                    <a:pt x="1715" y="2162"/>
                    <a:pt x="2200" y="1678"/>
                    <a:pt x="2200" y="1081"/>
                  </a:cubicBezTo>
                  <a:cubicBezTo>
                    <a:pt x="2200" y="485"/>
                    <a:pt x="1715" y="0"/>
                    <a:pt x="1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6"/>
            <p:cNvSpPr/>
            <p:nvPr/>
          </p:nvSpPr>
          <p:spPr>
            <a:xfrm flipH="1">
              <a:off x="3848480" y="712959"/>
              <a:ext cx="66108" cy="66137"/>
            </a:xfrm>
            <a:custGeom>
              <a:avLst/>
              <a:gdLst/>
              <a:ahLst/>
              <a:cxnLst/>
              <a:rect l="l" t="t" r="r" b="b"/>
              <a:pathLst>
                <a:path w="3020" h="3021" extrusionOk="0">
                  <a:moveTo>
                    <a:pt x="1491" y="1"/>
                  </a:moveTo>
                  <a:cubicBezTo>
                    <a:pt x="671" y="1"/>
                    <a:pt x="0" y="672"/>
                    <a:pt x="0" y="1492"/>
                  </a:cubicBezTo>
                  <a:cubicBezTo>
                    <a:pt x="0" y="2350"/>
                    <a:pt x="671" y="3021"/>
                    <a:pt x="1491" y="3021"/>
                  </a:cubicBezTo>
                  <a:cubicBezTo>
                    <a:pt x="2312" y="3021"/>
                    <a:pt x="3020" y="2350"/>
                    <a:pt x="3020" y="1492"/>
                  </a:cubicBezTo>
                  <a:cubicBezTo>
                    <a:pt x="3020" y="672"/>
                    <a:pt x="2312" y="1"/>
                    <a:pt x="14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46"/>
            <p:cNvSpPr/>
            <p:nvPr/>
          </p:nvSpPr>
          <p:spPr>
            <a:xfrm flipH="1">
              <a:off x="3854193" y="851713"/>
              <a:ext cx="82438" cy="82447"/>
            </a:xfrm>
            <a:custGeom>
              <a:avLst/>
              <a:gdLst/>
              <a:ahLst/>
              <a:cxnLst/>
              <a:rect l="l" t="t" r="r" b="b"/>
              <a:pathLst>
                <a:path w="3766" h="3766" extrusionOk="0">
                  <a:moveTo>
                    <a:pt x="1865" y="1"/>
                  </a:moveTo>
                  <a:cubicBezTo>
                    <a:pt x="821" y="1"/>
                    <a:pt x="1" y="858"/>
                    <a:pt x="1" y="1902"/>
                  </a:cubicBezTo>
                  <a:cubicBezTo>
                    <a:pt x="1" y="2946"/>
                    <a:pt x="821" y="3766"/>
                    <a:pt x="1865" y="3766"/>
                  </a:cubicBezTo>
                  <a:cubicBezTo>
                    <a:pt x="2909" y="3766"/>
                    <a:pt x="3766" y="2946"/>
                    <a:pt x="3766" y="1902"/>
                  </a:cubicBezTo>
                  <a:cubicBezTo>
                    <a:pt x="3766" y="858"/>
                    <a:pt x="2909" y="1"/>
                    <a:pt x="18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46"/>
            <p:cNvSpPr/>
            <p:nvPr/>
          </p:nvSpPr>
          <p:spPr>
            <a:xfrm flipH="1">
              <a:off x="3808487" y="987206"/>
              <a:ext cx="106933" cy="106113"/>
            </a:xfrm>
            <a:custGeom>
              <a:avLst/>
              <a:gdLst/>
              <a:ahLst/>
              <a:cxnLst/>
              <a:rect l="l" t="t" r="r" b="b"/>
              <a:pathLst>
                <a:path w="4885" h="4847" extrusionOk="0">
                  <a:moveTo>
                    <a:pt x="2461" y="0"/>
                  </a:moveTo>
                  <a:cubicBezTo>
                    <a:pt x="1119" y="0"/>
                    <a:pt x="1" y="1081"/>
                    <a:pt x="1" y="2423"/>
                  </a:cubicBezTo>
                  <a:cubicBezTo>
                    <a:pt x="1" y="3765"/>
                    <a:pt x="1119" y="4846"/>
                    <a:pt x="2461" y="4846"/>
                  </a:cubicBezTo>
                  <a:cubicBezTo>
                    <a:pt x="3804" y="4846"/>
                    <a:pt x="4885" y="3765"/>
                    <a:pt x="4885" y="2423"/>
                  </a:cubicBezTo>
                  <a:cubicBezTo>
                    <a:pt x="4885" y="1081"/>
                    <a:pt x="3804" y="0"/>
                    <a:pt x="24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46"/>
            <p:cNvSpPr/>
            <p:nvPr/>
          </p:nvSpPr>
          <p:spPr>
            <a:xfrm flipH="1">
              <a:off x="3747283" y="1113701"/>
              <a:ext cx="102029" cy="101231"/>
            </a:xfrm>
            <a:custGeom>
              <a:avLst/>
              <a:gdLst/>
              <a:ahLst/>
              <a:cxnLst/>
              <a:rect l="l" t="t" r="r" b="b"/>
              <a:pathLst>
                <a:path w="4661" h="4624" extrusionOk="0">
                  <a:moveTo>
                    <a:pt x="2349" y="0"/>
                  </a:moveTo>
                  <a:cubicBezTo>
                    <a:pt x="1044" y="0"/>
                    <a:pt x="1" y="1007"/>
                    <a:pt x="1" y="2312"/>
                  </a:cubicBezTo>
                  <a:cubicBezTo>
                    <a:pt x="1" y="3579"/>
                    <a:pt x="1044" y="4623"/>
                    <a:pt x="2349" y="4623"/>
                  </a:cubicBezTo>
                  <a:cubicBezTo>
                    <a:pt x="3617" y="4623"/>
                    <a:pt x="4661" y="3579"/>
                    <a:pt x="4661" y="2312"/>
                  </a:cubicBezTo>
                  <a:cubicBezTo>
                    <a:pt x="4661" y="1007"/>
                    <a:pt x="3617" y="0"/>
                    <a:pt x="23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46"/>
            <p:cNvSpPr/>
            <p:nvPr/>
          </p:nvSpPr>
          <p:spPr>
            <a:xfrm flipH="1">
              <a:off x="3628945" y="1221434"/>
              <a:ext cx="90603" cy="90613"/>
            </a:xfrm>
            <a:custGeom>
              <a:avLst/>
              <a:gdLst/>
              <a:ahLst/>
              <a:cxnLst/>
              <a:rect l="l" t="t" r="r" b="b"/>
              <a:pathLst>
                <a:path w="4139" h="4139" extrusionOk="0">
                  <a:moveTo>
                    <a:pt x="2051" y="0"/>
                  </a:moveTo>
                  <a:cubicBezTo>
                    <a:pt x="932" y="0"/>
                    <a:pt x="0" y="932"/>
                    <a:pt x="0" y="2051"/>
                  </a:cubicBezTo>
                  <a:cubicBezTo>
                    <a:pt x="0" y="3206"/>
                    <a:pt x="932" y="4138"/>
                    <a:pt x="2051" y="4138"/>
                  </a:cubicBezTo>
                  <a:cubicBezTo>
                    <a:pt x="3206" y="4138"/>
                    <a:pt x="4138" y="3206"/>
                    <a:pt x="4138" y="2051"/>
                  </a:cubicBezTo>
                  <a:cubicBezTo>
                    <a:pt x="4138" y="932"/>
                    <a:pt x="3206" y="0"/>
                    <a:pt x="20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6"/>
            <p:cNvSpPr/>
            <p:nvPr/>
          </p:nvSpPr>
          <p:spPr>
            <a:xfrm flipH="1">
              <a:off x="3566931" y="1354453"/>
              <a:ext cx="67750" cy="67779"/>
            </a:xfrm>
            <a:custGeom>
              <a:avLst/>
              <a:gdLst/>
              <a:ahLst/>
              <a:cxnLst/>
              <a:rect l="l" t="t" r="r" b="b"/>
              <a:pathLst>
                <a:path w="3095" h="3096" extrusionOk="0">
                  <a:moveTo>
                    <a:pt x="1566" y="1"/>
                  </a:moveTo>
                  <a:cubicBezTo>
                    <a:pt x="709" y="1"/>
                    <a:pt x="0" y="709"/>
                    <a:pt x="0" y="1529"/>
                  </a:cubicBezTo>
                  <a:cubicBezTo>
                    <a:pt x="0" y="2387"/>
                    <a:pt x="709" y="3095"/>
                    <a:pt x="1566" y="3095"/>
                  </a:cubicBezTo>
                  <a:cubicBezTo>
                    <a:pt x="2386" y="3095"/>
                    <a:pt x="3094" y="2387"/>
                    <a:pt x="3094" y="1529"/>
                  </a:cubicBezTo>
                  <a:cubicBezTo>
                    <a:pt x="3094" y="709"/>
                    <a:pt x="2386" y="1"/>
                    <a:pt x="15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6"/>
            <p:cNvSpPr/>
            <p:nvPr/>
          </p:nvSpPr>
          <p:spPr>
            <a:xfrm flipH="1">
              <a:off x="3513082" y="1494017"/>
              <a:ext cx="53871" cy="53067"/>
            </a:xfrm>
            <a:custGeom>
              <a:avLst/>
              <a:gdLst/>
              <a:ahLst/>
              <a:cxnLst/>
              <a:rect l="l" t="t" r="r" b="b"/>
              <a:pathLst>
                <a:path w="2461" h="2424" extrusionOk="0">
                  <a:moveTo>
                    <a:pt x="1231" y="1"/>
                  </a:moveTo>
                  <a:cubicBezTo>
                    <a:pt x="522" y="1"/>
                    <a:pt x="0" y="523"/>
                    <a:pt x="0" y="1231"/>
                  </a:cubicBezTo>
                  <a:cubicBezTo>
                    <a:pt x="0" y="1902"/>
                    <a:pt x="522" y="2424"/>
                    <a:pt x="1231" y="2424"/>
                  </a:cubicBezTo>
                  <a:cubicBezTo>
                    <a:pt x="1902" y="2424"/>
                    <a:pt x="2461" y="1902"/>
                    <a:pt x="2461" y="1231"/>
                  </a:cubicBezTo>
                  <a:cubicBezTo>
                    <a:pt x="2461" y="523"/>
                    <a:pt x="1902" y="1"/>
                    <a:pt x="12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6"/>
            <p:cNvSpPr/>
            <p:nvPr/>
          </p:nvSpPr>
          <p:spPr>
            <a:xfrm flipH="1">
              <a:off x="3522056" y="1648272"/>
              <a:ext cx="44896" cy="44923"/>
            </a:xfrm>
            <a:custGeom>
              <a:avLst/>
              <a:gdLst/>
              <a:ahLst/>
              <a:cxnLst/>
              <a:rect l="l" t="t" r="r" b="b"/>
              <a:pathLst>
                <a:path w="2051" h="2052" extrusionOk="0">
                  <a:moveTo>
                    <a:pt x="1007" y="1"/>
                  </a:moveTo>
                  <a:cubicBezTo>
                    <a:pt x="448" y="1"/>
                    <a:pt x="0" y="448"/>
                    <a:pt x="0" y="1007"/>
                  </a:cubicBezTo>
                  <a:cubicBezTo>
                    <a:pt x="0" y="1604"/>
                    <a:pt x="448" y="2051"/>
                    <a:pt x="1007" y="2051"/>
                  </a:cubicBezTo>
                  <a:cubicBezTo>
                    <a:pt x="1603" y="2051"/>
                    <a:pt x="2051" y="1604"/>
                    <a:pt x="2051" y="1007"/>
                  </a:cubicBezTo>
                  <a:cubicBezTo>
                    <a:pt x="2051" y="448"/>
                    <a:pt x="1603" y="1"/>
                    <a:pt x="10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6"/>
            <p:cNvSpPr/>
            <p:nvPr/>
          </p:nvSpPr>
          <p:spPr>
            <a:xfrm flipH="1">
              <a:off x="3580809" y="1785385"/>
              <a:ext cx="40825" cy="40830"/>
            </a:xfrm>
            <a:custGeom>
              <a:avLst/>
              <a:gdLst/>
              <a:ahLst/>
              <a:cxnLst/>
              <a:rect l="l" t="t" r="r" b="b"/>
              <a:pathLst>
                <a:path w="1865" h="1865" extrusionOk="0">
                  <a:moveTo>
                    <a:pt x="933" y="1"/>
                  </a:moveTo>
                  <a:cubicBezTo>
                    <a:pt x="411" y="1"/>
                    <a:pt x="1" y="411"/>
                    <a:pt x="1" y="933"/>
                  </a:cubicBezTo>
                  <a:cubicBezTo>
                    <a:pt x="1" y="1455"/>
                    <a:pt x="411" y="1865"/>
                    <a:pt x="933" y="1865"/>
                  </a:cubicBezTo>
                  <a:cubicBezTo>
                    <a:pt x="1455" y="1865"/>
                    <a:pt x="1865" y="1455"/>
                    <a:pt x="1865" y="933"/>
                  </a:cubicBezTo>
                  <a:cubicBezTo>
                    <a:pt x="1865" y="411"/>
                    <a:pt x="1455" y="1"/>
                    <a:pt x="9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6"/>
            <p:cNvSpPr/>
            <p:nvPr/>
          </p:nvSpPr>
          <p:spPr>
            <a:xfrm flipH="1">
              <a:off x="3674652" y="1891498"/>
              <a:ext cx="46538" cy="47353"/>
            </a:xfrm>
            <a:custGeom>
              <a:avLst/>
              <a:gdLst/>
              <a:ahLst/>
              <a:cxnLst/>
              <a:rect l="l" t="t" r="r" b="b"/>
              <a:pathLst>
                <a:path w="2126" h="2163" extrusionOk="0">
                  <a:moveTo>
                    <a:pt x="1044" y="0"/>
                  </a:moveTo>
                  <a:cubicBezTo>
                    <a:pt x="485" y="0"/>
                    <a:pt x="1" y="485"/>
                    <a:pt x="1" y="1081"/>
                  </a:cubicBezTo>
                  <a:cubicBezTo>
                    <a:pt x="1" y="1678"/>
                    <a:pt x="485" y="2162"/>
                    <a:pt x="1044" y="2162"/>
                  </a:cubicBezTo>
                  <a:cubicBezTo>
                    <a:pt x="1641" y="2162"/>
                    <a:pt x="2126" y="1678"/>
                    <a:pt x="2126" y="1081"/>
                  </a:cubicBezTo>
                  <a:cubicBezTo>
                    <a:pt x="2126" y="485"/>
                    <a:pt x="1641" y="0"/>
                    <a:pt x="10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6"/>
            <p:cNvSpPr/>
            <p:nvPr/>
          </p:nvSpPr>
          <p:spPr>
            <a:xfrm flipH="1">
              <a:off x="3735856" y="2003303"/>
              <a:ext cx="70201" cy="70209"/>
            </a:xfrm>
            <a:custGeom>
              <a:avLst/>
              <a:gdLst/>
              <a:ahLst/>
              <a:cxnLst/>
              <a:rect l="l" t="t" r="r" b="b"/>
              <a:pathLst>
                <a:path w="3207" h="3207" extrusionOk="0">
                  <a:moveTo>
                    <a:pt x="1603" y="0"/>
                  </a:moveTo>
                  <a:cubicBezTo>
                    <a:pt x="746" y="0"/>
                    <a:pt x="0" y="746"/>
                    <a:pt x="0" y="1603"/>
                  </a:cubicBezTo>
                  <a:cubicBezTo>
                    <a:pt x="0" y="2498"/>
                    <a:pt x="746" y="3206"/>
                    <a:pt x="1603" y="3206"/>
                  </a:cubicBezTo>
                  <a:cubicBezTo>
                    <a:pt x="2498" y="3206"/>
                    <a:pt x="3207" y="2498"/>
                    <a:pt x="3207" y="1603"/>
                  </a:cubicBezTo>
                  <a:cubicBezTo>
                    <a:pt x="3207" y="746"/>
                    <a:pt x="2498" y="0"/>
                    <a:pt x="16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6"/>
            <p:cNvSpPr/>
            <p:nvPr/>
          </p:nvSpPr>
          <p:spPr>
            <a:xfrm flipH="1">
              <a:off x="3822365" y="2134701"/>
              <a:ext cx="90603" cy="91423"/>
            </a:xfrm>
            <a:custGeom>
              <a:avLst/>
              <a:gdLst/>
              <a:ahLst/>
              <a:cxnLst/>
              <a:rect l="l" t="t" r="r" b="b"/>
              <a:pathLst>
                <a:path w="4139" h="4176" extrusionOk="0">
                  <a:moveTo>
                    <a:pt x="2088" y="0"/>
                  </a:moveTo>
                  <a:cubicBezTo>
                    <a:pt x="933" y="0"/>
                    <a:pt x="1" y="932"/>
                    <a:pt x="1" y="2088"/>
                  </a:cubicBezTo>
                  <a:cubicBezTo>
                    <a:pt x="1" y="3244"/>
                    <a:pt x="933" y="4176"/>
                    <a:pt x="2088" y="4176"/>
                  </a:cubicBezTo>
                  <a:cubicBezTo>
                    <a:pt x="3207" y="4176"/>
                    <a:pt x="4139" y="3244"/>
                    <a:pt x="4139" y="2088"/>
                  </a:cubicBezTo>
                  <a:cubicBezTo>
                    <a:pt x="4139" y="932"/>
                    <a:pt x="3207" y="0"/>
                    <a:pt x="2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6"/>
            <p:cNvSpPr/>
            <p:nvPr/>
          </p:nvSpPr>
          <p:spPr>
            <a:xfrm flipH="1">
              <a:off x="3858265" y="2265290"/>
              <a:ext cx="97936" cy="97947"/>
            </a:xfrm>
            <a:custGeom>
              <a:avLst/>
              <a:gdLst/>
              <a:ahLst/>
              <a:cxnLst/>
              <a:rect l="l" t="t" r="r" b="b"/>
              <a:pathLst>
                <a:path w="4474" h="4474" extrusionOk="0">
                  <a:moveTo>
                    <a:pt x="2237" y="0"/>
                  </a:moveTo>
                  <a:cubicBezTo>
                    <a:pt x="1007" y="0"/>
                    <a:pt x="0" y="1007"/>
                    <a:pt x="0" y="2237"/>
                  </a:cubicBezTo>
                  <a:cubicBezTo>
                    <a:pt x="0" y="3467"/>
                    <a:pt x="1007" y="4474"/>
                    <a:pt x="2237" y="4474"/>
                  </a:cubicBezTo>
                  <a:cubicBezTo>
                    <a:pt x="3467" y="4474"/>
                    <a:pt x="4474" y="3467"/>
                    <a:pt x="4474" y="2237"/>
                  </a:cubicBezTo>
                  <a:cubicBezTo>
                    <a:pt x="4474" y="1007"/>
                    <a:pt x="3467" y="0"/>
                    <a:pt x="22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6"/>
            <p:cNvSpPr/>
            <p:nvPr/>
          </p:nvSpPr>
          <p:spPr>
            <a:xfrm flipH="1">
              <a:off x="3852552" y="2409737"/>
              <a:ext cx="98768" cy="98779"/>
            </a:xfrm>
            <a:custGeom>
              <a:avLst/>
              <a:gdLst/>
              <a:ahLst/>
              <a:cxnLst/>
              <a:rect l="l" t="t" r="r" b="b"/>
              <a:pathLst>
                <a:path w="4512" h="4512" extrusionOk="0">
                  <a:moveTo>
                    <a:pt x="2237" y="1"/>
                  </a:moveTo>
                  <a:cubicBezTo>
                    <a:pt x="1007" y="1"/>
                    <a:pt x="1" y="1007"/>
                    <a:pt x="1" y="2275"/>
                  </a:cubicBezTo>
                  <a:cubicBezTo>
                    <a:pt x="1" y="3505"/>
                    <a:pt x="1007" y="4512"/>
                    <a:pt x="2237" y="4512"/>
                  </a:cubicBezTo>
                  <a:cubicBezTo>
                    <a:pt x="3505" y="4512"/>
                    <a:pt x="4512" y="3505"/>
                    <a:pt x="4512" y="2275"/>
                  </a:cubicBezTo>
                  <a:cubicBezTo>
                    <a:pt x="4512" y="1007"/>
                    <a:pt x="3505" y="1"/>
                    <a:pt x="22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6"/>
            <p:cNvSpPr/>
            <p:nvPr/>
          </p:nvSpPr>
          <p:spPr>
            <a:xfrm flipH="1">
              <a:off x="3778301" y="2529708"/>
              <a:ext cx="112624" cy="113469"/>
            </a:xfrm>
            <a:custGeom>
              <a:avLst/>
              <a:gdLst/>
              <a:ahLst/>
              <a:cxnLst/>
              <a:rect l="l" t="t" r="r" b="b"/>
              <a:pathLst>
                <a:path w="5145" h="5183" extrusionOk="0">
                  <a:moveTo>
                    <a:pt x="2573" y="1"/>
                  </a:moveTo>
                  <a:cubicBezTo>
                    <a:pt x="1156" y="1"/>
                    <a:pt x="0" y="1157"/>
                    <a:pt x="0" y="2573"/>
                  </a:cubicBezTo>
                  <a:cubicBezTo>
                    <a:pt x="0" y="4027"/>
                    <a:pt x="1156" y="5183"/>
                    <a:pt x="2573" y="5183"/>
                  </a:cubicBezTo>
                  <a:cubicBezTo>
                    <a:pt x="3989" y="5183"/>
                    <a:pt x="5145" y="4027"/>
                    <a:pt x="5145" y="2573"/>
                  </a:cubicBezTo>
                  <a:cubicBezTo>
                    <a:pt x="5145" y="1157"/>
                    <a:pt x="3989" y="1"/>
                    <a:pt x="2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" name="Google Shape;1603;p45">
            <a:extLst>
              <a:ext uri="{FF2B5EF4-FFF2-40B4-BE49-F238E27FC236}">
                <a16:creationId xmlns:a16="http://schemas.microsoft.com/office/drawing/2014/main" id="{142ACA77-D694-4453-A606-B41602F726EC}"/>
              </a:ext>
            </a:extLst>
          </p:cNvPr>
          <p:cNvSpPr/>
          <p:nvPr/>
        </p:nvSpPr>
        <p:spPr>
          <a:xfrm rot="19911067" flipH="1">
            <a:off x="172199" y="1552009"/>
            <a:ext cx="1916632" cy="2075098"/>
          </a:xfrm>
          <a:custGeom>
            <a:avLst/>
            <a:gdLst/>
            <a:ahLst/>
            <a:cxnLst/>
            <a:rect l="l" t="t" r="r" b="b"/>
            <a:pathLst>
              <a:path w="63232" h="68460" extrusionOk="0">
                <a:moveTo>
                  <a:pt x="10078" y="1"/>
                </a:moveTo>
                <a:cubicBezTo>
                  <a:pt x="7986" y="1"/>
                  <a:pt x="5918" y="457"/>
                  <a:pt x="4022" y="1345"/>
                </a:cubicBezTo>
                <a:cubicBezTo>
                  <a:pt x="2755" y="1945"/>
                  <a:pt x="1654" y="2779"/>
                  <a:pt x="720" y="3780"/>
                </a:cubicBezTo>
                <a:cubicBezTo>
                  <a:pt x="1" y="4550"/>
                  <a:pt x="705" y="5597"/>
                  <a:pt x="1493" y="5597"/>
                </a:cubicBezTo>
                <a:cubicBezTo>
                  <a:pt x="1729" y="5597"/>
                  <a:pt x="1973" y="5504"/>
                  <a:pt x="2188" y="5281"/>
                </a:cubicBezTo>
                <a:cubicBezTo>
                  <a:pt x="2988" y="4414"/>
                  <a:pt x="3922" y="3713"/>
                  <a:pt x="4990" y="3213"/>
                </a:cubicBezTo>
                <a:lnTo>
                  <a:pt x="4990" y="3213"/>
                </a:lnTo>
                <a:cubicBezTo>
                  <a:pt x="4956" y="3580"/>
                  <a:pt x="5156" y="3947"/>
                  <a:pt x="5490" y="4113"/>
                </a:cubicBezTo>
                <a:cubicBezTo>
                  <a:pt x="11161" y="7149"/>
                  <a:pt x="13529" y="13587"/>
                  <a:pt x="14863" y="19491"/>
                </a:cubicBezTo>
                <a:cubicBezTo>
                  <a:pt x="15697" y="23127"/>
                  <a:pt x="16231" y="26796"/>
                  <a:pt x="17198" y="30332"/>
                </a:cubicBezTo>
                <a:cubicBezTo>
                  <a:pt x="18199" y="33935"/>
                  <a:pt x="19467" y="37437"/>
                  <a:pt x="20901" y="40873"/>
                </a:cubicBezTo>
                <a:cubicBezTo>
                  <a:pt x="23603" y="47411"/>
                  <a:pt x="26472" y="54049"/>
                  <a:pt x="30975" y="59620"/>
                </a:cubicBezTo>
                <a:cubicBezTo>
                  <a:pt x="34010" y="63389"/>
                  <a:pt x="38013" y="66758"/>
                  <a:pt x="42583" y="68460"/>
                </a:cubicBezTo>
                <a:lnTo>
                  <a:pt x="52924" y="57885"/>
                </a:lnTo>
                <a:cubicBezTo>
                  <a:pt x="55892" y="53115"/>
                  <a:pt x="52924" y="48079"/>
                  <a:pt x="52924" y="48078"/>
                </a:cubicBezTo>
                <a:lnTo>
                  <a:pt x="52924" y="48078"/>
                </a:lnTo>
                <a:cubicBezTo>
                  <a:pt x="56293" y="50380"/>
                  <a:pt x="55592" y="53682"/>
                  <a:pt x="55592" y="53682"/>
                </a:cubicBezTo>
                <a:lnTo>
                  <a:pt x="63231" y="45743"/>
                </a:lnTo>
                <a:cubicBezTo>
                  <a:pt x="62431" y="44009"/>
                  <a:pt x="61463" y="42307"/>
                  <a:pt x="60396" y="40706"/>
                </a:cubicBezTo>
                <a:cubicBezTo>
                  <a:pt x="58594" y="37971"/>
                  <a:pt x="56493" y="35469"/>
                  <a:pt x="54125" y="33201"/>
                </a:cubicBezTo>
                <a:cubicBezTo>
                  <a:pt x="51690" y="30933"/>
                  <a:pt x="48721" y="29231"/>
                  <a:pt x="45518" y="28264"/>
                </a:cubicBezTo>
                <a:cubicBezTo>
                  <a:pt x="39814" y="26563"/>
                  <a:pt x="31875" y="26563"/>
                  <a:pt x="28673" y="20559"/>
                </a:cubicBezTo>
                <a:cubicBezTo>
                  <a:pt x="27973" y="19124"/>
                  <a:pt x="27439" y="17590"/>
                  <a:pt x="27072" y="16055"/>
                </a:cubicBezTo>
                <a:cubicBezTo>
                  <a:pt x="26672" y="14521"/>
                  <a:pt x="26171" y="12986"/>
                  <a:pt x="25538" y="11519"/>
                </a:cubicBezTo>
                <a:cubicBezTo>
                  <a:pt x="24370" y="8717"/>
                  <a:pt x="22602" y="6215"/>
                  <a:pt x="20367" y="4147"/>
                </a:cubicBezTo>
                <a:cubicBezTo>
                  <a:pt x="18199" y="2112"/>
                  <a:pt x="15464" y="744"/>
                  <a:pt x="12528" y="211"/>
                </a:cubicBezTo>
                <a:cubicBezTo>
                  <a:pt x="11714" y="70"/>
                  <a:pt x="10894" y="1"/>
                  <a:pt x="10078" y="1"/>
                </a:cubicBezTo>
                <a:close/>
              </a:path>
            </a:pathLst>
          </a:custGeom>
          <a:solidFill>
            <a:srgbClr val="2B29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1694;p46">
            <a:extLst>
              <a:ext uri="{FF2B5EF4-FFF2-40B4-BE49-F238E27FC236}">
                <a16:creationId xmlns:a16="http://schemas.microsoft.com/office/drawing/2014/main" id="{1687C73C-070D-4A42-8BC5-EE50257820DF}"/>
              </a:ext>
            </a:extLst>
          </p:cNvPr>
          <p:cNvGrpSpPr/>
          <p:nvPr/>
        </p:nvGrpSpPr>
        <p:grpSpPr>
          <a:xfrm>
            <a:off x="320209" y="1417056"/>
            <a:ext cx="2694115" cy="4031613"/>
            <a:chOff x="663109" y="1112256"/>
            <a:chExt cx="2694115" cy="4031613"/>
          </a:xfrm>
        </p:grpSpPr>
        <p:sp>
          <p:nvSpPr>
            <p:cNvPr id="148" name="Google Shape;1695;p46">
              <a:extLst>
                <a:ext uri="{FF2B5EF4-FFF2-40B4-BE49-F238E27FC236}">
                  <a16:creationId xmlns:a16="http://schemas.microsoft.com/office/drawing/2014/main" id="{F93CB0E6-D4F9-4801-871D-1FED0F18D8FC}"/>
                </a:ext>
              </a:extLst>
            </p:cNvPr>
            <p:cNvSpPr/>
            <p:nvPr/>
          </p:nvSpPr>
          <p:spPr>
            <a:xfrm flipH="1">
              <a:off x="3091984" y="1996976"/>
              <a:ext cx="232669" cy="196332"/>
            </a:xfrm>
            <a:custGeom>
              <a:avLst/>
              <a:gdLst/>
              <a:ahLst/>
              <a:cxnLst/>
              <a:rect l="l" t="t" r="r" b="b"/>
              <a:pathLst>
                <a:path w="10629" h="8968" extrusionOk="0">
                  <a:moveTo>
                    <a:pt x="6143" y="0"/>
                  </a:moveTo>
                  <a:cubicBezTo>
                    <a:pt x="4347" y="0"/>
                    <a:pt x="2497" y="634"/>
                    <a:pt x="1942" y="1930"/>
                  </a:cubicBezTo>
                  <a:cubicBezTo>
                    <a:pt x="1942" y="1930"/>
                    <a:pt x="0" y="8968"/>
                    <a:pt x="3774" y="8968"/>
                  </a:cubicBezTo>
                  <a:cubicBezTo>
                    <a:pt x="3913" y="8968"/>
                    <a:pt x="4061" y="8958"/>
                    <a:pt x="4216" y="8938"/>
                  </a:cubicBezTo>
                  <a:cubicBezTo>
                    <a:pt x="8578" y="8342"/>
                    <a:pt x="10628" y="4465"/>
                    <a:pt x="10032" y="1930"/>
                  </a:cubicBezTo>
                  <a:cubicBezTo>
                    <a:pt x="9731" y="653"/>
                    <a:pt x="7965" y="0"/>
                    <a:pt x="6143" y="0"/>
                  </a:cubicBezTo>
                  <a:close/>
                </a:path>
              </a:pathLst>
            </a:custGeom>
            <a:solidFill>
              <a:srgbClr val="FFAD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696;p46">
              <a:extLst>
                <a:ext uri="{FF2B5EF4-FFF2-40B4-BE49-F238E27FC236}">
                  <a16:creationId xmlns:a16="http://schemas.microsoft.com/office/drawing/2014/main" id="{FB1A20F6-B586-4CAB-8956-B77169C08414}"/>
                </a:ext>
              </a:extLst>
            </p:cNvPr>
            <p:cNvSpPr/>
            <p:nvPr/>
          </p:nvSpPr>
          <p:spPr>
            <a:xfrm flipH="1">
              <a:off x="3076485" y="1764981"/>
              <a:ext cx="256025" cy="437062"/>
            </a:xfrm>
            <a:custGeom>
              <a:avLst/>
              <a:gdLst/>
              <a:ahLst/>
              <a:cxnLst/>
              <a:rect l="l" t="t" r="r" b="b"/>
              <a:pathLst>
                <a:path w="11696" h="19964" extrusionOk="0">
                  <a:moveTo>
                    <a:pt x="9720" y="1"/>
                  </a:moveTo>
                  <a:lnTo>
                    <a:pt x="400" y="18417"/>
                  </a:lnTo>
                  <a:cubicBezTo>
                    <a:pt x="1" y="19265"/>
                    <a:pt x="704" y="19963"/>
                    <a:pt x="1425" y="19963"/>
                  </a:cubicBezTo>
                  <a:cubicBezTo>
                    <a:pt x="1781" y="19963"/>
                    <a:pt x="2141" y="19793"/>
                    <a:pt x="2376" y="19386"/>
                  </a:cubicBezTo>
                  <a:lnTo>
                    <a:pt x="11696" y="1007"/>
                  </a:lnTo>
                  <a:lnTo>
                    <a:pt x="9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697;p46">
              <a:extLst>
                <a:ext uri="{FF2B5EF4-FFF2-40B4-BE49-F238E27FC236}">
                  <a16:creationId xmlns:a16="http://schemas.microsoft.com/office/drawing/2014/main" id="{784009FC-9BC6-42F9-9D12-AAB34BB43160}"/>
                </a:ext>
              </a:extLst>
            </p:cNvPr>
            <p:cNvSpPr/>
            <p:nvPr/>
          </p:nvSpPr>
          <p:spPr>
            <a:xfrm flipH="1">
              <a:off x="2721495" y="1206744"/>
              <a:ext cx="445593" cy="604999"/>
            </a:xfrm>
            <a:custGeom>
              <a:avLst/>
              <a:gdLst/>
              <a:ahLst/>
              <a:cxnLst/>
              <a:rect l="l" t="t" r="r" b="b"/>
              <a:pathLst>
                <a:path w="20356" h="27635" extrusionOk="0">
                  <a:moveTo>
                    <a:pt x="14801" y="0"/>
                  </a:moveTo>
                  <a:lnTo>
                    <a:pt x="14502" y="597"/>
                  </a:lnTo>
                  <a:cubicBezTo>
                    <a:pt x="10998" y="932"/>
                    <a:pt x="6562" y="4921"/>
                    <a:pt x="3579" y="10811"/>
                  </a:cubicBezTo>
                  <a:cubicBezTo>
                    <a:pt x="560" y="16664"/>
                    <a:pt x="0" y="22592"/>
                    <a:pt x="1790" y="25612"/>
                  </a:cubicBezTo>
                  <a:lnTo>
                    <a:pt x="1454" y="26245"/>
                  </a:lnTo>
                  <a:lnTo>
                    <a:pt x="3579" y="27289"/>
                  </a:lnTo>
                  <a:cubicBezTo>
                    <a:pt x="4093" y="27522"/>
                    <a:pt x="4650" y="27634"/>
                    <a:pt x="5239" y="27634"/>
                  </a:cubicBezTo>
                  <a:cubicBezTo>
                    <a:pt x="8794" y="27634"/>
                    <a:pt x="13493" y="23551"/>
                    <a:pt x="16627" y="17410"/>
                  </a:cubicBezTo>
                  <a:cubicBezTo>
                    <a:pt x="20243" y="10252"/>
                    <a:pt x="20355" y="3020"/>
                    <a:pt x="16888" y="1081"/>
                  </a:cubicBezTo>
                  <a:lnTo>
                    <a:pt x="148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698;p46">
              <a:extLst>
                <a:ext uri="{FF2B5EF4-FFF2-40B4-BE49-F238E27FC236}">
                  <a16:creationId xmlns:a16="http://schemas.microsoft.com/office/drawing/2014/main" id="{20EE73C4-48B5-4510-B827-55B0C0671429}"/>
                </a:ext>
              </a:extLst>
            </p:cNvPr>
            <p:cNvSpPr/>
            <p:nvPr/>
          </p:nvSpPr>
          <p:spPr>
            <a:xfrm flipH="1">
              <a:off x="2759037" y="1200133"/>
              <a:ext cx="448854" cy="592696"/>
            </a:xfrm>
            <a:custGeom>
              <a:avLst/>
              <a:gdLst/>
              <a:ahLst/>
              <a:cxnLst/>
              <a:rect l="l" t="t" r="r" b="b"/>
              <a:pathLst>
                <a:path w="20505" h="27073" extrusionOk="0">
                  <a:moveTo>
                    <a:pt x="15121" y="1"/>
                  </a:moveTo>
                  <a:cubicBezTo>
                    <a:pt x="11557" y="1"/>
                    <a:pt x="6854" y="4094"/>
                    <a:pt x="3728" y="10219"/>
                  </a:cubicBezTo>
                  <a:cubicBezTo>
                    <a:pt x="75" y="17451"/>
                    <a:pt x="0" y="24832"/>
                    <a:pt x="3579" y="26659"/>
                  </a:cubicBezTo>
                  <a:cubicBezTo>
                    <a:pt x="4133" y="26939"/>
                    <a:pt x="4740" y="27073"/>
                    <a:pt x="5384" y="27073"/>
                  </a:cubicBezTo>
                  <a:cubicBezTo>
                    <a:pt x="8947" y="27073"/>
                    <a:pt x="13651" y="22980"/>
                    <a:pt x="16776" y="16855"/>
                  </a:cubicBezTo>
                  <a:cubicBezTo>
                    <a:pt x="20467" y="9585"/>
                    <a:pt x="20504" y="2241"/>
                    <a:pt x="16925" y="414"/>
                  </a:cubicBezTo>
                  <a:cubicBezTo>
                    <a:pt x="16372" y="134"/>
                    <a:pt x="15765" y="1"/>
                    <a:pt x="15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699;p46">
              <a:extLst>
                <a:ext uri="{FF2B5EF4-FFF2-40B4-BE49-F238E27FC236}">
                  <a16:creationId xmlns:a16="http://schemas.microsoft.com/office/drawing/2014/main" id="{3812ED1A-4DB3-44F2-84CF-FF30622551BB}"/>
                </a:ext>
              </a:extLst>
            </p:cNvPr>
            <p:cNvSpPr/>
            <p:nvPr/>
          </p:nvSpPr>
          <p:spPr>
            <a:xfrm flipH="1">
              <a:off x="2795768" y="1235620"/>
              <a:ext cx="374582" cy="521720"/>
            </a:xfrm>
            <a:custGeom>
              <a:avLst/>
              <a:gdLst/>
              <a:ahLst/>
              <a:cxnLst/>
              <a:rect l="l" t="t" r="r" b="b"/>
              <a:pathLst>
                <a:path w="17112" h="23831" extrusionOk="0">
                  <a:moveTo>
                    <a:pt x="13376" y="1"/>
                  </a:moveTo>
                  <a:cubicBezTo>
                    <a:pt x="10755" y="1"/>
                    <a:pt x="6469" y="3373"/>
                    <a:pt x="3467" y="9343"/>
                  </a:cubicBezTo>
                  <a:cubicBezTo>
                    <a:pt x="0" y="16203"/>
                    <a:pt x="187" y="22391"/>
                    <a:pt x="2610" y="23584"/>
                  </a:cubicBezTo>
                  <a:cubicBezTo>
                    <a:pt x="2930" y="23749"/>
                    <a:pt x="3300" y="23831"/>
                    <a:pt x="3708" y="23831"/>
                  </a:cubicBezTo>
                  <a:cubicBezTo>
                    <a:pt x="6339" y="23831"/>
                    <a:pt x="10574" y="20458"/>
                    <a:pt x="13607" y="14488"/>
                  </a:cubicBezTo>
                  <a:cubicBezTo>
                    <a:pt x="17112" y="7628"/>
                    <a:pt x="16851" y="1440"/>
                    <a:pt x="14465" y="247"/>
                  </a:cubicBezTo>
                  <a:cubicBezTo>
                    <a:pt x="14149" y="82"/>
                    <a:pt x="13783" y="1"/>
                    <a:pt x="133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700;p46">
              <a:extLst>
                <a:ext uri="{FF2B5EF4-FFF2-40B4-BE49-F238E27FC236}">
                  <a16:creationId xmlns:a16="http://schemas.microsoft.com/office/drawing/2014/main" id="{B362B9A2-D570-417C-97F7-2848527004DA}"/>
                </a:ext>
              </a:extLst>
            </p:cNvPr>
            <p:cNvSpPr/>
            <p:nvPr/>
          </p:nvSpPr>
          <p:spPr>
            <a:xfrm flipH="1">
              <a:off x="2800650" y="1251230"/>
              <a:ext cx="334611" cy="506023"/>
            </a:xfrm>
            <a:custGeom>
              <a:avLst/>
              <a:gdLst/>
              <a:ahLst/>
              <a:cxnLst/>
              <a:rect l="l" t="t" r="r" b="b"/>
              <a:pathLst>
                <a:path w="15286" h="23114" extrusionOk="0">
                  <a:moveTo>
                    <a:pt x="13209" y="1"/>
                  </a:moveTo>
                  <a:cubicBezTo>
                    <a:pt x="10566" y="1"/>
                    <a:pt x="6322" y="3399"/>
                    <a:pt x="3281" y="9339"/>
                  </a:cubicBezTo>
                  <a:cubicBezTo>
                    <a:pt x="112" y="15564"/>
                    <a:pt x="0" y="21156"/>
                    <a:pt x="1790" y="23095"/>
                  </a:cubicBezTo>
                  <a:cubicBezTo>
                    <a:pt x="1896" y="23107"/>
                    <a:pt x="2005" y="23113"/>
                    <a:pt x="2117" y="23113"/>
                  </a:cubicBezTo>
                  <a:cubicBezTo>
                    <a:pt x="4760" y="23113"/>
                    <a:pt x="9002" y="19748"/>
                    <a:pt x="12042" y="13775"/>
                  </a:cubicBezTo>
                  <a:cubicBezTo>
                    <a:pt x="15173" y="7586"/>
                    <a:pt x="15285" y="1995"/>
                    <a:pt x="13533" y="19"/>
                  </a:cubicBezTo>
                  <a:cubicBezTo>
                    <a:pt x="13428" y="7"/>
                    <a:pt x="13320" y="1"/>
                    <a:pt x="13209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701;p46">
              <a:extLst>
                <a:ext uri="{FF2B5EF4-FFF2-40B4-BE49-F238E27FC236}">
                  <a16:creationId xmlns:a16="http://schemas.microsoft.com/office/drawing/2014/main" id="{7AA9363C-A04B-4A79-9C0C-858D49AD3C34}"/>
                </a:ext>
              </a:extLst>
            </p:cNvPr>
            <p:cNvSpPr/>
            <p:nvPr/>
          </p:nvSpPr>
          <p:spPr>
            <a:xfrm flipH="1">
              <a:off x="3085460" y="1793923"/>
              <a:ext cx="128144" cy="159246"/>
            </a:xfrm>
            <a:custGeom>
              <a:avLst/>
              <a:gdLst/>
              <a:ahLst/>
              <a:cxnLst/>
              <a:rect l="l" t="t" r="r" b="b"/>
              <a:pathLst>
                <a:path w="5854" h="7274" extrusionOk="0">
                  <a:moveTo>
                    <a:pt x="3444" y="1"/>
                  </a:moveTo>
                  <a:cubicBezTo>
                    <a:pt x="3117" y="1"/>
                    <a:pt x="2807" y="187"/>
                    <a:pt x="2647" y="505"/>
                  </a:cubicBezTo>
                  <a:lnTo>
                    <a:pt x="224" y="5277"/>
                  </a:lnTo>
                  <a:cubicBezTo>
                    <a:pt x="1" y="5687"/>
                    <a:pt x="187" y="6247"/>
                    <a:pt x="597" y="6433"/>
                  </a:cubicBezTo>
                  <a:lnTo>
                    <a:pt x="2014" y="7179"/>
                  </a:lnTo>
                  <a:cubicBezTo>
                    <a:pt x="2142" y="7243"/>
                    <a:pt x="2277" y="7273"/>
                    <a:pt x="2410" y="7273"/>
                  </a:cubicBezTo>
                  <a:cubicBezTo>
                    <a:pt x="2737" y="7273"/>
                    <a:pt x="3047" y="7087"/>
                    <a:pt x="3207" y="6768"/>
                  </a:cubicBezTo>
                  <a:lnTo>
                    <a:pt x="5630" y="1997"/>
                  </a:lnTo>
                  <a:cubicBezTo>
                    <a:pt x="5853" y="1587"/>
                    <a:pt x="5667" y="1027"/>
                    <a:pt x="5220" y="841"/>
                  </a:cubicBezTo>
                  <a:lnTo>
                    <a:pt x="3840" y="95"/>
                  </a:lnTo>
                  <a:cubicBezTo>
                    <a:pt x="3712" y="31"/>
                    <a:pt x="3577" y="1"/>
                    <a:pt x="34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702;p46">
              <a:extLst>
                <a:ext uri="{FF2B5EF4-FFF2-40B4-BE49-F238E27FC236}">
                  <a16:creationId xmlns:a16="http://schemas.microsoft.com/office/drawing/2014/main" id="{172D0F2D-E410-425E-AA8D-B39142B9D6BF}"/>
                </a:ext>
              </a:extLst>
            </p:cNvPr>
            <p:cNvSpPr/>
            <p:nvPr/>
          </p:nvSpPr>
          <p:spPr>
            <a:xfrm flipH="1">
              <a:off x="3023446" y="1776409"/>
              <a:ext cx="211370" cy="334408"/>
            </a:xfrm>
            <a:custGeom>
              <a:avLst/>
              <a:gdLst/>
              <a:ahLst/>
              <a:cxnLst/>
              <a:rect l="l" t="t" r="r" b="b"/>
              <a:pathLst>
                <a:path w="9656" h="15275" extrusionOk="0">
                  <a:moveTo>
                    <a:pt x="3094" y="1"/>
                  </a:moveTo>
                  <a:lnTo>
                    <a:pt x="3094" y="1"/>
                  </a:lnTo>
                  <a:cubicBezTo>
                    <a:pt x="1529" y="1939"/>
                    <a:pt x="4548" y="4586"/>
                    <a:pt x="4548" y="4735"/>
                  </a:cubicBezTo>
                  <a:cubicBezTo>
                    <a:pt x="4548" y="4884"/>
                    <a:pt x="3728" y="6301"/>
                    <a:pt x="1864" y="8463"/>
                  </a:cubicBezTo>
                  <a:cubicBezTo>
                    <a:pt x="0" y="10625"/>
                    <a:pt x="1491" y="13198"/>
                    <a:pt x="1491" y="13645"/>
                  </a:cubicBezTo>
                  <a:cubicBezTo>
                    <a:pt x="1491" y="13645"/>
                    <a:pt x="2776" y="15274"/>
                    <a:pt x="4536" y="15274"/>
                  </a:cubicBezTo>
                  <a:cubicBezTo>
                    <a:pt x="5020" y="15274"/>
                    <a:pt x="5539" y="15151"/>
                    <a:pt x="6077" y="14838"/>
                  </a:cubicBezTo>
                  <a:cubicBezTo>
                    <a:pt x="8575" y="13347"/>
                    <a:pt x="9656" y="4735"/>
                    <a:pt x="7941" y="4139"/>
                  </a:cubicBezTo>
                  <a:cubicBezTo>
                    <a:pt x="6226" y="3542"/>
                    <a:pt x="3095" y="1"/>
                    <a:pt x="3094" y="1"/>
                  </a:cubicBezTo>
                  <a:close/>
                </a:path>
              </a:pathLst>
            </a:custGeom>
            <a:solidFill>
              <a:srgbClr val="FFAD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703;p46">
              <a:extLst>
                <a:ext uri="{FF2B5EF4-FFF2-40B4-BE49-F238E27FC236}">
                  <a16:creationId xmlns:a16="http://schemas.microsoft.com/office/drawing/2014/main" id="{73EBC45B-66E1-4EBA-A59E-45C99E410332}"/>
                </a:ext>
              </a:extLst>
            </p:cNvPr>
            <p:cNvSpPr/>
            <p:nvPr/>
          </p:nvSpPr>
          <p:spPr>
            <a:xfrm flipH="1">
              <a:off x="3135238" y="1776409"/>
              <a:ext cx="99578" cy="298745"/>
            </a:xfrm>
            <a:custGeom>
              <a:avLst/>
              <a:gdLst/>
              <a:ahLst/>
              <a:cxnLst/>
              <a:rect l="l" t="t" r="r" b="b"/>
              <a:pathLst>
                <a:path w="4549" h="13646" fill="none" extrusionOk="0">
                  <a:moveTo>
                    <a:pt x="1491" y="13645"/>
                  </a:moveTo>
                  <a:cubicBezTo>
                    <a:pt x="1491" y="13198"/>
                    <a:pt x="0" y="10625"/>
                    <a:pt x="1864" y="8463"/>
                  </a:cubicBezTo>
                  <a:cubicBezTo>
                    <a:pt x="3728" y="6301"/>
                    <a:pt x="4548" y="4884"/>
                    <a:pt x="4548" y="4735"/>
                  </a:cubicBezTo>
                  <a:cubicBezTo>
                    <a:pt x="4548" y="4586"/>
                    <a:pt x="1529" y="1939"/>
                    <a:pt x="3094" y="1"/>
                  </a:cubicBezTo>
                </a:path>
              </a:pathLst>
            </a:custGeom>
            <a:solidFill>
              <a:schemeClr val="dk1"/>
            </a:solidFill>
            <a:ln w="12125" cap="flat" cmpd="sng">
              <a:solidFill>
                <a:schemeClr val="dk1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704;p46">
              <a:extLst>
                <a:ext uri="{FF2B5EF4-FFF2-40B4-BE49-F238E27FC236}">
                  <a16:creationId xmlns:a16="http://schemas.microsoft.com/office/drawing/2014/main" id="{E98B25AD-FE4C-4D30-9A31-641DBF426750}"/>
                </a:ext>
              </a:extLst>
            </p:cNvPr>
            <p:cNvSpPr/>
            <p:nvPr/>
          </p:nvSpPr>
          <p:spPr>
            <a:xfrm flipH="1">
              <a:off x="3127073" y="1799155"/>
              <a:ext cx="227700" cy="284143"/>
            </a:xfrm>
            <a:custGeom>
              <a:avLst/>
              <a:gdLst/>
              <a:ahLst/>
              <a:cxnLst/>
              <a:rect l="l" t="t" r="r" b="b"/>
              <a:pathLst>
                <a:path w="10402" h="12979" extrusionOk="0">
                  <a:moveTo>
                    <a:pt x="6351" y="1"/>
                  </a:moveTo>
                  <a:cubicBezTo>
                    <a:pt x="5699" y="1"/>
                    <a:pt x="5294" y="900"/>
                    <a:pt x="5294" y="900"/>
                  </a:cubicBezTo>
                  <a:cubicBezTo>
                    <a:pt x="4511" y="3249"/>
                    <a:pt x="1156" y="4703"/>
                    <a:pt x="597" y="7014"/>
                  </a:cubicBezTo>
                  <a:cubicBezTo>
                    <a:pt x="0" y="9325"/>
                    <a:pt x="1939" y="12979"/>
                    <a:pt x="4026" y="12979"/>
                  </a:cubicBezTo>
                  <a:cubicBezTo>
                    <a:pt x="6077" y="12979"/>
                    <a:pt x="4511" y="11525"/>
                    <a:pt x="5928" y="10593"/>
                  </a:cubicBezTo>
                  <a:cubicBezTo>
                    <a:pt x="7344" y="9661"/>
                    <a:pt x="5816" y="8132"/>
                    <a:pt x="7456" y="7797"/>
                  </a:cubicBezTo>
                  <a:cubicBezTo>
                    <a:pt x="9096" y="7461"/>
                    <a:pt x="8314" y="5597"/>
                    <a:pt x="9357" y="4815"/>
                  </a:cubicBezTo>
                  <a:cubicBezTo>
                    <a:pt x="10401" y="4069"/>
                    <a:pt x="7978" y="1087"/>
                    <a:pt x="6971" y="266"/>
                  </a:cubicBezTo>
                  <a:cubicBezTo>
                    <a:pt x="6747" y="75"/>
                    <a:pt x="6539" y="1"/>
                    <a:pt x="6351" y="1"/>
                  </a:cubicBezTo>
                  <a:close/>
                </a:path>
              </a:pathLst>
            </a:custGeom>
            <a:solidFill>
              <a:srgbClr val="FFAD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705;p46">
              <a:extLst>
                <a:ext uri="{FF2B5EF4-FFF2-40B4-BE49-F238E27FC236}">
                  <a16:creationId xmlns:a16="http://schemas.microsoft.com/office/drawing/2014/main" id="{57014DB7-6238-47B2-8FAB-2B2602D08AC2}"/>
                </a:ext>
              </a:extLst>
            </p:cNvPr>
            <p:cNvSpPr/>
            <p:nvPr/>
          </p:nvSpPr>
          <p:spPr>
            <a:xfrm flipH="1">
              <a:off x="3127073" y="1786195"/>
              <a:ext cx="139571" cy="297103"/>
            </a:xfrm>
            <a:custGeom>
              <a:avLst/>
              <a:gdLst/>
              <a:ahLst/>
              <a:cxnLst/>
              <a:rect l="l" t="t" r="r" b="b"/>
              <a:pathLst>
                <a:path w="6376" h="13571" fill="none" extrusionOk="0">
                  <a:moveTo>
                    <a:pt x="1268" y="1492"/>
                  </a:moveTo>
                  <a:cubicBezTo>
                    <a:pt x="1268" y="1492"/>
                    <a:pt x="1939" y="1"/>
                    <a:pt x="2945" y="858"/>
                  </a:cubicBezTo>
                  <a:cubicBezTo>
                    <a:pt x="3952" y="1679"/>
                    <a:pt x="6375" y="4661"/>
                    <a:pt x="5331" y="5407"/>
                  </a:cubicBezTo>
                  <a:cubicBezTo>
                    <a:pt x="4288" y="6189"/>
                    <a:pt x="5070" y="8053"/>
                    <a:pt x="3430" y="8389"/>
                  </a:cubicBezTo>
                  <a:cubicBezTo>
                    <a:pt x="1790" y="8724"/>
                    <a:pt x="3318" y="10253"/>
                    <a:pt x="1902" y="11185"/>
                  </a:cubicBezTo>
                  <a:cubicBezTo>
                    <a:pt x="485" y="12117"/>
                    <a:pt x="2051" y="13571"/>
                    <a:pt x="0" y="13571"/>
                  </a:cubicBezTo>
                </a:path>
              </a:pathLst>
            </a:custGeom>
            <a:solidFill>
              <a:schemeClr val="dk1"/>
            </a:solidFill>
            <a:ln w="12125" cap="flat" cmpd="sng">
              <a:solidFill>
                <a:schemeClr val="dk1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706;p46">
              <a:extLst>
                <a:ext uri="{FF2B5EF4-FFF2-40B4-BE49-F238E27FC236}">
                  <a16:creationId xmlns:a16="http://schemas.microsoft.com/office/drawing/2014/main" id="{CAE94D95-84E5-46B7-B980-2973EE0766C6}"/>
                </a:ext>
              </a:extLst>
            </p:cNvPr>
            <p:cNvSpPr/>
            <p:nvPr/>
          </p:nvSpPr>
          <p:spPr>
            <a:xfrm flipH="1">
              <a:off x="3160543" y="1849048"/>
              <a:ext cx="71011" cy="70209"/>
            </a:xfrm>
            <a:custGeom>
              <a:avLst/>
              <a:gdLst/>
              <a:ahLst/>
              <a:cxnLst/>
              <a:rect l="l" t="t" r="r" b="b"/>
              <a:pathLst>
                <a:path w="3244" h="3207" extrusionOk="0">
                  <a:moveTo>
                    <a:pt x="0" y="1"/>
                  </a:moveTo>
                  <a:lnTo>
                    <a:pt x="0" y="1"/>
                  </a:lnTo>
                  <a:cubicBezTo>
                    <a:pt x="112" y="336"/>
                    <a:pt x="299" y="709"/>
                    <a:pt x="560" y="1007"/>
                  </a:cubicBezTo>
                  <a:cubicBezTo>
                    <a:pt x="783" y="1343"/>
                    <a:pt x="1007" y="1641"/>
                    <a:pt x="1305" y="1902"/>
                  </a:cubicBezTo>
                  <a:cubicBezTo>
                    <a:pt x="1864" y="2461"/>
                    <a:pt x="2498" y="2908"/>
                    <a:pt x="3244" y="3207"/>
                  </a:cubicBezTo>
                  <a:cubicBezTo>
                    <a:pt x="2983" y="2908"/>
                    <a:pt x="2722" y="2647"/>
                    <a:pt x="2424" y="2386"/>
                  </a:cubicBezTo>
                  <a:lnTo>
                    <a:pt x="1641" y="1566"/>
                  </a:lnTo>
                  <a:cubicBezTo>
                    <a:pt x="1081" y="1044"/>
                    <a:pt x="560" y="52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707;p46">
              <a:extLst>
                <a:ext uri="{FF2B5EF4-FFF2-40B4-BE49-F238E27FC236}">
                  <a16:creationId xmlns:a16="http://schemas.microsoft.com/office/drawing/2014/main" id="{D4FFE314-30C6-4A57-B4E3-93EA7D28FF9A}"/>
                </a:ext>
              </a:extLst>
            </p:cNvPr>
            <p:cNvSpPr/>
            <p:nvPr/>
          </p:nvSpPr>
          <p:spPr>
            <a:xfrm flipH="1">
              <a:off x="3203798" y="1910260"/>
              <a:ext cx="53871" cy="64495"/>
            </a:xfrm>
            <a:custGeom>
              <a:avLst/>
              <a:gdLst/>
              <a:ahLst/>
              <a:cxnLst/>
              <a:rect l="l" t="t" r="r" b="b"/>
              <a:pathLst>
                <a:path w="2461" h="2946" extrusionOk="0">
                  <a:moveTo>
                    <a:pt x="0" y="1"/>
                  </a:moveTo>
                  <a:cubicBezTo>
                    <a:pt x="38" y="336"/>
                    <a:pt x="150" y="634"/>
                    <a:pt x="299" y="933"/>
                  </a:cubicBezTo>
                  <a:cubicBezTo>
                    <a:pt x="448" y="1268"/>
                    <a:pt x="634" y="1529"/>
                    <a:pt x="821" y="1790"/>
                  </a:cubicBezTo>
                  <a:cubicBezTo>
                    <a:pt x="1268" y="2349"/>
                    <a:pt x="1827" y="2722"/>
                    <a:pt x="2461" y="2946"/>
                  </a:cubicBezTo>
                  <a:cubicBezTo>
                    <a:pt x="2237" y="2685"/>
                    <a:pt x="2014" y="2461"/>
                    <a:pt x="1827" y="2237"/>
                  </a:cubicBezTo>
                  <a:cubicBezTo>
                    <a:pt x="1603" y="1976"/>
                    <a:pt x="1380" y="1753"/>
                    <a:pt x="1193" y="1492"/>
                  </a:cubicBezTo>
                  <a:cubicBezTo>
                    <a:pt x="783" y="1007"/>
                    <a:pt x="411" y="52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708;p46">
              <a:extLst>
                <a:ext uri="{FF2B5EF4-FFF2-40B4-BE49-F238E27FC236}">
                  <a16:creationId xmlns:a16="http://schemas.microsoft.com/office/drawing/2014/main" id="{C04CA56E-CC5F-41A8-A305-9A484D454D00}"/>
                </a:ext>
              </a:extLst>
            </p:cNvPr>
            <p:cNvSpPr/>
            <p:nvPr/>
          </p:nvSpPr>
          <p:spPr>
            <a:xfrm flipH="1">
              <a:off x="1240374" y="4206892"/>
              <a:ext cx="1281222" cy="936977"/>
            </a:xfrm>
            <a:custGeom>
              <a:avLst/>
              <a:gdLst/>
              <a:ahLst/>
              <a:cxnLst/>
              <a:rect l="l" t="t" r="r" b="b"/>
              <a:pathLst>
                <a:path w="58530" h="42799" extrusionOk="0">
                  <a:moveTo>
                    <a:pt x="57188" y="1"/>
                  </a:moveTo>
                  <a:lnTo>
                    <a:pt x="1" y="3580"/>
                  </a:lnTo>
                  <a:lnTo>
                    <a:pt x="1343" y="42798"/>
                  </a:lnTo>
                  <a:lnTo>
                    <a:pt x="58530" y="42798"/>
                  </a:lnTo>
                  <a:lnTo>
                    <a:pt x="571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709;p46">
              <a:extLst>
                <a:ext uri="{FF2B5EF4-FFF2-40B4-BE49-F238E27FC236}">
                  <a16:creationId xmlns:a16="http://schemas.microsoft.com/office/drawing/2014/main" id="{615516E2-64F8-4110-8119-59AF62382B06}"/>
                </a:ext>
              </a:extLst>
            </p:cNvPr>
            <p:cNvSpPr/>
            <p:nvPr/>
          </p:nvSpPr>
          <p:spPr>
            <a:xfrm flipH="1">
              <a:off x="1949523" y="4439500"/>
              <a:ext cx="8997" cy="606422"/>
            </a:xfrm>
            <a:custGeom>
              <a:avLst/>
              <a:gdLst/>
              <a:ahLst/>
              <a:cxnLst/>
              <a:rect l="l" t="t" r="r" b="b"/>
              <a:pathLst>
                <a:path w="411" h="27700" fill="none" extrusionOk="0">
                  <a:moveTo>
                    <a:pt x="1" y="1"/>
                  </a:moveTo>
                  <a:cubicBezTo>
                    <a:pt x="1" y="1"/>
                    <a:pt x="411" y="13869"/>
                    <a:pt x="411" y="27700"/>
                  </a:cubicBezTo>
                </a:path>
              </a:pathLst>
            </a:custGeom>
            <a:noFill/>
            <a:ln w="12125" cap="flat" cmpd="sng">
              <a:solidFill>
                <a:srgbClr val="FFFFFF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710;p46">
              <a:extLst>
                <a:ext uri="{FF2B5EF4-FFF2-40B4-BE49-F238E27FC236}">
                  <a16:creationId xmlns:a16="http://schemas.microsoft.com/office/drawing/2014/main" id="{61189803-063E-4C62-B123-BCD41E1A4898}"/>
                </a:ext>
              </a:extLst>
            </p:cNvPr>
            <p:cNvSpPr/>
            <p:nvPr/>
          </p:nvSpPr>
          <p:spPr>
            <a:xfrm flipH="1">
              <a:off x="667491" y="2198365"/>
              <a:ext cx="607163" cy="1274472"/>
            </a:xfrm>
            <a:custGeom>
              <a:avLst/>
              <a:gdLst/>
              <a:ahLst/>
              <a:cxnLst/>
              <a:rect l="l" t="t" r="r" b="b"/>
              <a:pathLst>
                <a:path w="27737" h="58215" extrusionOk="0">
                  <a:moveTo>
                    <a:pt x="2162" y="0"/>
                  </a:moveTo>
                  <a:lnTo>
                    <a:pt x="0" y="30458"/>
                  </a:lnTo>
                  <a:cubicBezTo>
                    <a:pt x="4413" y="51521"/>
                    <a:pt x="15975" y="58215"/>
                    <a:pt x="21901" y="58215"/>
                  </a:cubicBezTo>
                  <a:cubicBezTo>
                    <a:pt x="23485" y="58215"/>
                    <a:pt x="24667" y="57736"/>
                    <a:pt x="25201" y="56927"/>
                  </a:cubicBezTo>
                  <a:cubicBezTo>
                    <a:pt x="27736" y="53124"/>
                    <a:pt x="17857" y="18305"/>
                    <a:pt x="13234" y="9581"/>
                  </a:cubicBezTo>
                  <a:cubicBezTo>
                    <a:pt x="8612" y="858"/>
                    <a:pt x="2162" y="0"/>
                    <a:pt x="21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711;p46">
              <a:extLst>
                <a:ext uri="{FF2B5EF4-FFF2-40B4-BE49-F238E27FC236}">
                  <a16:creationId xmlns:a16="http://schemas.microsoft.com/office/drawing/2014/main" id="{506297BB-237B-44F2-BC2C-93AD815D811A}"/>
                </a:ext>
              </a:extLst>
            </p:cNvPr>
            <p:cNvSpPr/>
            <p:nvPr/>
          </p:nvSpPr>
          <p:spPr>
            <a:xfrm flipH="1">
              <a:off x="2324082" y="2081085"/>
              <a:ext cx="1033142" cy="1074681"/>
            </a:xfrm>
            <a:custGeom>
              <a:avLst/>
              <a:gdLst/>
              <a:ahLst/>
              <a:cxnLst/>
              <a:rect l="l" t="t" r="r" b="b"/>
              <a:pathLst>
                <a:path w="47197" h="49089" extrusionOk="0">
                  <a:moveTo>
                    <a:pt x="13123" y="0"/>
                  </a:moveTo>
                  <a:cubicBezTo>
                    <a:pt x="13123" y="0"/>
                    <a:pt x="3505" y="4436"/>
                    <a:pt x="0" y="8351"/>
                  </a:cubicBezTo>
                  <a:cubicBezTo>
                    <a:pt x="0" y="8351"/>
                    <a:pt x="17692" y="49088"/>
                    <a:pt x="27021" y="49088"/>
                  </a:cubicBezTo>
                  <a:cubicBezTo>
                    <a:pt x="27162" y="49088"/>
                    <a:pt x="27301" y="49079"/>
                    <a:pt x="27438" y="49060"/>
                  </a:cubicBezTo>
                  <a:cubicBezTo>
                    <a:pt x="36646" y="47793"/>
                    <a:pt x="47196" y="27662"/>
                    <a:pt x="47196" y="27662"/>
                  </a:cubicBezTo>
                  <a:lnTo>
                    <a:pt x="45519" y="3840"/>
                  </a:lnTo>
                  <a:cubicBezTo>
                    <a:pt x="45519" y="3840"/>
                    <a:pt x="39069" y="4138"/>
                    <a:pt x="36684" y="8724"/>
                  </a:cubicBezTo>
                  <a:cubicBezTo>
                    <a:pt x="34298" y="13346"/>
                    <a:pt x="28631" y="24717"/>
                    <a:pt x="28631" y="24717"/>
                  </a:cubicBezTo>
                  <a:cubicBezTo>
                    <a:pt x="28631" y="24717"/>
                    <a:pt x="16366" y="4399"/>
                    <a:pt x="131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712;p46">
              <a:extLst>
                <a:ext uri="{FF2B5EF4-FFF2-40B4-BE49-F238E27FC236}">
                  <a16:creationId xmlns:a16="http://schemas.microsoft.com/office/drawing/2014/main" id="{0FEF0C3D-FE38-433D-B351-9C47BD32E3AD}"/>
                </a:ext>
              </a:extLst>
            </p:cNvPr>
            <p:cNvSpPr/>
            <p:nvPr/>
          </p:nvSpPr>
          <p:spPr>
            <a:xfrm flipH="1">
              <a:off x="1100825" y="2152500"/>
              <a:ext cx="1574176" cy="2380700"/>
            </a:xfrm>
            <a:custGeom>
              <a:avLst/>
              <a:gdLst/>
              <a:ahLst/>
              <a:cxnLst/>
              <a:rect l="l" t="t" r="r" b="b"/>
              <a:pathLst>
                <a:path w="71913" h="108745" extrusionOk="0">
                  <a:moveTo>
                    <a:pt x="18282" y="0"/>
                  </a:moveTo>
                  <a:cubicBezTo>
                    <a:pt x="17876" y="0"/>
                    <a:pt x="17510" y="3"/>
                    <a:pt x="17186" y="8"/>
                  </a:cubicBezTo>
                  <a:cubicBezTo>
                    <a:pt x="10140" y="82"/>
                    <a:pt x="11296" y="6606"/>
                    <a:pt x="11296" y="6606"/>
                  </a:cubicBezTo>
                  <a:cubicBezTo>
                    <a:pt x="9096" y="30055"/>
                    <a:pt x="0" y="101707"/>
                    <a:pt x="0" y="101707"/>
                  </a:cubicBezTo>
                  <a:cubicBezTo>
                    <a:pt x="13255" y="107223"/>
                    <a:pt x="28526" y="108744"/>
                    <a:pt x="41341" y="108744"/>
                  </a:cubicBezTo>
                  <a:cubicBezTo>
                    <a:pt x="57107" y="108744"/>
                    <a:pt x="69154" y="106442"/>
                    <a:pt x="69154" y="106442"/>
                  </a:cubicBezTo>
                  <a:cubicBezTo>
                    <a:pt x="64159" y="76357"/>
                    <a:pt x="69639" y="17753"/>
                    <a:pt x="69564" y="12385"/>
                  </a:cubicBezTo>
                  <a:cubicBezTo>
                    <a:pt x="69452" y="7054"/>
                    <a:pt x="71913" y="2095"/>
                    <a:pt x="61884" y="1573"/>
                  </a:cubicBezTo>
                  <a:cubicBezTo>
                    <a:pt x="52350" y="1075"/>
                    <a:pt x="26756" y="0"/>
                    <a:pt x="182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713;p46">
              <a:extLst>
                <a:ext uri="{FF2B5EF4-FFF2-40B4-BE49-F238E27FC236}">
                  <a16:creationId xmlns:a16="http://schemas.microsoft.com/office/drawing/2014/main" id="{E9344B7C-92EC-4194-9882-87AAD5B52388}"/>
                </a:ext>
              </a:extLst>
            </p:cNvPr>
            <p:cNvSpPr/>
            <p:nvPr/>
          </p:nvSpPr>
          <p:spPr>
            <a:xfrm flipH="1">
              <a:off x="1913601" y="3252007"/>
              <a:ext cx="70201" cy="1276486"/>
            </a:xfrm>
            <a:custGeom>
              <a:avLst/>
              <a:gdLst/>
              <a:ahLst/>
              <a:cxnLst/>
              <a:rect l="l" t="t" r="r" b="b"/>
              <a:pathLst>
                <a:path w="3207" h="58307" fill="none" extrusionOk="0">
                  <a:moveTo>
                    <a:pt x="3206" y="1"/>
                  </a:moveTo>
                  <a:cubicBezTo>
                    <a:pt x="3206" y="1"/>
                    <a:pt x="0" y="44587"/>
                    <a:pt x="1789" y="58306"/>
                  </a:cubicBezTo>
                </a:path>
              </a:pathLst>
            </a:custGeom>
            <a:noFill/>
            <a:ln w="12125" cap="flat" cmpd="sng">
              <a:solidFill>
                <a:schemeClr val="dk1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714;p46">
              <a:extLst>
                <a:ext uri="{FF2B5EF4-FFF2-40B4-BE49-F238E27FC236}">
                  <a16:creationId xmlns:a16="http://schemas.microsoft.com/office/drawing/2014/main" id="{CEB53CF4-50F5-40B8-8239-0537DD897084}"/>
                </a:ext>
              </a:extLst>
            </p:cNvPr>
            <p:cNvSpPr/>
            <p:nvPr/>
          </p:nvSpPr>
          <p:spPr>
            <a:xfrm flipH="1">
              <a:off x="1531708" y="2159177"/>
              <a:ext cx="499442" cy="1092852"/>
            </a:xfrm>
            <a:custGeom>
              <a:avLst/>
              <a:gdLst/>
              <a:ahLst/>
              <a:cxnLst/>
              <a:rect l="l" t="t" r="r" b="b"/>
              <a:pathLst>
                <a:path w="22816" h="49919" extrusionOk="0">
                  <a:moveTo>
                    <a:pt x="150" y="1"/>
                  </a:moveTo>
                  <a:cubicBezTo>
                    <a:pt x="1" y="17112"/>
                    <a:pt x="5369" y="49919"/>
                    <a:pt x="5369" y="49919"/>
                  </a:cubicBezTo>
                  <a:cubicBezTo>
                    <a:pt x="16404" y="33776"/>
                    <a:pt x="21809" y="6488"/>
                    <a:pt x="22816" y="746"/>
                  </a:cubicBezTo>
                  <a:cubicBezTo>
                    <a:pt x="16031" y="486"/>
                    <a:pt x="7569" y="225"/>
                    <a:pt x="1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715;p46">
              <a:extLst>
                <a:ext uri="{FF2B5EF4-FFF2-40B4-BE49-F238E27FC236}">
                  <a16:creationId xmlns:a16="http://schemas.microsoft.com/office/drawing/2014/main" id="{25E28DDF-1217-4127-ACD8-3C5120130D6B}"/>
                </a:ext>
              </a:extLst>
            </p:cNvPr>
            <p:cNvSpPr/>
            <p:nvPr/>
          </p:nvSpPr>
          <p:spPr>
            <a:xfrm flipH="1">
              <a:off x="1387256" y="2177961"/>
              <a:ext cx="520654" cy="1065092"/>
            </a:xfrm>
            <a:custGeom>
              <a:avLst/>
              <a:gdLst/>
              <a:ahLst/>
              <a:cxnLst/>
              <a:rect l="l" t="t" r="r" b="b"/>
              <a:pathLst>
                <a:path w="23785" h="48651" fill="none" extrusionOk="0">
                  <a:moveTo>
                    <a:pt x="19609" y="0"/>
                  </a:moveTo>
                  <a:lnTo>
                    <a:pt x="23785" y="13160"/>
                  </a:lnTo>
                  <a:lnTo>
                    <a:pt x="18603" y="18156"/>
                  </a:lnTo>
                  <a:lnTo>
                    <a:pt x="22032" y="24083"/>
                  </a:lnTo>
                  <a:cubicBezTo>
                    <a:pt x="22032" y="24083"/>
                    <a:pt x="13048" y="38287"/>
                    <a:pt x="0" y="48650"/>
                  </a:cubicBezTo>
                </a:path>
              </a:pathLst>
            </a:custGeom>
            <a:noFill/>
            <a:ln w="12125" cap="flat" cmpd="sng">
              <a:solidFill>
                <a:schemeClr val="dk1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716;p46">
              <a:extLst>
                <a:ext uri="{FF2B5EF4-FFF2-40B4-BE49-F238E27FC236}">
                  <a16:creationId xmlns:a16="http://schemas.microsoft.com/office/drawing/2014/main" id="{4B102CAC-4B14-4F7D-87F3-FA8E8F803F06}"/>
                </a:ext>
              </a:extLst>
            </p:cNvPr>
            <p:cNvSpPr/>
            <p:nvPr/>
          </p:nvSpPr>
          <p:spPr>
            <a:xfrm flipH="1">
              <a:off x="1931573" y="2157557"/>
              <a:ext cx="309306" cy="1085496"/>
            </a:xfrm>
            <a:custGeom>
              <a:avLst/>
              <a:gdLst/>
              <a:ahLst/>
              <a:cxnLst/>
              <a:rect l="l" t="t" r="r" b="b"/>
              <a:pathLst>
                <a:path w="14130" h="49583" fill="none" extrusionOk="0">
                  <a:moveTo>
                    <a:pt x="7643" y="0"/>
                  </a:moveTo>
                  <a:lnTo>
                    <a:pt x="1679" y="8798"/>
                  </a:lnTo>
                  <a:lnTo>
                    <a:pt x="6376" y="15844"/>
                  </a:lnTo>
                  <a:lnTo>
                    <a:pt x="1" y="22033"/>
                  </a:lnTo>
                  <a:cubicBezTo>
                    <a:pt x="1" y="22033"/>
                    <a:pt x="7531" y="40971"/>
                    <a:pt x="14130" y="49582"/>
                  </a:cubicBezTo>
                </a:path>
              </a:pathLst>
            </a:custGeom>
            <a:noFill/>
            <a:ln w="12125" cap="flat" cmpd="sng">
              <a:solidFill>
                <a:schemeClr val="dk1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17;p46">
              <a:extLst>
                <a:ext uri="{FF2B5EF4-FFF2-40B4-BE49-F238E27FC236}">
                  <a16:creationId xmlns:a16="http://schemas.microsoft.com/office/drawing/2014/main" id="{9345A951-3B8C-4898-9414-56C13FFC0F83}"/>
                </a:ext>
              </a:extLst>
            </p:cNvPr>
            <p:cNvSpPr/>
            <p:nvPr/>
          </p:nvSpPr>
          <p:spPr>
            <a:xfrm flipH="1">
              <a:off x="711556" y="2593371"/>
              <a:ext cx="1489330" cy="960643"/>
            </a:xfrm>
            <a:custGeom>
              <a:avLst/>
              <a:gdLst/>
              <a:ahLst/>
              <a:cxnLst/>
              <a:rect l="l" t="t" r="r" b="b"/>
              <a:pathLst>
                <a:path w="68037" h="43880" extrusionOk="0">
                  <a:moveTo>
                    <a:pt x="27774" y="1"/>
                  </a:moveTo>
                  <a:lnTo>
                    <a:pt x="1" y="39965"/>
                  </a:lnTo>
                  <a:lnTo>
                    <a:pt x="40263" y="43879"/>
                  </a:lnTo>
                  <a:lnTo>
                    <a:pt x="68036" y="3878"/>
                  </a:lnTo>
                  <a:lnTo>
                    <a:pt x="2777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8;p46">
              <a:extLst>
                <a:ext uri="{FF2B5EF4-FFF2-40B4-BE49-F238E27FC236}">
                  <a16:creationId xmlns:a16="http://schemas.microsoft.com/office/drawing/2014/main" id="{3A214514-2A56-42BE-92CC-7C34D2D95981}"/>
                </a:ext>
              </a:extLst>
            </p:cNvPr>
            <p:cNvSpPr/>
            <p:nvPr/>
          </p:nvSpPr>
          <p:spPr>
            <a:xfrm flipH="1">
              <a:off x="1577393" y="2532992"/>
              <a:ext cx="656131" cy="935313"/>
            </a:xfrm>
            <a:custGeom>
              <a:avLst/>
              <a:gdLst/>
              <a:ahLst/>
              <a:cxnLst/>
              <a:rect l="l" t="t" r="r" b="b"/>
              <a:pathLst>
                <a:path w="29974" h="42723" extrusionOk="0">
                  <a:moveTo>
                    <a:pt x="27811" y="0"/>
                  </a:moveTo>
                  <a:lnTo>
                    <a:pt x="0" y="39964"/>
                  </a:lnTo>
                  <a:cubicBezTo>
                    <a:pt x="0" y="39964"/>
                    <a:pt x="2051" y="40821"/>
                    <a:pt x="1492" y="42723"/>
                  </a:cubicBezTo>
                  <a:lnTo>
                    <a:pt x="29265" y="2759"/>
                  </a:lnTo>
                  <a:cubicBezTo>
                    <a:pt x="29265" y="2759"/>
                    <a:pt x="29973" y="1342"/>
                    <a:pt x="27811" y="0"/>
                  </a:cubicBezTo>
                  <a:close/>
                </a:path>
              </a:pathLst>
            </a:custGeom>
            <a:solidFill>
              <a:srgbClr val="D4C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19;p46">
              <a:extLst>
                <a:ext uri="{FF2B5EF4-FFF2-40B4-BE49-F238E27FC236}">
                  <a16:creationId xmlns:a16="http://schemas.microsoft.com/office/drawing/2014/main" id="{7D2F64B4-B9F3-4EC1-B7D4-4F85671B6FFB}"/>
                </a:ext>
              </a:extLst>
            </p:cNvPr>
            <p:cNvSpPr/>
            <p:nvPr/>
          </p:nvSpPr>
          <p:spPr>
            <a:xfrm flipH="1">
              <a:off x="1577393" y="2532992"/>
              <a:ext cx="656131" cy="935313"/>
            </a:xfrm>
            <a:custGeom>
              <a:avLst/>
              <a:gdLst/>
              <a:ahLst/>
              <a:cxnLst/>
              <a:rect l="l" t="t" r="r" b="b"/>
              <a:pathLst>
                <a:path w="29974" h="42723" extrusionOk="0">
                  <a:moveTo>
                    <a:pt x="27811" y="0"/>
                  </a:moveTo>
                  <a:lnTo>
                    <a:pt x="0" y="39964"/>
                  </a:lnTo>
                  <a:cubicBezTo>
                    <a:pt x="0" y="39964"/>
                    <a:pt x="2051" y="40821"/>
                    <a:pt x="1492" y="42723"/>
                  </a:cubicBezTo>
                  <a:lnTo>
                    <a:pt x="29265" y="2759"/>
                  </a:lnTo>
                  <a:cubicBezTo>
                    <a:pt x="29265" y="2759"/>
                    <a:pt x="29973" y="1342"/>
                    <a:pt x="2781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20;p46">
              <a:extLst>
                <a:ext uri="{FF2B5EF4-FFF2-40B4-BE49-F238E27FC236}">
                  <a16:creationId xmlns:a16="http://schemas.microsoft.com/office/drawing/2014/main" id="{ECF7FB6D-95C2-48C6-9C13-BF1C7848612F}"/>
                </a:ext>
              </a:extLst>
            </p:cNvPr>
            <p:cNvSpPr/>
            <p:nvPr/>
          </p:nvSpPr>
          <p:spPr>
            <a:xfrm flipH="1">
              <a:off x="666681" y="2532992"/>
              <a:ext cx="958060" cy="145279"/>
            </a:xfrm>
            <a:custGeom>
              <a:avLst/>
              <a:gdLst/>
              <a:ahLst/>
              <a:cxnLst/>
              <a:rect l="l" t="t" r="r" b="b"/>
              <a:pathLst>
                <a:path w="43767" h="6636" extrusionOk="0">
                  <a:moveTo>
                    <a:pt x="0" y="0"/>
                  </a:moveTo>
                  <a:lnTo>
                    <a:pt x="1454" y="2759"/>
                  </a:lnTo>
                  <a:lnTo>
                    <a:pt x="41716" y="6636"/>
                  </a:lnTo>
                  <a:cubicBezTo>
                    <a:pt x="43766" y="4548"/>
                    <a:pt x="40262" y="3914"/>
                    <a:pt x="40262" y="391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4C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21;p46">
              <a:extLst>
                <a:ext uri="{FF2B5EF4-FFF2-40B4-BE49-F238E27FC236}">
                  <a16:creationId xmlns:a16="http://schemas.microsoft.com/office/drawing/2014/main" id="{B374B8A8-7C75-4F2E-8644-18084B53D166}"/>
                </a:ext>
              </a:extLst>
            </p:cNvPr>
            <p:cNvSpPr/>
            <p:nvPr/>
          </p:nvSpPr>
          <p:spPr>
            <a:xfrm flipH="1">
              <a:off x="663109" y="2531801"/>
              <a:ext cx="958060" cy="145279"/>
            </a:xfrm>
            <a:custGeom>
              <a:avLst/>
              <a:gdLst/>
              <a:ahLst/>
              <a:cxnLst/>
              <a:rect l="l" t="t" r="r" b="b"/>
              <a:pathLst>
                <a:path w="43767" h="6636" extrusionOk="0">
                  <a:moveTo>
                    <a:pt x="0" y="0"/>
                  </a:moveTo>
                  <a:lnTo>
                    <a:pt x="1454" y="2759"/>
                  </a:lnTo>
                  <a:lnTo>
                    <a:pt x="41716" y="6636"/>
                  </a:lnTo>
                  <a:cubicBezTo>
                    <a:pt x="43766" y="4548"/>
                    <a:pt x="40262" y="3914"/>
                    <a:pt x="40262" y="391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22;p46">
              <a:extLst>
                <a:ext uri="{FF2B5EF4-FFF2-40B4-BE49-F238E27FC236}">
                  <a16:creationId xmlns:a16="http://schemas.microsoft.com/office/drawing/2014/main" id="{8C815A28-985F-4EC8-9A4F-97904241BBAB}"/>
                </a:ext>
              </a:extLst>
            </p:cNvPr>
            <p:cNvSpPr/>
            <p:nvPr/>
          </p:nvSpPr>
          <p:spPr>
            <a:xfrm flipH="1">
              <a:off x="1206094" y="2992406"/>
              <a:ext cx="768733" cy="453240"/>
            </a:xfrm>
            <a:custGeom>
              <a:avLst/>
              <a:gdLst/>
              <a:ahLst/>
              <a:cxnLst/>
              <a:rect l="l" t="t" r="r" b="b"/>
              <a:pathLst>
                <a:path w="35118" h="20703" extrusionOk="0">
                  <a:moveTo>
                    <a:pt x="2882" y="1"/>
                  </a:moveTo>
                  <a:cubicBezTo>
                    <a:pt x="2131" y="1"/>
                    <a:pt x="1433" y="182"/>
                    <a:pt x="932" y="712"/>
                  </a:cubicBezTo>
                  <a:cubicBezTo>
                    <a:pt x="0" y="1718"/>
                    <a:pt x="559" y="3993"/>
                    <a:pt x="1119" y="5036"/>
                  </a:cubicBezTo>
                  <a:cubicBezTo>
                    <a:pt x="2311" y="7199"/>
                    <a:pt x="5107" y="7832"/>
                    <a:pt x="7158" y="9212"/>
                  </a:cubicBezTo>
                  <a:cubicBezTo>
                    <a:pt x="10028" y="11225"/>
                    <a:pt x="11370" y="14916"/>
                    <a:pt x="14241" y="16966"/>
                  </a:cubicBezTo>
                  <a:cubicBezTo>
                    <a:pt x="15471" y="17786"/>
                    <a:pt x="16888" y="18420"/>
                    <a:pt x="18342" y="18755"/>
                  </a:cubicBezTo>
                  <a:cubicBezTo>
                    <a:pt x="22480" y="19948"/>
                    <a:pt x="26804" y="20321"/>
                    <a:pt x="31129" y="20657"/>
                  </a:cubicBezTo>
                  <a:cubicBezTo>
                    <a:pt x="31451" y="20680"/>
                    <a:pt x="31787" y="20703"/>
                    <a:pt x="32121" y="20703"/>
                  </a:cubicBezTo>
                  <a:cubicBezTo>
                    <a:pt x="32870" y="20703"/>
                    <a:pt x="33607" y="20587"/>
                    <a:pt x="34148" y="20097"/>
                  </a:cubicBezTo>
                  <a:cubicBezTo>
                    <a:pt x="35118" y="19277"/>
                    <a:pt x="35080" y="17786"/>
                    <a:pt x="34745" y="16556"/>
                  </a:cubicBezTo>
                  <a:cubicBezTo>
                    <a:pt x="33552" y="12306"/>
                    <a:pt x="29936" y="9212"/>
                    <a:pt x="26133" y="6975"/>
                  </a:cubicBezTo>
                  <a:cubicBezTo>
                    <a:pt x="22554" y="4887"/>
                    <a:pt x="18677" y="3359"/>
                    <a:pt x="14651" y="2427"/>
                  </a:cubicBezTo>
                  <a:cubicBezTo>
                    <a:pt x="11855" y="1793"/>
                    <a:pt x="8947" y="1457"/>
                    <a:pt x="6189" y="675"/>
                  </a:cubicBezTo>
                  <a:cubicBezTo>
                    <a:pt x="5309" y="426"/>
                    <a:pt x="4033" y="1"/>
                    <a:pt x="2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23;p46">
              <a:extLst>
                <a:ext uri="{FF2B5EF4-FFF2-40B4-BE49-F238E27FC236}">
                  <a16:creationId xmlns:a16="http://schemas.microsoft.com/office/drawing/2014/main" id="{CE975395-9A6E-419B-AD26-E1526B6EF354}"/>
                </a:ext>
              </a:extLst>
            </p:cNvPr>
            <p:cNvSpPr/>
            <p:nvPr/>
          </p:nvSpPr>
          <p:spPr>
            <a:xfrm flipH="1">
              <a:off x="1490905" y="2785171"/>
              <a:ext cx="519844" cy="403588"/>
            </a:xfrm>
            <a:custGeom>
              <a:avLst/>
              <a:gdLst/>
              <a:ahLst/>
              <a:cxnLst/>
              <a:rect l="l" t="t" r="r" b="b"/>
              <a:pathLst>
                <a:path w="23748" h="18435" extrusionOk="0">
                  <a:moveTo>
                    <a:pt x="15509" y="1"/>
                  </a:moveTo>
                  <a:cubicBezTo>
                    <a:pt x="15509" y="1"/>
                    <a:pt x="14316" y="2163"/>
                    <a:pt x="16590" y="4437"/>
                  </a:cubicBezTo>
                  <a:cubicBezTo>
                    <a:pt x="18864" y="6711"/>
                    <a:pt x="17634" y="7084"/>
                    <a:pt x="17634" y="7084"/>
                  </a:cubicBezTo>
                  <a:cubicBezTo>
                    <a:pt x="17634" y="7084"/>
                    <a:pt x="12042" y="6264"/>
                    <a:pt x="8575" y="4996"/>
                  </a:cubicBezTo>
                  <a:cubicBezTo>
                    <a:pt x="7096" y="4465"/>
                    <a:pt x="5776" y="4233"/>
                    <a:pt x="4762" y="4233"/>
                  </a:cubicBezTo>
                  <a:cubicBezTo>
                    <a:pt x="3426" y="4233"/>
                    <a:pt x="2621" y="4637"/>
                    <a:pt x="2685" y="5294"/>
                  </a:cubicBezTo>
                  <a:cubicBezTo>
                    <a:pt x="2685" y="5294"/>
                    <a:pt x="1" y="5443"/>
                    <a:pt x="1306" y="7717"/>
                  </a:cubicBezTo>
                  <a:cubicBezTo>
                    <a:pt x="1306" y="7717"/>
                    <a:pt x="224" y="9358"/>
                    <a:pt x="2126" y="10588"/>
                  </a:cubicBezTo>
                  <a:cubicBezTo>
                    <a:pt x="2126" y="10588"/>
                    <a:pt x="1194" y="12154"/>
                    <a:pt x="3841" y="13757"/>
                  </a:cubicBezTo>
                  <a:cubicBezTo>
                    <a:pt x="6068" y="15106"/>
                    <a:pt x="10459" y="18434"/>
                    <a:pt x="16993" y="18434"/>
                  </a:cubicBezTo>
                  <a:cubicBezTo>
                    <a:pt x="18224" y="18434"/>
                    <a:pt x="19531" y="18316"/>
                    <a:pt x="20915" y="18044"/>
                  </a:cubicBezTo>
                  <a:lnTo>
                    <a:pt x="23748" y="7717"/>
                  </a:lnTo>
                  <a:cubicBezTo>
                    <a:pt x="23748" y="7717"/>
                    <a:pt x="21660" y="4064"/>
                    <a:pt x="19759" y="3281"/>
                  </a:cubicBezTo>
                  <a:cubicBezTo>
                    <a:pt x="17858" y="2498"/>
                    <a:pt x="15509" y="1"/>
                    <a:pt x="15509" y="1"/>
                  </a:cubicBezTo>
                  <a:close/>
                </a:path>
              </a:pathLst>
            </a:custGeom>
            <a:solidFill>
              <a:srgbClr val="FFAD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24;p46">
              <a:extLst>
                <a:ext uri="{FF2B5EF4-FFF2-40B4-BE49-F238E27FC236}">
                  <a16:creationId xmlns:a16="http://schemas.microsoft.com/office/drawing/2014/main" id="{95046A94-F11F-44DC-81ED-A6630FFF5C8F}"/>
                </a:ext>
              </a:extLst>
            </p:cNvPr>
            <p:cNvSpPr/>
            <p:nvPr/>
          </p:nvSpPr>
          <p:spPr>
            <a:xfrm flipH="1">
              <a:off x="1729178" y="2901070"/>
              <a:ext cx="222818" cy="66947"/>
            </a:xfrm>
            <a:custGeom>
              <a:avLst/>
              <a:gdLst/>
              <a:ahLst/>
              <a:cxnLst/>
              <a:rect l="l" t="t" r="r" b="b"/>
              <a:pathLst>
                <a:path w="10179" h="3058" fill="none" extrusionOk="0">
                  <a:moveTo>
                    <a:pt x="1" y="0"/>
                  </a:moveTo>
                  <a:cubicBezTo>
                    <a:pt x="3282" y="1342"/>
                    <a:pt x="6711" y="2386"/>
                    <a:pt x="10178" y="3057"/>
                  </a:cubicBezTo>
                </a:path>
              </a:pathLst>
            </a:custGeom>
            <a:noFill/>
            <a:ln w="12125" cap="flat" cmpd="sng">
              <a:solidFill>
                <a:srgbClr val="FFADBF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25;p46">
              <a:extLst>
                <a:ext uri="{FF2B5EF4-FFF2-40B4-BE49-F238E27FC236}">
                  <a16:creationId xmlns:a16="http://schemas.microsoft.com/office/drawing/2014/main" id="{68A109F6-4BA8-421F-B94B-872FE38BE9FE}"/>
                </a:ext>
              </a:extLst>
            </p:cNvPr>
            <p:cNvSpPr/>
            <p:nvPr/>
          </p:nvSpPr>
          <p:spPr>
            <a:xfrm flipH="1">
              <a:off x="1779788" y="2954116"/>
              <a:ext cx="202395" cy="65305"/>
            </a:xfrm>
            <a:custGeom>
              <a:avLst/>
              <a:gdLst/>
              <a:ahLst/>
              <a:cxnLst/>
              <a:rect l="l" t="t" r="r" b="b"/>
              <a:pathLst>
                <a:path w="9246" h="2983" fill="none" extrusionOk="0">
                  <a:moveTo>
                    <a:pt x="1" y="0"/>
                  </a:moveTo>
                  <a:cubicBezTo>
                    <a:pt x="1" y="0"/>
                    <a:pt x="2685" y="1939"/>
                    <a:pt x="9246" y="2983"/>
                  </a:cubicBezTo>
                </a:path>
              </a:pathLst>
            </a:custGeom>
            <a:noFill/>
            <a:ln w="12125" cap="flat" cmpd="sng">
              <a:solidFill>
                <a:srgbClr val="FFADBF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26;p46">
              <a:extLst>
                <a:ext uri="{FF2B5EF4-FFF2-40B4-BE49-F238E27FC236}">
                  <a16:creationId xmlns:a16="http://schemas.microsoft.com/office/drawing/2014/main" id="{45B18ED1-E0ED-40FD-8630-BF978C3F66E6}"/>
                </a:ext>
              </a:extLst>
            </p:cNvPr>
            <p:cNvSpPr/>
            <p:nvPr/>
          </p:nvSpPr>
          <p:spPr>
            <a:xfrm flipH="1">
              <a:off x="1823852" y="3016137"/>
              <a:ext cx="140381" cy="53899"/>
            </a:xfrm>
            <a:custGeom>
              <a:avLst/>
              <a:gdLst/>
              <a:ahLst/>
              <a:cxnLst/>
              <a:rect l="l" t="t" r="r" b="b"/>
              <a:pathLst>
                <a:path w="6413" h="2462" fill="none" extrusionOk="0">
                  <a:moveTo>
                    <a:pt x="1" y="1"/>
                  </a:moveTo>
                  <a:cubicBezTo>
                    <a:pt x="1" y="1"/>
                    <a:pt x="2349" y="1790"/>
                    <a:pt x="6413" y="2461"/>
                  </a:cubicBezTo>
                </a:path>
              </a:pathLst>
            </a:custGeom>
            <a:noFill/>
            <a:ln w="12125" cap="flat" cmpd="sng">
              <a:solidFill>
                <a:srgbClr val="FFADBF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727;p46">
              <a:extLst>
                <a:ext uri="{FF2B5EF4-FFF2-40B4-BE49-F238E27FC236}">
                  <a16:creationId xmlns:a16="http://schemas.microsoft.com/office/drawing/2014/main" id="{7A03C3A2-1686-4BE5-BFA4-DD19D73E60AA}"/>
                </a:ext>
              </a:extLst>
            </p:cNvPr>
            <p:cNvSpPr/>
            <p:nvPr/>
          </p:nvSpPr>
          <p:spPr>
            <a:xfrm flipH="1">
              <a:off x="704222" y="2918978"/>
              <a:ext cx="926713" cy="637488"/>
            </a:xfrm>
            <a:custGeom>
              <a:avLst/>
              <a:gdLst/>
              <a:ahLst/>
              <a:cxnLst/>
              <a:rect l="l" t="t" r="r" b="b"/>
              <a:pathLst>
                <a:path w="42335" h="29119" extrusionOk="0">
                  <a:moveTo>
                    <a:pt x="5942" y="1"/>
                  </a:moveTo>
                  <a:cubicBezTo>
                    <a:pt x="5504" y="1"/>
                    <a:pt x="0" y="11228"/>
                    <a:pt x="2333" y="17636"/>
                  </a:cubicBezTo>
                  <a:cubicBezTo>
                    <a:pt x="2333" y="17636"/>
                    <a:pt x="25537" y="29119"/>
                    <a:pt x="33670" y="29119"/>
                  </a:cubicBezTo>
                  <a:cubicBezTo>
                    <a:pt x="34044" y="29119"/>
                    <a:pt x="34386" y="29094"/>
                    <a:pt x="34692" y="29043"/>
                  </a:cubicBezTo>
                  <a:cubicBezTo>
                    <a:pt x="41664" y="27850"/>
                    <a:pt x="42335" y="24719"/>
                    <a:pt x="41850" y="20581"/>
                  </a:cubicBezTo>
                  <a:cubicBezTo>
                    <a:pt x="41365" y="16480"/>
                    <a:pt x="28019" y="7458"/>
                    <a:pt x="5950" y="2"/>
                  </a:cubicBezTo>
                  <a:cubicBezTo>
                    <a:pt x="5947" y="1"/>
                    <a:pt x="5945" y="1"/>
                    <a:pt x="59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729;p46">
              <a:extLst>
                <a:ext uri="{FF2B5EF4-FFF2-40B4-BE49-F238E27FC236}">
                  <a16:creationId xmlns:a16="http://schemas.microsoft.com/office/drawing/2014/main" id="{F0006713-7715-45B9-9815-19007B776979}"/>
                </a:ext>
              </a:extLst>
            </p:cNvPr>
            <p:cNvSpPr/>
            <p:nvPr/>
          </p:nvSpPr>
          <p:spPr>
            <a:xfrm flipH="1">
              <a:off x="1619837" y="1728267"/>
              <a:ext cx="363965" cy="653929"/>
            </a:xfrm>
            <a:custGeom>
              <a:avLst/>
              <a:gdLst/>
              <a:ahLst/>
              <a:cxnLst/>
              <a:rect l="l" t="t" r="r" b="b"/>
              <a:pathLst>
                <a:path w="16627" h="29870" extrusionOk="0">
                  <a:moveTo>
                    <a:pt x="16627" y="0"/>
                  </a:moveTo>
                  <a:lnTo>
                    <a:pt x="1566" y="4213"/>
                  </a:lnTo>
                  <a:lnTo>
                    <a:pt x="37" y="20094"/>
                  </a:lnTo>
                  <a:cubicBezTo>
                    <a:pt x="0" y="28631"/>
                    <a:pt x="5667" y="29861"/>
                    <a:pt x="5667" y="29861"/>
                  </a:cubicBezTo>
                  <a:cubicBezTo>
                    <a:pt x="5840" y="29867"/>
                    <a:pt x="6010" y="29869"/>
                    <a:pt x="6177" y="29869"/>
                  </a:cubicBezTo>
                  <a:cubicBezTo>
                    <a:pt x="15190" y="29869"/>
                    <a:pt x="16627" y="22144"/>
                    <a:pt x="16627" y="22144"/>
                  </a:cubicBezTo>
                  <a:cubicBezTo>
                    <a:pt x="15508" y="16552"/>
                    <a:pt x="16627" y="0"/>
                    <a:pt x="16627" y="0"/>
                  </a:cubicBezTo>
                  <a:close/>
                </a:path>
              </a:pathLst>
            </a:custGeom>
            <a:solidFill>
              <a:srgbClr val="FFAD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730;p46">
              <a:extLst>
                <a:ext uri="{FF2B5EF4-FFF2-40B4-BE49-F238E27FC236}">
                  <a16:creationId xmlns:a16="http://schemas.microsoft.com/office/drawing/2014/main" id="{E7AEBEC6-0545-41AE-BB37-6E4B35DF4F17}"/>
                </a:ext>
              </a:extLst>
            </p:cNvPr>
            <p:cNvSpPr/>
            <p:nvPr/>
          </p:nvSpPr>
          <p:spPr>
            <a:xfrm flipH="1">
              <a:off x="1620647" y="1728267"/>
              <a:ext cx="356632" cy="374624"/>
            </a:xfrm>
            <a:custGeom>
              <a:avLst/>
              <a:gdLst/>
              <a:ahLst/>
              <a:cxnLst/>
              <a:rect l="l" t="t" r="r" b="b"/>
              <a:pathLst>
                <a:path w="16292" h="17112" extrusionOk="0">
                  <a:moveTo>
                    <a:pt x="16292" y="0"/>
                  </a:moveTo>
                  <a:lnTo>
                    <a:pt x="1231" y="4175"/>
                  </a:lnTo>
                  <a:lnTo>
                    <a:pt x="0" y="17112"/>
                  </a:lnTo>
                  <a:cubicBezTo>
                    <a:pt x="3393" y="16329"/>
                    <a:pt x="11035" y="13794"/>
                    <a:pt x="15956" y="6860"/>
                  </a:cubicBezTo>
                  <a:cubicBezTo>
                    <a:pt x="16105" y="2983"/>
                    <a:pt x="16292" y="0"/>
                    <a:pt x="16292" y="0"/>
                  </a:cubicBezTo>
                  <a:close/>
                </a:path>
              </a:pathLst>
            </a:custGeom>
            <a:solidFill>
              <a:srgbClr val="DB95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731;p46">
              <a:extLst>
                <a:ext uri="{FF2B5EF4-FFF2-40B4-BE49-F238E27FC236}">
                  <a16:creationId xmlns:a16="http://schemas.microsoft.com/office/drawing/2014/main" id="{88AC06CE-2572-4D6B-8582-7B11FB42905C}"/>
                </a:ext>
              </a:extLst>
            </p:cNvPr>
            <p:cNvSpPr/>
            <p:nvPr/>
          </p:nvSpPr>
          <p:spPr>
            <a:xfrm flipH="1">
              <a:off x="1523105" y="1112256"/>
              <a:ext cx="630454" cy="849451"/>
            </a:xfrm>
            <a:custGeom>
              <a:avLst/>
              <a:gdLst/>
              <a:ahLst/>
              <a:cxnLst/>
              <a:rect l="l" t="t" r="r" b="b"/>
              <a:pathLst>
                <a:path w="28801" h="38801" extrusionOk="0">
                  <a:moveTo>
                    <a:pt x="14760" y="1"/>
                  </a:moveTo>
                  <a:cubicBezTo>
                    <a:pt x="12971" y="1"/>
                    <a:pt x="10975" y="415"/>
                    <a:pt x="8762" y="1334"/>
                  </a:cubicBezTo>
                  <a:cubicBezTo>
                    <a:pt x="8762" y="1334"/>
                    <a:pt x="1007" y="6329"/>
                    <a:pt x="1306" y="13972"/>
                  </a:cubicBezTo>
                  <a:cubicBezTo>
                    <a:pt x="1604" y="21651"/>
                    <a:pt x="1" y="34588"/>
                    <a:pt x="8762" y="38800"/>
                  </a:cubicBezTo>
                  <a:cubicBezTo>
                    <a:pt x="8762" y="38800"/>
                    <a:pt x="23152" y="37048"/>
                    <a:pt x="26208" y="25305"/>
                  </a:cubicBezTo>
                  <a:cubicBezTo>
                    <a:pt x="28800" y="15193"/>
                    <a:pt x="25597" y="1"/>
                    <a:pt x="14760" y="1"/>
                  </a:cubicBezTo>
                  <a:close/>
                </a:path>
              </a:pathLst>
            </a:custGeom>
            <a:solidFill>
              <a:srgbClr val="FFAD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733;p46">
              <a:extLst>
                <a:ext uri="{FF2B5EF4-FFF2-40B4-BE49-F238E27FC236}">
                  <a16:creationId xmlns:a16="http://schemas.microsoft.com/office/drawing/2014/main" id="{0E08D2E1-3ACC-4289-B788-DCAA5D6BC769}"/>
                </a:ext>
              </a:extLst>
            </p:cNvPr>
            <p:cNvSpPr/>
            <p:nvPr/>
          </p:nvSpPr>
          <p:spPr>
            <a:xfrm flipH="1">
              <a:off x="1601056" y="1523397"/>
              <a:ext cx="182015" cy="48995"/>
            </a:xfrm>
            <a:custGeom>
              <a:avLst/>
              <a:gdLst/>
              <a:ahLst/>
              <a:cxnLst/>
              <a:rect l="l" t="t" r="r" b="b"/>
              <a:pathLst>
                <a:path w="8315" h="2238" fill="none" extrusionOk="0">
                  <a:moveTo>
                    <a:pt x="1" y="1"/>
                  </a:moveTo>
                  <a:lnTo>
                    <a:pt x="8314" y="2238"/>
                  </a:lnTo>
                </a:path>
              </a:pathLst>
            </a:custGeom>
            <a:solidFill>
              <a:schemeClr val="lt2"/>
            </a:solidFill>
            <a:ln w="12125" cap="flat" cmpd="sng">
              <a:solidFill>
                <a:schemeClr val="lt2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734;p46">
              <a:extLst>
                <a:ext uri="{FF2B5EF4-FFF2-40B4-BE49-F238E27FC236}">
                  <a16:creationId xmlns:a16="http://schemas.microsoft.com/office/drawing/2014/main" id="{6ABA4C6B-4CE6-47A3-99A6-FD148EC162BB}"/>
                </a:ext>
              </a:extLst>
            </p:cNvPr>
            <p:cNvSpPr/>
            <p:nvPr/>
          </p:nvSpPr>
          <p:spPr>
            <a:xfrm flipH="1">
              <a:off x="1474816" y="1499819"/>
              <a:ext cx="200534" cy="234140"/>
            </a:xfrm>
            <a:custGeom>
              <a:avLst/>
              <a:gdLst/>
              <a:ahLst/>
              <a:cxnLst/>
              <a:rect l="l" t="t" r="r" b="b"/>
              <a:pathLst>
                <a:path w="9161" h="10695" extrusionOk="0">
                  <a:moveTo>
                    <a:pt x="7298" y="1"/>
                  </a:moveTo>
                  <a:cubicBezTo>
                    <a:pt x="5669" y="1"/>
                    <a:pt x="3176" y="2074"/>
                    <a:pt x="2312" y="3091"/>
                  </a:cubicBezTo>
                  <a:cubicBezTo>
                    <a:pt x="1045" y="4545"/>
                    <a:pt x="1" y="10435"/>
                    <a:pt x="1" y="10435"/>
                  </a:cubicBezTo>
                  <a:cubicBezTo>
                    <a:pt x="541" y="10613"/>
                    <a:pt x="1073" y="10695"/>
                    <a:pt x="1590" y="10695"/>
                  </a:cubicBezTo>
                  <a:cubicBezTo>
                    <a:pt x="5853" y="10695"/>
                    <a:pt x="9160" y="5132"/>
                    <a:pt x="8762" y="1674"/>
                  </a:cubicBezTo>
                  <a:cubicBezTo>
                    <a:pt x="8631" y="452"/>
                    <a:pt x="8059" y="1"/>
                    <a:pt x="7298" y="1"/>
                  </a:cubicBezTo>
                  <a:close/>
                </a:path>
              </a:pathLst>
            </a:custGeom>
            <a:solidFill>
              <a:srgbClr val="FFAD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736;p46">
              <a:extLst>
                <a:ext uri="{FF2B5EF4-FFF2-40B4-BE49-F238E27FC236}">
                  <a16:creationId xmlns:a16="http://schemas.microsoft.com/office/drawing/2014/main" id="{8180BD62-E910-40E6-A5E8-19083AD1EDCE}"/>
                </a:ext>
              </a:extLst>
            </p:cNvPr>
            <p:cNvSpPr/>
            <p:nvPr/>
          </p:nvSpPr>
          <p:spPr>
            <a:xfrm flipH="1">
              <a:off x="2428541" y="2447283"/>
              <a:ext cx="63678" cy="453810"/>
            </a:xfrm>
            <a:custGeom>
              <a:avLst/>
              <a:gdLst/>
              <a:ahLst/>
              <a:cxnLst/>
              <a:rect l="l" t="t" r="r" b="b"/>
              <a:pathLst>
                <a:path w="2909" h="20729" fill="none" extrusionOk="0">
                  <a:moveTo>
                    <a:pt x="2909" y="1"/>
                  </a:moveTo>
                  <a:cubicBezTo>
                    <a:pt x="2909" y="1"/>
                    <a:pt x="1" y="13682"/>
                    <a:pt x="224" y="20728"/>
                  </a:cubicBezTo>
                </a:path>
              </a:pathLst>
            </a:custGeom>
            <a:noFill/>
            <a:ln w="12125" cap="flat" cmpd="sng">
              <a:solidFill>
                <a:schemeClr val="dk1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737;p46">
              <a:extLst>
                <a:ext uri="{FF2B5EF4-FFF2-40B4-BE49-F238E27FC236}">
                  <a16:creationId xmlns:a16="http://schemas.microsoft.com/office/drawing/2014/main" id="{8B1453D5-D986-4E79-82B2-582A57FFDE35}"/>
                </a:ext>
              </a:extLst>
            </p:cNvPr>
            <p:cNvSpPr/>
            <p:nvPr/>
          </p:nvSpPr>
          <p:spPr>
            <a:xfrm flipH="1">
              <a:off x="773592" y="3121418"/>
              <a:ext cx="245650" cy="190180"/>
            </a:xfrm>
            <a:custGeom>
              <a:avLst/>
              <a:gdLst/>
              <a:ahLst/>
              <a:cxnLst/>
              <a:rect l="l" t="t" r="r" b="b"/>
              <a:pathLst>
                <a:path w="11222" h="8687" fill="none" extrusionOk="0">
                  <a:moveTo>
                    <a:pt x="1" y="1"/>
                  </a:moveTo>
                  <a:cubicBezTo>
                    <a:pt x="1" y="1"/>
                    <a:pt x="8463" y="3170"/>
                    <a:pt x="11222" y="8687"/>
                  </a:cubicBezTo>
                </a:path>
              </a:pathLst>
            </a:custGeom>
            <a:noFill/>
            <a:ln w="12125" cap="flat" cmpd="sng">
              <a:solidFill>
                <a:schemeClr val="dk1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738;p46">
              <a:extLst>
                <a:ext uri="{FF2B5EF4-FFF2-40B4-BE49-F238E27FC236}">
                  <a16:creationId xmlns:a16="http://schemas.microsoft.com/office/drawing/2014/main" id="{C1CCC59C-C639-4845-B5E2-E1EB7C00AB0C}"/>
                </a:ext>
              </a:extLst>
            </p:cNvPr>
            <p:cNvSpPr/>
            <p:nvPr/>
          </p:nvSpPr>
          <p:spPr>
            <a:xfrm flipH="1">
              <a:off x="818466" y="3112442"/>
              <a:ext cx="191800" cy="81637"/>
            </a:xfrm>
            <a:custGeom>
              <a:avLst/>
              <a:gdLst/>
              <a:ahLst/>
              <a:cxnLst/>
              <a:rect l="l" t="t" r="r" b="b"/>
              <a:pathLst>
                <a:path w="8762" h="3729" fill="none" extrusionOk="0">
                  <a:moveTo>
                    <a:pt x="8761" y="3729"/>
                  </a:moveTo>
                  <a:cubicBezTo>
                    <a:pt x="8761" y="3729"/>
                    <a:pt x="3058" y="1"/>
                    <a:pt x="1" y="485"/>
                  </a:cubicBezTo>
                </a:path>
              </a:pathLst>
            </a:custGeom>
            <a:noFill/>
            <a:ln w="12125" cap="flat" cmpd="sng">
              <a:solidFill>
                <a:schemeClr val="dk1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739;p46">
              <a:extLst>
                <a:ext uri="{FF2B5EF4-FFF2-40B4-BE49-F238E27FC236}">
                  <a16:creationId xmlns:a16="http://schemas.microsoft.com/office/drawing/2014/main" id="{69BA5F27-2D1C-43A9-A797-FC996E2596FE}"/>
                </a:ext>
              </a:extLst>
            </p:cNvPr>
            <p:cNvSpPr/>
            <p:nvPr/>
          </p:nvSpPr>
          <p:spPr>
            <a:xfrm flipH="1">
              <a:off x="2646435" y="2616227"/>
              <a:ext cx="84058" cy="284865"/>
            </a:xfrm>
            <a:custGeom>
              <a:avLst/>
              <a:gdLst/>
              <a:ahLst/>
              <a:cxnLst/>
              <a:rect l="l" t="t" r="r" b="b"/>
              <a:pathLst>
                <a:path w="3840" h="13012" fill="none" extrusionOk="0">
                  <a:moveTo>
                    <a:pt x="0" y="1"/>
                  </a:moveTo>
                  <a:cubicBezTo>
                    <a:pt x="2610" y="3803"/>
                    <a:pt x="3840" y="8389"/>
                    <a:pt x="3504" y="13011"/>
                  </a:cubicBezTo>
                </a:path>
              </a:pathLst>
            </a:custGeom>
            <a:noFill/>
            <a:ln w="12125" cap="flat" cmpd="sng">
              <a:solidFill>
                <a:schemeClr val="dk1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740;p46">
              <a:extLst>
                <a:ext uri="{FF2B5EF4-FFF2-40B4-BE49-F238E27FC236}">
                  <a16:creationId xmlns:a16="http://schemas.microsoft.com/office/drawing/2014/main" id="{D8DDC86B-BEA1-4AA1-8022-8FD4C2ED87B4}"/>
                </a:ext>
              </a:extLst>
            </p:cNvPr>
            <p:cNvSpPr/>
            <p:nvPr/>
          </p:nvSpPr>
          <p:spPr>
            <a:xfrm flipH="1">
              <a:off x="1914222" y="1717986"/>
              <a:ext cx="85721" cy="36057"/>
            </a:xfrm>
            <a:custGeom>
              <a:avLst/>
              <a:gdLst/>
              <a:ahLst/>
              <a:cxnLst/>
              <a:rect l="l" t="t" r="r" b="b"/>
              <a:pathLst>
                <a:path w="3916" h="1647" extrusionOk="0">
                  <a:moveTo>
                    <a:pt x="3915" y="1"/>
                  </a:moveTo>
                  <a:lnTo>
                    <a:pt x="3915" y="1"/>
                  </a:lnTo>
                  <a:cubicBezTo>
                    <a:pt x="3729" y="38"/>
                    <a:pt x="3543" y="113"/>
                    <a:pt x="3356" y="150"/>
                  </a:cubicBezTo>
                  <a:cubicBezTo>
                    <a:pt x="3207" y="225"/>
                    <a:pt x="3021" y="262"/>
                    <a:pt x="2872" y="336"/>
                  </a:cubicBezTo>
                  <a:cubicBezTo>
                    <a:pt x="2536" y="448"/>
                    <a:pt x="2238" y="560"/>
                    <a:pt x="1940" y="635"/>
                  </a:cubicBezTo>
                  <a:cubicBezTo>
                    <a:pt x="1641" y="746"/>
                    <a:pt x="1343" y="821"/>
                    <a:pt x="1045" y="858"/>
                  </a:cubicBezTo>
                  <a:cubicBezTo>
                    <a:pt x="896" y="877"/>
                    <a:pt x="737" y="877"/>
                    <a:pt x="565" y="877"/>
                  </a:cubicBezTo>
                  <a:cubicBezTo>
                    <a:pt x="392" y="877"/>
                    <a:pt x="206" y="877"/>
                    <a:pt x="1" y="896"/>
                  </a:cubicBezTo>
                  <a:cubicBezTo>
                    <a:pt x="113" y="1045"/>
                    <a:pt x="262" y="1194"/>
                    <a:pt x="411" y="1306"/>
                  </a:cubicBezTo>
                  <a:cubicBezTo>
                    <a:pt x="597" y="1418"/>
                    <a:pt x="784" y="1529"/>
                    <a:pt x="970" y="1567"/>
                  </a:cubicBezTo>
                  <a:cubicBezTo>
                    <a:pt x="1161" y="1619"/>
                    <a:pt x="1359" y="1646"/>
                    <a:pt x="1554" y="1646"/>
                  </a:cubicBezTo>
                  <a:cubicBezTo>
                    <a:pt x="1779" y="1646"/>
                    <a:pt x="2001" y="1609"/>
                    <a:pt x="2200" y="1529"/>
                  </a:cubicBezTo>
                  <a:cubicBezTo>
                    <a:pt x="2611" y="1418"/>
                    <a:pt x="2946" y="1231"/>
                    <a:pt x="3244" y="970"/>
                  </a:cubicBezTo>
                  <a:cubicBezTo>
                    <a:pt x="3393" y="821"/>
                    <a:pt x="3505" y="672"/>
                    <a:pt x="3617" y="523"/>
                  </a:cubicBezTo>
                  <a:cubicBezTo>
                    <a:pt x="3766" y="374"/>
                    <a:pt x="3841" y="187"/>
                    <a:pt x="3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741;p46">
              <a:extLst>
                <a:ext uri="{FF2B5EF4-FFF2-40B4-BE49-F238E27FC236}">
                  <a16:creationId xmlns:a16="http://schemas.microsoft.com/office/drawing/2014/main" id="{6C522F9D-2AEB-4FBA-8493-61745D4AB980}"/>
                </a:ext>
              </a:extLst>
            </p:cNvPr>
            <p:cNvSpPr/>
            <p:nvPr/>
          </p:nvSpPr>
          <p:spPr>
            <a:xfrm rot="-1274568">
              <a:off x="2070972" y="1482778"/>
              <a:ext cx="39198" cy="43273"/>
            </a:xfrm>
            <a:custGeom>
              <a:avLst/>
              <a:gdLst/>
              <a:ahLst/>
              <a:cxnLst/>
              <a:rect l="l" t="t" r="r" b="b"/>
              <a:pathLst>
                <a:path w="1568" h="1731" extrusionOk="0">
                  <a:moveTo>
                    <a:pt x="824" y="1"/>
                  </a:moveTo>
                  <a:cubicBezTo>
                    <a:pt x="502" y="1"/>
                    <a:pt x="187" y="285"/>
                    <a:pt x="100" y="720"/>
                  </a:cubicBezTo>
                  <a:cubicBezTo>
                    <a:pt x="0" y="1187"/>
                    <a:pt x="200" y="1621"/>
                    <a:pt x="601" y="1721"/>
                  </a:cubicBezTo>
                  <a:cubicBezTo>
                    <a:pt x="635" y="1727"/>
                    <a:pt x="669" y="1730"/>
                    <a:pt x="704" y="1730"/>
                  </a:cubicBezTo>
                  <a:cubicBezTo>
                    <a:pt x="1040" y="1730"/>
                    <a:pt x="1377" y="1444"/>
                    <a:pt x="1468" y="1021"/>
                  </a:cubicBezTo>
                  <a:cubicBezTo>
                    <a:pt x="1568" y="554"/>
                    <a:pt x="1368" y="87"/>
                    <a:pt x="967" y="20"/>
                  </a:cubicBezTo>
                  <a:cubicBezTo>
                    <a:pt x="920" y="7"/>
                    <a:pt x="872" y="1"/>
                    <a:pt x="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742;p46">
              <a:extLst>
                <a:ext uri="{FF2B5EF4-FFF2-40B4-BE49-F238E27FC236}">
                  <a16:creationId xmlns:a16="http://schemas.microsoft.com/office/drawing/2014/main" id="{4FF28F2D-767D-4EBD-9073-7F319B328317}"/>
                </a:ext>
              </a:extLst>
            </p:cNvPr>
            <p:cNvSpPr/>
            <p:nvPr/>
          </p:nvSpPr>
          <p:spPr>
            <a:xfrm rot="-1274568">
              <a:off x="1860403" y="1495095"/>
              <a:ext cx="40048" cy="43273"/>
            </a:xfrm>
            <a:custGeom>
              <a:avLst/>
              <a:gdLst/>
              <a:ahLst/>
              <a:cxnLst/>
              <a:rect l="l" t="t" r="r" b="b"/>
              <a:pathLst>
                <a:path w="1602" h="1731" extrusionOk="0">
                  <a:moveTo>
                    <a:pt x="890" y="1"/>
                  </a:moveTo>
                  <a:cubicBezTo>
                    <a:pt x="534" y="1"/>
                    <a:pt x="221" y="287"/>
                    <a:pt x="100" y="711"/>
                  </a:cubicBezTo>
                  <a:cubicBezTo>
                    <a:pt x="0" y="1178"/>
                    <a:pt x="234" y="1645"/>
                    <a:pt x="601" y="1711"/>
                  </a:cubicBezTo>
                  <a:cubicBezTo>
                    <a:pt x="653" y="1724"/>
                    <a:pt x="705" y="1731"/>
                    <a:pt x="756" y="1731"/>
                  </a:cubicBezTo>
                  <a:cubicBezTo>
                    <a:pt x="1100" y="1731"/>
                    <a:pt x="1414" y="1450"/>
                    <a:pt x="1501" y="1044"/>
                  </a:cubicBezTo>
                  <a:cubicBezTo>
                    <a:pt x="1601" y="544"/>
                    <a:pt x="1368" y="110"/>
                    <a:pt x="1001" y="10"/>
                  </a:cubicBezTo>
                  <a:cubicBezTo>
                    <a:pt x="964" y="4"/>
                    <a:pt x="927" y="1"/>
                    <a:pt x="8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745;p46">
              <a:extLst>
                <a:ext uri="{FF2B5EF4-FFF2-40B4-BE49-F238E27FC236}">
                  <a16:creationId xmlns:a16="http://schemas.microsoft.com/office/drawing/2014/main" id="{263C314D-8EE0-4720-B0D9-41A1E3678E7B}"/>
                </a:ext>
              </a:extLst>
            </p:cNvPr>
            <p:cNvSpPr/>
            <p:nvPr/>
          </p:nvSpPr>
          <p:spPr>
            <a:xfrm>
              <a:off x="1731988" y="1594269"/>
              <a:ext cx="185150" cy="107525"/>
            </a:xfrm>
            <a:custGeom>
              <a:avLst/>
              <a:gdLst/>
              <a:ahLst/>
              <a:cxnLst/>
              <a:rect l="l" t="t" r="r" b="b"/>
              <a:pathLst>
                <a:path w="7406" h="4301" extrusionOk="0">
                  <a:moveTo>
                    <a:pt x="2866" y="0"/>
                  </a:moveTo>
                  <a:cubicBezTo>
                    <a:pt x="1520" y="0"/>
                    <a:pt x="445" y="511"/>
                    <a:pt x="267" y="1352"/>
                  </a:cubicBezTo>
                  <a:cubicBezTo>
                    <a:pt x="0" y="2486"/>
                    <a:pt x="1334" y="3720"/>
                    <a:pt x="3269" y="4154"/>
                  </a:cubicBezTo>
                  <a:cubicBezTo>
                    <a:pt x="3704" y="4253"/>
                    <a:pt x="4131" y="4300"/>
                    <a:pt x="4533" y="4300"/>
                  </a:cubicBezTo>
                  <a:cubicBezTo>
                    <a:pt x="5888" y="4300"/>
                    <a:pt x="6966" y="3769"/>
                    <a:pt x="7172" y="2920"/>
                  </a:cubicBezTo>
                  <a:cubicBezTo>
                    <a:pt x="7405" y="1819"/>
                    <a:pt x="6071" y="585"/>
                    <a:pt x="4170" y="151"/>
                  </a:cubicBezTo>
                  <a:cubicBezTo>
                    <a:pt x="3722" y="49"/>
                    <a:pt x="3281" y="0"/>
                    <a:pt x="2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747;p46">
              <a:extLst>
                <a:ext uri="{FF2B5EF4-FFF2-40B4-BE49-F238E27FC236}">
                  <a16:creationId xmlns:a16="http://schemas.microsoft.com/office/drawing/2014/main" id="{D18B9E02-E7DE-463E-AF04-31F8FFB519DC}"/>
                </a:ext>
              </a:extLst>
            </p:cNvPr>
            <p:cNvSpPr/>
            <p:nvPr/>
          </p:nvSpPr>
          <p:spPr>
            <a:xfrm>
              <a:off x="1783694" y="1422875"/>
              <a:ext cx="182100" cy="196200"/>
            </a:xfrm>
            <a:prstGeom prst="ellipse">
              <a:avLst/>
            </a:pr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748;p46">
              <a:extLst>
                <a:ext uri="{FF2B5EF4-FFF2-40B4-BE49-F238E27FC236}">
                  <a16:creationId xmlns:a16="http://schemas.microsoft.com/office/drawing/2014/main" id="{D290D510-5829-4D3D-BED8-B6F9291172B4}"/>
                </a:ext>
              </a:extLst>
            </p:cNvPr>
            <p:cNvSpPr/>
            <p:nvPr/>
          </p:nvSpPr>
          <p:spPr>
            <a:xfrm flipH="1">
              <a:off x="1783049" y="1424662"/>
              <a:ext cx="181993" cy="197514"/>
            </a:xfrm>
            <a:custGeom>
              <a:avLst/>
              <a:gdLst/>
              <a:ahLst/>
              <a:cxnLst/>
              <a:rect l="l" t="t" r="r" b="b"/>
              <a:pathLst>
                <a:path w="8314" h="9022" fill="none" extrusionOk="0">
                  <a:moveTo>
                    <a:pt x="8314" y="4511"/>
                  </a:moveTo>
                  <a:cubicBezTo>
                    <a:pt x="8314" y="7009"/>
                    <a:pt x="6450" y="9022"/>
                    <a:pt x="4139" y="9022"/>
                  </a:cubicBezTo>
                  <a:cubicBezTo>
                    <a:pt x="1864" y="9022"/>
                    <a:pt x="0" y="7009"/>
                    <a:pt x="0" y="4511"/>
                  </a:cubicBezTo>
                  <a:cubicBezTo>
                    <a:pt x="0" y="2013"/>
                    <a:pt x="1864" y="0"/>
                    <a:pt x="4139" y="0"/>
                  </a:cubicBezTo>
                  <a:cubicBezTo>
                    <a:pt x="6450" y="0"/>
                    <a:pt x="8314" y="2013"/>
                    <a:pt x="8314" y="4511"/>
                  </a:cubicBezTo>
                  <a:close/>
                </a:path>
              </a:pathLst>
            </a:custGeom>
            <a:solidFill>
              <a:schemeClr val="lt2"/>
            </a:solidFill>
            <a:ln w="12125" cap="flat" cmpd="sng">
              <a:solidFill>
                <a:schemeClr val="lt2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749;p46">
              <a:extLst>
                <a:ext uri="{FF2B5EF4-FFF2-40B4-BE49-F238E27FC236}">
                  <a16:creationId xmlns:a16="http://schemas.microsoft.com/office/drawing/2014/main" id="{7F0A1AFB-42D5-4397-8547-6343E4F55E76}"/>
                </a:ext>
              </a:extLst>
            </p:cNvPr>
            <p:cNvSpPr/>
            <p:nvPr/>
          </p:nvSpPr>
          <p:spPr>
            <a:xfrm>
              <a:off x="2047225" y="1414425"/>
              <a:ext cx="138900" cy="196200"/>
            </a:xfrm>
            <a:prstGeom prst="ellipse">
              <a:avLst/>
            </a:pr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750;p46">
              <a:extLst>
                <a:ext uri="{FF2B5EF4-FFF2-40B4-BE49-F238E27FC236}">
                  <a16:creationId xmlns:a16="http://schemas.microsoft.com/office/drawing/2014/main" id="{A258637A-CBFA-4550-8540-594F50634415}"/>
                </a:ext>
              </a:extLst>
            </p:cNvPr>
            <p:cNvSpPr/>
            <p:nvPr/>
          </p:nvSpPr>
          <p:spPr>
            <a:xfrm flipH="1">
              <a:off x="2046627" y="1414854"/>
              <a:ext cx="138761" cy="197536"/>
            </a:xfrm>
            <a:custGeom>
              <a:avLst/>
              <a:gdLst/>
              <a:ahLst/>
              <a:cxnLst/>
              <a:rect l="l" t="t" r="r" b="b"/>
              <a:pathLst>
                <a:path w="6339" h="9023" fill="none" extrusionOk="0">
                  <a:moveTo>
                    <a:pt x="6339" y="4512"/>
                  </a:moveTo>
                  <a:cubicBezTo>
                    <a:pt x="6339" y="7009"/>
                    <a:pt x="4922" y="9022"/>
                    <a:pt x="3170" y="9022"/>
                  </a:cubicBezTo>
                  <a:cubicBezTo>
                    <a:pt x="1418" y="9022"/>
                    <a:pt x="1" y="7009"/>
                    <a:pt x="1" y="4512"/>
                  </a:cubicBezTo>
                  <a:cubicBezTo>
                    <a:pt x="1" y="2014"/>
                    <a:pt x="1418" y="1"/>
                    <a:pt x="3170" y="1"/>
                  </a:cubicBezTo>
                  <a:cubicBezTo>
                    <a:pt x="4922" y="1"/>
                    <a:pt x="6339" y="2014"/>
                    <a:pt x="6339" y="4512"/>
                  </a:cubicBezTo>
                  <a:close/>
                </a:path>
              </a:pathLst>
            </a:custGeom>
            <a:solidFill>
              <a:schemeClr val="lt2"/>
            </a:solidFill>
            <a:ln w="12125" cap="flat" cmpd="sng">
              <a:solidFill>
                <a:schemeClr val="lt2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751;p46">
              <a:extLst>
                <a:ext uri="{FF2B5EF4-FFF2-40B4-BE49-F238E27FC236}">
                  <a16:creationId xmlns:a16="http://schemas.microsoft.com/office/drawing/2014/main" id="{491CF6B0-BD66-4803-8794-0F6927ABE896}"/>
                </a:ext>
              </a:extLst>
            </p:cNvPr>
            <p:cNvSpPr/>
            <p:nvPr/>
          </p:nvSpPr>
          <p:spPr>
            <a:xfrm rot="-1274310">
              <a:off x="1978793" y="1448827"/>
              <a:ext cx="81517" cy="206821"/>
            </a:xfrm>
            <a:custGeom>
              <a:avLst/>
              <a:gdLst/>
              <a:ahLst/>
              <a:cxnLst/>
              <a:rect l="l" t="t" r="r" b="b"/>
              <a:pathLst>
                <a:path w="3471" h="8807" fill="none" extrusionOk="0">
                  <a:moveTo>
                    <a:pt x="2036" y="0"/>
                  </a:moveTo>
                  <a:cubicBezTo>
                    <a:pt x="2036" y="0"/>
                    <a:pt x="3470" y="8039"/>
                    <a:pt x="2603" y="8406"/>
                  </a:cubicBezTo>
                  <a:cubicBezTo>
                    <a:pt x="1769" y="8806"/>
                    <a:pt x="1" y="8139"/>
                    <a:pt x="1" y="8139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B29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752;p46">
              <a:extLst>
                <a:ext uri="{FF2B5EF4-FFF2-40B4-BE49-F238E27FC236}">
                  <a16:creationId xmlns:a16="http://schemas.microsoft.com/office/drawing/2014/main" id="{3D78CA84-2133-4B9A-A3A3-DF45D19E28CA}"/>
                </a:ext>
              </a:extLst>
            </p:cNvPr>
            <p:cNvSpPr/>
            <p:nvPr/>
          </p:nvSpPr>
          <p:spPr>
            <a:xfrm flipH="1">
              <a:off x="1965021" y="1467900"/>
              <a:ext cx="81628" cy="56351"/>
            </a:xfrm>
            <a:custGeom>
              <a:avLst/>
              <a:gdLst/>
              <a:ahLst/>
              <a:cxnLst/>
              <a:rect l="l" t="t" r="r" b="b"/>
              <a:pathLst>
                <a:path w="3729" h="2574" fill="none" extrusionOk="0">
                  <a:moveTo>
                    <a:pt x="1" y="2089"/>
                  </a:moveTo>
                  <a:cubicBezTo>
                    <a:pt x="1" y="2089"/>
                    <a:pt x="2237" y="1"/>
                    <a:pt x="3728" y="2573"/>
                  </a:cubicBezTo>
                </a:path>
              </a:pathLst>
            </a:custGeom>
            <a:solidFill>
              <a:schemeClr val="lt2"/>
            </a:solidFill>
            <a:ln w="12125" cap="flat" cmpd="sng">
              <a:solidFill>
                <a:schemeClr val="lt2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753;p46">
              <a:extLst>
                <a:ext uri="{FF2B5EF4-FFF2-40B4-BE49-F238E27FC236}">
                  <a16:creationId xmlns:a16="http://schemas.microsoft.com/office/drawing/2014/main" id="{AA5615A1-DE60-4AE1-BEF2-E02CF52F6AD3}"/>
                </a:ext>
              </a:extLst>
            </p:cNvPr>
            <p:cNvSpPr/>
            <p:nvPr/>
          </p:nvSpPr>
          <p:spPr>
            <a:xfrm flipH="1">
              <a:off x="3231532" y="1968209"/>
              <a:ext cx="61226" cy="68567"/>
            </a:xfrm>
            <a:custGeom>
              <a:avLst/>
              <a:gdLst/>
              <a:ahLst/>
              <a:cxnLst/>
              <a:rect l="l" t="t" r="r" b="b"/>
              <a:pathLst>
                <a:path w="2797" h="3132" extrusionOk="0">
                  <a:moveTo>
                    <a:pt x="0" y="0"/>
                  </a:moveTo>
                  <a:cubicBezTo>
                    <a:pt x="38" y="373"/>
                    <a:pt x="112" y="709"/>
                    <a:pt x="261" y="1081"/>
                  </a:cubicBezTo>
                  <a:cubicBezTo>
                    <a:pt x="448" y="1417"/>
                    <a:pt x="634" y="1715"/>
                    <a:pt x="858" y="2013"/>
                  </a:cubicBezTo>
                  <a:cubicBezTo>
                    <a:pt x="1119" y="2312"/>
                    <a:pt x="1380" y="2573"/>
                    <a:pt x="1715" y="2759"/>
                  </a:cubicBezTo>
                  <a:cubicBezTo>
                    <a:pt x="2014" y="2983"/>
                    <a:pt x="2386" y="3095"/>
                    <a:pt x="2796" y="3132"/>
                  </a:cubicBezTo>
                  <a:cubicBezTo>
                    <a:pt x="2498" y="2908"/>
                    <a:pt x="2200" y="2722"/>
                    <a:pt x="1939" y="2461"/>
                  </a:cubicBezTo>
                  <a:cubicBezTo>
                    <a:pt x="1678" y="2237"/>
                    <a:pt x="1454" y="1976"/>
                    <a:pt x="1231" y="1715"/>
                  </a:cubicBezTo>
                  <a:cubicBezTo>
                    <a:pt x="821" y="1156"/>
                    <a:pt x="410" y="59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1619;p45">
            <a:extLst>
              <a:ext uri="{FF2B5EF4-FFF2-40B4-BE49-F238E27FC236}">
                <a16:creationId xmlns:a16="http://schemas.microsoft.com/office/drawing/2014/main" id="{05993DD6-FD8C-4D61-BB95-AE58DC654B24}"/>
              </a:ext>
            </a:extLst>
          </p:cNvPr>
          <p:cNvSpPr/>
          <p:nvPr/>
        </p:nvSpPr>
        <p:spPr>
          <a:xfrm rot="21109305" flipH="1">
            <a:off x="1111354" y="1329229"/>
            <a:ext cx="673593" cy="742901"/>
          </a:xfrm>
          <a:custGeom>
            <a:avLst/>
            <a:gdLst/>
            <a:ahLst/>
            <a:cxnLst/>
            <a:rect l="l" t="t" r="r" b="b"/>
            <a:pathLst>
              <a:path w="25752" h="26710" extrusionOk="0">
                <a:moveTo>
                  <a:pt x="12234" y="1"/>
                </a:moveTo>
                <a:cubicBezTo>
                  <a:pt x="6728" y="1"/>
                  <a:pt x="1246" y="3919"/>
                  <a:pt x="0" y="10410"/>
                </a:cubicBezTo>
                <a:cubicBezTo>
                  <a:pt x="534" y="10243"/>
                  <a:pt x="3403" y="9176"/>
                  <a:pt x="4370" y="6040"/>
                </a:cubicBezTo>
                <a:cubicBezTo>
                  <a:pt x="4370" y="6040"/>
                  <a:pt x="10174" y="11878"/>
                  <a:pt x="18146" y="12078"/>
                </a:cubicBezTo>
                <a:lnTo>
                  <a:pt x="18146" y="12111"/>
                </a:lnTo>
                <a:lnTo>
                  <a:pt x="21249" y="25021"/>
                </a:lnTo>
                <a:cubicBezTo>
                  <a:pt x="21479" y="26026"/>
                  <a:pt x="22376" y="26710"/>
                  <a:pt x="23388" y="26710"/>
                </a:cubicBezTo>
                <a:cubicBezTo>
                  <a:pt x="23551" y="26710"/>
                  <a:pt x="23717" y="26692"/>
                  <a:pt x="23884" y="26655"/>
                </a:cubicBezTo>
                <a:cubicBezTo>
                  <a:pt x="25051" y="26355"/>
                  <a:pt x="25752" y="25187"/>
                  <a:pt x="25452" y="24020"/>
                </a:cubicBezTo>
                <a:lnTo>
                  <a:pt x="22483" y="11644"/>
                </a:lnTo>
                <a:cubicBezTo>
                  <a:pt x="23083" y="11477"/>
                  <a:pt x="23717" y="11311"/>
                  <a:pt x="24284" y="11077"/>
                </a:cubicBezTo>
                <a:cubicBezTo>
                  <a:pt x="23951" y="9876"/>
                  <a:pt x="23550" y="8675"/>
                  <a:pt x="23050" y="7541"/>
                </a:cubicBezTo>
                <a:cubicBezTo>
                  <a:pt x="20703" y="2311"/>
                  <a:pt x="16462" y="1"/>
                  <a:pt x="1223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1606;p45">
            <a:extLst>
              <a:ext uri="{FF2B5EF4-FFF2-40B4-BE49-F238E27FC236}">
                <a16:creationId xmlns:a16="http://schemas.microsoft.com/office/drawing/2014/main" id="{E7EBF702-EE08-42AD-A489-BC8172CEC030}"/>
              </a:ext>
            </a:extLst>
          </p:cNvPr>
          <p:cNvSpPr/>
          <p:nvPr/>
        </p:nvSpPr>
        <p:spPr>
          <a:xfrm rot="20451401" flipH="1">
            <a:off x="1428843" y="1655386"/>
            <a:ext cx="178987" cy="75748"/>
          </a:xfrm>
          <a:custGeom>
            <a:avLst/>
            <a:gdLst/>
            <a:ahLst/>
            <a:cxnLst/>
            <a:rect l="l" t="t" r="r" b="b"/>
            <a:pathLst>
              <a:path w="5905" h="2499" extrusionOk="0">
                <a:moveTo>
                  <a:pt x="2889" y="1"/>
                </a:moveTo>
                <a:cubicBezTo>
                  <a:pt x="2233" y="1"/>
                  <a:pt x="1495" y="208"/>
                  <a:pt x="701" y="773"/>
                </a:cubicBezTo>
                <a:cubicBezTo>
                  <a:pt x="701" y="773"/>
                  <a:pt x="1" y="1307"/>
                  <a:pt x="835" y="2307"/>
                </a:cubicBezTo>
                <a:cubicBezTo>
                  <a:pt x="951" y="2442"/>
                  <a:pt x="1065" y="2498"/>
                  <a:pt x="1185" y="2498"/>
                </a:cubicBezTo>
                <a:cubicBezTo>
                  <a:pt x="1760" y="2498"/>
                  <a:pt x="2468" y="1221"/>
                  <a:pt x="4161" y="1221"/>
                </a:cubicBezTo>
                <a:cubicBezTo>
                  <a:pt x="4652" y="1221"/>
                  <a:pt x="5227" y="1329"/>
                  <a:pt x="5905" y="1607"/>
                </a:cubicBezTo>
                <a:cubicBezTo>
                  <a:pt x="5905" y="1607"/>
                  <a:pt x="4714" y="1"/>
                  <a:pt x="28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1607;p45">
            <a:extLst>
              <a:ext uri="{FF2B5EF4-FFF2-40B4-BE49-F238E27FC236}">
                <a16:creationId xmlns:a16="http://schemas.microsoft.com/office/drawing/2014/main" id="{D3E20DA2-99A8-4336-A3F6-9CE38FF57DBE}"/>
              </a:ext>
            </a:extLst>
          </p:cNvPr>
          <p:cNvSpPr/>
          <p:nvPr/>
        </p:nvSpPr>
        <p:spPr>
          <a:xfrm flipH="1">
            <a:off x="1700633" y="1652903"/>
            <a:ext cx="107210" cy="75959"/>
          </a:xfrm>
          <a:custGeom>
            <a:avLst/>
            <a:gdLst/>
            <a:ahLst/>
            <a:cxnLst/>
            <a:rect l="l" t="t" r="r" b="b"/>
            <a:pathLst>
              <a:path w="3537" h="2506" extrusionOk="0">
                <a:moveTo>
                  <a:pt x="2220" y="1"/>
                </a:moveTo>
                <a:cubicBezTo>
                  <a:pt x="297" y="1"/>
                  <a:pt x="1" y="2505"/>
                  <a:pt x="1" y="2505"/>
                </a:cubicBezTo>
                <a:cubicBezTo>
                  <a:pt x="639" y="1611"/>
                  <a:pt x="1254" y="1382"/>
                  <a:pt x="1780" y="1382"/>
                </a:cubicBezTo>
                <a:cubicBezTo>
                  <a:pt x="2331" y="1382"/>
                  <a:pt x="2786" y="1633"/>
                  <a:pt x="3070" y="1633"/>
                </a:cubicBezTo>
                <a:cubicBezTo>
                  <a:pt x="3223" y="1633"/>
                  <a:pt x="3326" y="1561"/>
                  <a:pt x="3370" y="1338"/>
                </a:cubicBezTo>
                <a:cubicBezTo>
                  <a:pt x="3536" y="304"/>
                  <a:pt x="2936" y="104"/>
                  <a:pt x="2936" y="104"/>
                </a:cubicBezTo>
                <a:cubicBezTo>
                  <a:pt x="2675" y="33"/>
                  <a:pt x="2437" y="1"/>
                  <a:pt x="222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1746;p46">
            <a:extLst>
              <a:ext uri="{FF2B5EF4-FFF2-40B4-BE49-F238E27FC236}">
                <a16:creationId xmlns:a16="http://schemas.microsoft.com/office/drawing/2014/main" id="{FC95289D-D7B5-4F16-B48D-2FFBDE745C6C}"/>
              </a:ext>
            </a:extLst>
          </p:cNvPr>
          <p:cNvSpPr/>
          <p:nvPr/>
        </p:nvSpPr>
        <p:spPr>
          <a:xfrm>
            <a:off x="1739283" y="1927270"/>
            <a:ext cx="40900" cy="77575"/>
          </a:xfrm>
          <a:custGeom>
            <a:avLst/>
            <a:gdLst/>
            <a:ahLst/>
            <a:cxnLst/>
            <a:rect l="l" t="t" r="r" b="b"/>
            <a:pathLst>
              <a:path w="1636" h="3103" extrusionOk="0">
                <a:moveTo>
                  <a:pt x="1635" y="0"/>
                </a:moveTo>
                <a:lnTo>
                  <a:pt x="1635" y="0"/>
                </a:lnTo>
                <a:cubicBezTo>
                  <a:pt x="768" y="201"/>
                  <a:pt x="301" y="668"/>
                  <a:pt x="168" y="1268"/>
                </a:cubicBezTo>
                <a:cubicBezTo>
                  <a:pt x="1" y="1868"/>
                  <a:pt x="468" y="2569"/>
                  <a:pt x="1135" y="3103"/>
                </a:cubicBezTo>
                <a:cubicBezTo>
                  <a:pt x="1335" y="2469"/>
                  <a:pt x="1402" y="1001"/>
                  <a:pt x="163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" name="Google Shape;3411;p76">
            <a:extLst>
              <a:ext uri="{FF2B5EF4-FFF2-40B4-BE49-F238E27FC236}">
                <a16:creationId xmlns:a16="http://schemas.microsoft.com/office/drawing/2014/main" id="{A521182F-15DD-462A-8196-900D147BEC24}"/>
              </a:ext>
            </a:extLst>
          </p:cNvPr>
          <p:cNvGrpSpPr/>
          <p:nvPr/>
        </p:nvGrpSpPr>
        <p:grpSpPr>
          <a:xfrm rot="1491691">
            <a:off x="8147764" y="3906951"/>
            <a:ext cx="732283" cy="875634"/>
            <a:chOff x="3515500" y="3304800"/>
            <a:chExt cx="1046825" cy="1251750"/>
          </a:xfrm>
        </p:grpSpPr>
        <p:sp>
          <p:nvSpPr>
            <p:cNvPr id="207" name="Google Shape;3412;p76">
              <a:extLst>
                <a:ext uri="{FF2B5EF4-FFF2-40B4-BE49-F238E27FC236}">
                  <a16:creationId xmlns:a16="http://schemas.microsoft.com/office/drawing/2014/main" id="{015FD4CF-EC43-443F-8505-86101EB28DC7}"/>
                </a:ext>
              </a:extLst>
            </p:cNvPr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413;p76">
              <a:extLst>
                <a:ext uri="{FF2B5EF4-FFF2-40B4-BE49-F238E27FC236}">
                  <a16:creationId xmlns:a16="http://schemas.microsoft.com/office/drawing/2014/main" id="{5FA45F1F-B22A-4F0F-8AD8-ABFC3F22CF0B}"/>
                </a:ext>
              </a:extLst>
            </p:cNvPr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414;p76">
              <a:extLst>
                <a:ext uri="{FF2B5EF4-FFF2-40B4-BE49-F238E27FC236}">
                  <a16:creationId xmlns:a16="http://schemas.microsoft.com/office/drawing/2014/main" id="{1F29A854-674F-4AD0-9F13-1A8DAB064D8B}"/>
                </a:ext>
              </a:extLst>
            </p:cNvPr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415;p76">
              <a:extLst>
                <a:ext uri="{FF2B5EF4-FFF2-40B4-BE49-F238E27FC236}">
                  <a16:creationId xmlns:a16="http://schemas.microsoft.com/office/drawing/2014/main" id="{D4D25D8A-B9B3-494E-B5F2-9024D2560B43}"/>
                </a:ext>
              </a:extLst>
            </p:cNvPr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416;p76">
              <a:extLst>
                <a:ext uri="{FF2B5EF4-FFF2-40B4-BE49-F238E27FC236}">
                  <a16:creationId xmlns:a16="http://schemas.microsoft.com/office/drawing/2014/main" id="{01A38D7B-7B9B-41D9-BB49-3249E263D547}"/>
                </a:ext>
              </a:extLst>
            </p:cNvPr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417;p76">
              <a:extLst>
                <a:ext uri="{FF2B5EF4-FFF2-40B4-BE49-F238E27FC236}">
                  <a16:creationId xmlns:a16="http://schemas.microsoft.com/office/drawing/2014/main" id="{AAB36093-CC93-42FA-B8E6-F4CDB61D5BDB}"/>
                </a:ext>
              </a:extLst>
            </p:cNvPr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418;p76">
              <a:extLst>
                <a:ext uri="{FF2B5EF4-FFF2-40B4-BE49-F238E27FC236}">
                  <a16:creationId xmlns:a16="http://schemas.microsoft.com/office/drawing/2014/main" id="{5B039FB1-535E-4160-9FC8-28FB16A00528}"/>
                </a:ext>
              </a:extLst>
            </p:cNvPr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419;p76">
              <a:extLst>
                <a:ext uri="{FF2B5EF4-FFF2-40B4-BE49-F238E27FC236}">
                  <a16:creationId xmlns:a16="http://schemas.microsoft.com/office/drawing/2014/main" id="{CB4D405B-BAAB-4CDC-BC27-8E62BEC23597}"/>
                </a:ext>
              </a:extLst>
            </p:cNvPr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420;p76">
              <a:extLst>
                <a:ext uri="{FF2B5EF4-FFF2-40B4-BE49-F238E27FC236}">
                  <a16:creationId xmlns:a16="http://schemas.microsoft.com/office/drawing/2014/main" id="{6590C1E4-D885-4C48-87A6-D9F4FFEB4321}"/>
                </a:ext>
              </a:extLst>
            </p:cNvPr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421;p76">
              <a:extLst>
                <a:ext uri="{FF2B5EF4-FFF2-40B4-BE49-F238E27FC236}">
                  <a16:creationId xmlns:a16="http://schemas.microsoft.com/office/drawing/2014/main" id="{3788CC42-946B-497B-9416-88C4DF9ABD19}"/>
                </a:ext>
              </a:extLst>
            </p:cNvPr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422;p76">
              <a:extLst>
                <a:ext uri="{FF2B5EF4-FFF2-40B4-BE49-F238E27FC236}">
                  <a16:creationId xmlns:a16="http://schemas.microsoft.com/office/drawing/2014/main" id="{3906F424-33A1-48D2-869D-8E1C88D7A0EA}"/>
                </a:ext>
              </a:extLst>
            </p:cNvPr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423;p76">
              <a:extLst>
                <a:ext uri="{FF2B5EF4-FFF2-40B4-BE49-F238E27FC236}">
                  <a16:creationId xmlns:a16="http://schemas.microsoft.com/office/drawing/2014/main" id="{3E1847AC-18C0-40E5-AE89-0D424C097345}"/>
                </a:ext>
              </a:extLst>
            </p:cNvPr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424;p76">
              <a:extLst>
                <a:ext uri="{FF2B5EF4-FFF2-40B4-BE49-F238E27FC236}">
                  <a16:creationId xmlns:a16="http://schemas.microsoft.com/office/drawing/2014/main" id="{1F1BCF35-1744-4534-B8B6-2D1C9F9C61B7}"/>
                </a:ext>
              </a:extLst>
            </p:cNvPr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475705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15 excelentes gifs del señor Burns para sacar la maldad interior - VIX">
            <a:extLst>
              <a:ext uri="{FF2B5EF4-FFF2-40B4-BE49-F238E27FC236}">
                <a16:creationId xmlns:a16="http://schemas.microsoft.com/office/drawing/2014/main" id="{FE041F3B-B3A9-406C-80CA-D0E150DE2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941" y="1937739"/>
            <a:ext cx="3558117" cy="271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4C4AE18F-46E6-4F8D-849C-F8956C996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415" y="447504"/>
            <a:ext cx="720000" cy="720000"/>
          </a:xfrm>
          <a:prstGeom prst="rect">
            <a:avLst/>
          </a:prstGeom>
        </p:spPr>
      </p:pic>
      <p:pic>
        <p:nvPicPr>
          <p:cNvPr id="7" name="Imagen 6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96F474F1-172C-4916-A399-4BA394DEA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368" y="1142103"/>
            <a:ext cx="720000" cy="720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56B9350-7542-406A-83A7-768ED75F6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843" y="648225"/>
            <a:ext cx="4790312" cy="1138242"/>
          </a:xfrm>
        </p:spPr>
        <p:txBody>
          <a:bodyPr/>
          <a:lstStyle/>
          <a:p>
            <a:pPr algn="ctr"/>
            <a:r>
              <a:rPr lang="es-ES" dirty="0"/>
              <a:t>Cómo convertirnos en el Sr Burns fluorescente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770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>
            <a:extLst>
              <a:ext uri="{FF2B5EF4-FFF2-40B4-BE49-F238E27FC236}">
                <a16:creationId xmlns:a16="http://schemas.microsoft.com/office/drawing/2014/main" id="{418F31DC-43A8-4966-80D8-2E18D224CD74}"/>
              </a:ext>
            </a:extLst>
          </p:cNvPr>
          <p:cNvSpPr/>
          <p:nvPr/>
        </p:nvSpPr>
        <p:spPr>
          <a:xfrm rot="16200000">
            <a:off x="6011241" y="-1311222"/>
            <a:ext cx="4997556" cy="46207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E0EA852-CD34-4BB6-B042-23BF5C0CFB3F}"/>
              </a:ext>
            </a:extLst>
          </p:cNvPr>
          <p:cNvSpPr/>
          <p:nvPr/>
        </p:nvSpPr>
        <p:spPr>
          <a:xfrm rot="16200000">
            <a:off x="-197066" y="3863419"/>
            <a:ext cx="1461301" cy="9510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4" name="Google Shape;2924;p67"/>
          <p:cNvSpPr/>
          <p:nvPr/>
        </p:nvSpPr>
        <p:spPr>
          <a:xfrm>
            <a:off x="588101" y="3082365"/>
            <a:ext cx="508200" cy="508200"/>
          </a:xfrm>
          <a:prstGeom prst="ellipse">
            <a:avLst/>
          </a:prstGeom>
          <a:solidFill>
            <a:schemeClr val="tx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5" name="Google Shape;2925;p67"/>
          <p:cNvSpPr/>
          <p:nvPr/>
        </p:nvSpPr>
        <p:spPr>
          <a:xfrm>
            <a:off x="588101" y="3628465"/>
            <a:ext cx="508200" cy="508200"/>
          </a:xfrm>
          <a:prstGeom prst="ellipse">
            <a:avLst/>
          </a:prstGeom>
          <a:solidFill>
            <a:schemeClr val="bg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6" name="Google Shape;2926;p67"/>
          <p:cNvSpPr/>
          <p:nvPr/>
        </p:nvSpPr>
        <p:spPr>
          <a:xfrm>
            <a:off x="588101" y="4174565"/>
            <a:ext cx="508200" cy="5082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45720B3F-DA0E-4165-BCCC-744A8E241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" y="169254"/>
            <a:ext cx="8425543" cy="1138242"/>
          </a:xfrm>
        </p:spPr>
        <p:txBody>
          <a:bodyPr/>
          <a:lstStyle/>
          <a:p>
            <a:pPr algn="ctr"/>
            <a:r>
              <a:rPr lang="es-ES" dirty="0"/>
              <a:t>Cómo convertirnos en el Sr Burns fluorescente</a:t>
            </a:r>
            <a:endParaRPr lang="en-US" dirty="0"/>
          </a:p>
        </p:txBody>
      </p:sp>
      <p:pic>
        <p:nvPicPr>
          <p:cNvPr id="12" name="Picture 2" descr="15 excelentes gifs del señor Burns para sacar la maldad interior - VIX">
            <a:extLst>
              <a:ext uri="{FF2B5EF4-FFF2-40B4-BE49-F238E27FC236}">
                <a16:creationId xmlns:a16="http://schemas.microsoft.com/office/drawing/2014/main" id="{ECD36E9E-76E4-4E74-A7C5-8DED1EF52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677" y="841573"/>
            <a:ext cx="2546644" cy="1945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Google Shape;2923;p67">
            <a:extLst>
              <a:ext uri="{FF2B5EF4-FFF2-40B4-BE49-F238E27FC236}">
                <a16:creationId xmlns:a16="http://schemas.microsoft.com/office/drawing/2014/main" id="{1CFD3A75-B06A-44D8-B70F-B7CC90D163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948165"/>
              </p:ext>
            </p:extLst>
          </p:nvPr>
        </p:nvGraphicFramePr>
        <p:xfrm>
          <a:off x="660825" y="3104136"/>
          <a:ext cx="6095150" cy="2161400"/>
        </p:xfrm>
        <a:graphic>
          <a:graphicData uri="http://schemas.openxmlformats.org/drawingml/2006/table">
            <a:tbl>
              <a:tblPr>
                <a:noFill/>
                <a:tableStyleId>{6F33CAA1-AC1F-4E25-BA4F-BFFA522C375F}</a:tableStyleId>
              </a:tblPr>
              <a:tblGrid>
                <a:gridCol w="72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 dirty="0">
                          <a:solidFill>
                            <a:schemeClr val="accent4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1</a:t>
                      </a:r>
                      <a:endParaRPr sz="2200" b="1" dirty="0">
                        <a:solidFill>
                          <a:schemeClr val="accent4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 err="1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Calvicie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 y </a:t>
                      </a:r>
                      <a:r>
                        <a:rPr lang="en-US" sz="1800" dirty="0" err="1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pelo</a:t>
                      </a:r>
                      <a:r>
                        <a:rPr lang="en-US" sz="1800" dirty="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canoso</a:t>
                      </a:r>
                      <a:endParaRPr lang="en-US" sz="1800" dirty="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 dirty="0">
                          <a:solidFill>
                            <a:schemeClr val="accent4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2</a:t>
                      </a:r>
                      <a:endParaRPr sz="2200" b="1" dirty="0">
                        <a:solidFill>
                          <a:schemeClr val="accent4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800" dirty="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Bioluminiscencia</a:t>
                      </a:r>
                      <a:endParaRPr sz="1800" dirty="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 dirty="0">
                          <a:solidFill>
                            <a:schemeClr val="accent4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3</a:t>
                      </a:r>
                      <a:endParaRPr sz="2200" b="1" dirty="0">
                        <a:solidFill>
                          <a:schemeClr val="accent4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Pupilas dilatadas</a:t>
                      </a:r>
                      <a:endParaRPr sz="1800" dirty="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b="1" dirty="0">
                        <a:solidFill>
                          <a:schemeClr val="accent4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75D00EF2-2045-4E11-AA1D-2F46CE3B1935}"/>
              </a:ext>
            </a:extLst>
          </p:cNvPr>
          <p:cNvCxnSpPr>
            <a:cxnSpLocks/>
          </p:cNvCxnSpPr>
          <p:nvPr/>
        </p:nvCxnSpPr>
        <p:spPr>
          <a:xfrm>
            <a:off x="3976912" y="3396343"/>
            <a:ext cx="828000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B3369227-2DE4-4EA3-A17D-E5403BC61F65}"/>
              </a:ext>
            </a:extLst>
          </p:cNvPr>
          <p:cNvSpPr txBox="1"/>
          <p:nvPr/>
        </p:nvSpPr>
        <p:spPr>
          <a:xfrm>
            <a:off x="5003587" y="3771350"/>
            <a:ext cx="3839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solidFill>
                  <a:srgbClr val="2B292E"/>
                </a:solidFill>
                <a:latin typeface="Oxygen" panose="02000503000000000000" pitchFamily="2" charset="0"/>
              </a:rPr>
              <a:t>Knock</a:t>
            </a:r>
            <a:r>
              <a:rPr lang="es-ES" sz="1600" dirty="0">
                <a:solidFill>
                  <a:srgbClr val="2B292E"/>
                </a:solidFill>
                <a:latin typeface="Oxygen" panose="02000503000000000000" pitchFamily="2" charset="0"/>
              </a:rPr>
              <a:t>-in de GFP al final del gen TYR</a:t>
            </a:r>
            <a:endParaRPr lang="en-US" sz="1600" dirty="0">
              <a:solidFill>
                <a:srgbClr val="2B292E"/>
              </a:solidFill>
              <a:latin typeface="Oxygen" panose="02000503000000000000" pitchFamily="2" charset="0"/>
            </a:endParaRP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535810BE-2A48-442A-8B5D-CE7416413A50}"/>
              </a:ext>
            </a:extLst>
          </p:cNvPr>
          <p:cNvCxnSpPr>
            <a:cxnSpLocks/>
          </p:cNvCxnSpPr>
          <p:nvPr/>
        </p:nvCxnSpPr>
        <p:spPr>
          <a:xfrm>
            <a:off x="3505202" y="3936696"/>
            <a:ext cx="1342800" cy="0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205EF91-1279-467E-8D4C-3BB2AA4CB86D}"/>
              </a:ext>
            </a:extLst>
          </p:cNvPr>
          <p:cNvSpPr txBox="1"/>
          <p:nvPr/>
        </p:nvSpPr>
        <p:spPr>
          <a:xfrm>
            <a:off x="5018105" y="3092505"/>
            <a:ext cx="4017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2B292E"/>
                </a:solidFill>
                <a:latin typeface="Oxygen" panose="02000503000000000000" pitchFamily="2" charset="0"/>
              </a:rPr>
              <a:t>Knock-out del gen IRF4 completo</a:t>
            </a:r>
          </a:p>
          <a:p>
            <a:r>
              <a:rPr lang="es-ES" sz="1600" dirty="0" err="1">
                <a:solidFill>
                  <a:srgbClr val="2B292E"/>
                </a:solidFill>
                <a:latin typeface="Oxygen" panose="02000503000000000000" pitchFamily="2" charset="0"/>
              </a:rPr>
              <a:t>Knock</a:t>
            </a:r>
            <a:r>
              <a:rPr lang="es-ES" sz="1600" dirty="0">
                <a:solidFill>
                  <a:srgbClr val="2B292E"/>
                </a:solidFill>
                <a:latin typeface="Oxygen" panose="02000503000000000000" pitchFamily="2" charset="0"/>
              </a:rPr>
              <a:t>-in en mitad del gen AR (363, C&gt;T)</a:t>
            </a:r>
            <a:endParaRPr lang="en-US" sz="1600" dirty="0">
              <a:solidFill>
                <a:srgbClr val="2B292E"/>
              </a:solidFill>
              <a:latin typeface="Oxygen" panose="02000503000000000000" pitchFamily="2" charset="0"/>
            </a:endParaRPr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ED051748-5444-4E0F-968E-F8CE3D601BBF}"/>
              </a:ext>
            </a:extLst>
          </p:cNvPr>
          <p:cNvCxnSpPr>
            <a:cxnSpLocks/>
          </p:cNvCxnSpPr>
          <p:nvPr/>
        </p:nvCxnSpPr>
        <p:spPr>
          <a:xfrm>
            <a:off x="3493186" y="4478127"/>
            <a:ext cx="1342572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4507472-86F9-45BD-A491-0BAD430CC2A7}"/>
              </a:ext>
            </a:extLst>
          </p:cNvPr>
          <p:cNvSpPr txBox="1"/>
          <p:nvPr/>
        </p:nvSpPr>
        <p:spPr>
          <a:xfrm>
            <a:off x="5006087" y="4308850"/>
            <a:ext cx="4017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2B292E"/>
                </a:solidFill>
                <a:latin typeface="Oxygen" panose="02000503000000000000" pitchFamily="2" charset="0"/>
              </a:rPr>
              <a:t>Sustancias pecaminosas / </a:t>
            </a:r>
            <a:r>
              <a:rPr lang="es-ES" sz="1600" dirty="0" err="1">
                <a:solidFill>
                  <a:srgbClr val="2B292E"/>
                </a:solidFill>
                <a:latin typeface="Oxygen" panose="02000503000000000000" pitchFamily="2" charset="0"/>
              </a:rPr>
              <a:t>ciclopentolato</a:t>
            </a:r>
            <a:endParaRPr lang="en-US" sz="1600" dirty="0">
              <a:solidFill>
                <a:srgbClr val="2B292E"/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93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4" grpId="0"/>
      <p:bldP spid="2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425F61E2-EF31-40A7-A0BE-0388D4A9A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52" y="0"/>
            <a:ext cx="876529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941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65F49AF-AC2F-4E3E-A2B0-CB075040B3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057"/>
          <a:stretch/>
        </p:blipFill>
        <p:spPr>
          <a:xfrm>
            <a:off x="102086" y="1150988"/>
            <a:ext cx="5596962" cy="284152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81495D4E-E2BD-4824-BC59-7B88BA5438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804"/>
          <a:stretch/>
        </p:blipFill>
        <p:spPr>
          <a:xfrm>
            <a:off x="5787436" y="683633"/>
            <a:ext cx="3254478" cy="377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969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C4AC3A4-FC9E-4978-AD14-74C6C95E47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37" b="5608"/>
          <a:stretch/>
        </p:blipFill>
        <p:spPr>
          <a:xfrm>
            <a:off x="0" y="254000"/>
            <a:ext cx="9144000" cy="460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2149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F238AB0-6F49-4790-AB4F-FC3929A1D8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80" b="5609"/>
          <a:stretch/>
        </p:blipFill>
        <p:spPr>
          <a:xfrm>
            <a:off x="0" y="261256"/>
            <a:ext cx="9144000" cy="4593773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D281488B-1588-46EB-906D-1EBBAA135C0B}"/>
              </a:ext>
            </a:extLst>
          </p:cNvPr>
          <p:cNvSpPr/>
          <p:nvPr/>
        </p:nvSpPr>
        <p:spPr>
          <a:xfrm>
            <a:off x="3788229" y="2830285"/>
            <a:ext cx="735003" cy="261258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144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8" name="Google Shape;1508;p44"/>
          <p:cNvGrpSpPr/>
          <p:nvPr/>
        </p:nvGrpSpPr>
        <p:grpSpPr>
          <a:xfrm rot="9845826">
            <a:off x="6769290" y="3072002"/>
            <a:ext cx="1130948" cy="1029569"/>
            <a:chOff x="2954856" y="1991490"/>
            <a:chExt cx="1130980" cy="1029599"/>
          </a:xfrm>
        </p:grpSpPr>
        <p:sp>
          <p:nvSpPr>
            <p:cNvPr id="1509" name="Google Shape;1509;p44"/>
            <p:cNvSpPr/>
            <p:nvPr/>
          </p:nvSpPr>
          <p:spPr>
            <a:xfrm rot="-3008129">
              <a:off x="3477335" y="1983394"/>
              <a:ext cx="297025" cy="67978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4"/>
            <p:cNvSpPr/>
            <p:nvPr/>
          </p:nvSpPr>
          <p:spPr>
            <a:xfrm rot="8830589">
              <a:off x="3149979" y="2120314"/>
              <a:ext cx="154618" cy="153512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44"/>
            <p:cNvSpPr/>
            <p:nvPr/>
          </p:nvSpPr>
          <p:spPr>
            <a:xfrm rot="-5708307">
              <a:off x="3349946" y="2320787"/>
              <a:ext cx="297032" cy="679849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44"/>
            <p:cNvSpPr/>
            <p:nvPr/>
          </p:nvSpPr>
          <p:spPr>
            <a:xfrm rot="6130399">
              <a:off x="2977626" y="2747471"/>
              <a:ext cx="251057" cy="249261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4"/>
            <p:cNvSpPr/>
            <p:nvPr/>
          </p:nvSpPr>
          <p:spPr>
            <a:xfrm rot="5945882">
              <a:off x="3399144" y="2226188"/>
              <a:ext cx="640107" cy="640107"/>
            </a:xfrm>
            <a:custGeom>
              <a:avLst/>
              <a:gdLst/>
              <a:ahLst/>
              <a:cxnLst/>
              <a:rect l="l" t="t" r="r" b="b"/>
              <a:pathLst>
                <a:path w="9333" h="9280" extrusionOk="0">
                  <a:moveTo>
                    <a:pt x="4649" y="1"/>
                  </a:moveTo>
                  <a:cubicBezTo>
                    <a:pt x="4633" y="1"/>
                    <a:pt x="4616" y="1"/>
                    <a:pt x="4599" y="1"/>
                  </a:cubicBezTo>
                  <a:cubicBezTo>
                    <a:pt x="2030" y="28"/>
                    <a:pt x="1" y="2138"/>
                    <a:pt x="28" y="4708"/>
                  </a:cubicBezTo>
                  <a:cubicBezTo>
                    <a:pt x="55" y="7260"/>
                    <a:pt x="2137" y="9279"/>
                    <a:pt x="4684" y="9279"/>
                  </a:cubicBezTo>
                  <a:cubicBezTo>
                    <a:pt x="4701" y="9279"/>
                    <a:pt x="4718" y="9279"/>
                    <a:pt x="4735" y="9279"/>
                  </a:cubicBezTo>
                  <a:cubicBezTo>
                    <a:pt x="7304" y="9252"/>
                    <a:pt x="9333" y="7142"/>
                    <a:pt x="9306" y="4572"/>
                  </a:cubicBezTo>
                  <a:cubicBezTo>
                    <a:pt x="9279" y="2046"/>
                    <a:pt x="7196" y="1"/>
                    <a:pt x="4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4" name="Google Shape;1514;p44"/>
          <p:cNvGrpSpPr/>
          <p:nvPr/>
        </p:nvGrpSpPr>
        <p:grpSpPr>
          <a:xfrm rot="984859">
            <a:off x="482428" y="-54762"/>
            <a:ext cx="2427350" cy="2216635"/>
            <a:chOff x="193669" y="148127"/>
            <a:chExt cx="2325164" cy="2123320"/>
          </a:xfrm>
        </p:grpSpPr>
        <p:sp>
          <p:nvSpPr>
            <p:cNvPr id="1515" name="Google Shape;1515;p44"/>
            <p:cNvSpPr/>
            <p:nvPr/>
          </p:nvSpPr>
          <p:spPr>
            <a:xfrm rot="8392807">
              <a:off x="1938296" y="346149"/>
              <a:ext cx="284522" cy="651226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4"/>
            <p:cNvSpPr/>
            <p:nvPr/>
          </p:nvSpPr>
          <p:spPr>
            <a:xfrm rot="-1368678">
              <a:off x="2331166" y="764963"/>
              <a:ext cx="161260" cy="160124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4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8" name="Google Shape;1518;p44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1519" name="Google Shape;1519;p44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44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1" name="Google Shape;1521;p44"/>
            <p:cNvGrpSpPr/>
            <p:nvPr/>
          </p:nvGrpSpPr>
          <p:grpSpPr>
            <a:xfrm>
              <a:off x="416768" y="148127"/>
              <a:ext cx="2102065" cy="2123320"/>
              <a:chOff x="111968" y="148127"/>
              <a:chExt cx="2102065" cy="2123320"/>
            </a:xfrm>
          </p:grpSpPr>
          <p:sp>
            <p:nvSpPr>
              <p:cNvPr id="1522" name="Google Shape;1522;p44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44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24" name="Google Shape;1524;p44"/>
              <p:cNvGrpSpPr/>
              <p:nvPr/>
            </p:nvGrpSpPr>
            <p:grpSpPr>
              <a:xfrm rot="2700200">
                <a:off x="495111" y="401825"/>
                <a:ext cx="1335778" cy="1637069"/>
                <a:chOff x="2374700" y="893136"/>
                <a:chExt cx="1098491" cy="1346183"/>
              </a:xfrm>
            </p:grpSpPr>
            <p:sp>
              <p:nvSpPr>
                <p:cNvPr id="1525" name="Google Shape;1525;p44"/>
                <p:cNvSpPr/>
                <p:nvPr/>
              </p:nvSpPr>
              <p:spPr>
                <a:xfrm>
                  <a:off x="2450775" y="1537550"/>
                  <a:ext cx="233975" cy="5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59" h="21419" extrusionOk="0">
                      <a:moveTo>
                        <a:pt x="666" y="0"/>
                      </a:moveTo>
                      <a:cubicBezTo>
                        <a:pt x="334" y="0"/>
                        <a:pt x="1" y="265"/>
                        <a:pt x="149" y="661"/>
                      </a:cubicBezTo>
                      <a:cubicBezTo>
                        <a:pt x="2637" y="7531"/>
                        <a:pt x="5667" y="14185"/>
                        <a:pt x="8155" y="21056"/>
                      </a:cubicBezTo>
                      <a:cubicBezTo>
                        <a:pt x="8251" y="21310"/>
                        <a:pt x="8470" y="21419"/>
                        <a:pt x="8687" y="21419"/>
                      </a:cubicBezTo>
                      <a:cubicBezTo>
                        <a:pt x="9025" y="21419"/>
                        <a:pt x="9359" y="21154"/>
                        <a:pt x="9210" y="20758"/>
                      </a:cubicBezTo>
                      <a:cubicBezTo>
                        <a:pt x="6722" y="13888"/>
                        <a:pt x="3692" y="7234"/>
                        <a:pt x="1177" y="363"/>
                      </a:cubicBezTo>
                      <a:cubicBezTo>
                        <a:pt x="1092" y="109"/>
                        <a:pt x="880" y="0"/>
                        <a:pt x="6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44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7" name="Google Shape;1527;p44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8" name="Google Shape;1528;p44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rgbClr val="FF7C6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9" name="Google Shape;1529;p44"/>
                <p:cNvSpPr/>
                <p:nvPr/>
              </p:nvSpPr>
              <p:spPr>
                <a:xfrm>
                  <a:off x="2967926" y="1279083"/>
                  <a:ext cx="505265" cy="50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rgbClr val="788B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0" name="Google Shape;1530;p44"/>
                <p:cNvSpPr/>
                <p:nvPr/>
              </p:nvSpPr>
              <p:spPr>
                <a:xfrm>
                  <a:off x="2534495" y="893136"/>
                  <a:ext cx="316125" cy="31288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rgbClr val="E54E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1" name="Google Shape;1531;p44"/>
                <p:cNvSpPr/>
                <p:nvPr/>
              </p:nvSpPr>
              <p:spPr>
                <a:xfrm>
                  <a:off x="2601160" y="2017689"/>
                  <a:ext cx="222919" cy="2216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0" extrusionOk="0">
                      <a:moveTo>
                        <a:pt x="4649" y="1"/>
                      </a:moveTo>
                      <a:cubicBezTo>
                        <a:pt x="4633" y="1"/>
                        <a:pt x="4616" y="1"/>
                        <a:pt x="4599" y="1"/>
                      </a:cubicBezTo>
                      <a:cubicBezTo>
                        <a:pt x="2030" y="28"/>
                        <a:pt x="1" y="2138"/>
                        <a:pt x="28" y="4708"/>
                      </a:cubicBezTo>
                      <a:cubicBezTo>
                        <a:pt x="55" y="7260"/>
                        <a:pt x="2137" y="9279"/>
                        <a:pt x="4684" y="9279"/>
                      </a:cubicBezTo>
                      <a:cubicBezTo>
                        <a:pt x="4701" y="9279"/>
                        <a:pt x="4718" y="9279"/>
                        <a:pt x="4735" y="9279"/>
                      </a:cubicBezTo>
                      <a:cubicBezTo>
                        <a:pt x="7304" y="9252"/>
                        <a:pt x="9333" y="7142"/>
                        <a:pt x="9306" y="4572"/>
                      </a:cubicBezTo>
                      <a:cubicBezTo>
                        <a:pt x="9279" y="2046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rgbClr val="FA9E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532" name="Google Shape;1532;p44"/>
          <p:cNvGrpSpPr/>
          <p:nvPr/>
        </p:nvGrpSpPr>
        <p:grpSpPr>
          <a:xfrm>
            <a:off x="3710548" y="2677936"/>
            <a:ext cx="1987378" cy="1649947"/>
            <a:chOff x="3710548" y="2381206"/>
            <a:chExt cx="1987378" cy="1649947"/>
          </a:xfrm>
        </p:grpSpPr>
        <p:sp>
          <p:nvSpPr>
            <p:cNvPr id="1533" name="Google Shape;1533;p44"/>
            <p:cNvSpPr/>
            <p:nvPr/>
          </p:nvSpPr>
          <p:spPr>
            <a:xfrm rot="-4773303">
              <a:off x="4273830" y="2219283"/>
              <a:ext cx="296969" cy="1103417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4" name="Google Shape;1534;p44"/>
            <p:cNvGrpSpPr/>
            <p:nvPr/>
          </p:nvGrpSpPr>
          <p:grpSpPr>
            <a:xfrm rot="-3582090">
              <a:off x="3939042" y="2603578"/>
              <a:ext cx="247266" cy="671184"/>
              <a:chOff x="4516739" y="2238044"/>
              <a:chExt cx="247269" cy="671191"/>
            </a:xfrm>
          </p:grpSpPr>
          <p:sp>
            <p:nvSpPr>
              <p:cNvPr id="1535" name="Google Shape;1535;p44"/>
              <p:cNvSpPr/>
              <p:nvPr/>
            </p:nvSpPr>
            <p:spPr>
              <a:xfrm rot="5945805">
                <a:off x="4307391" y="2543508"/>
                <a:ext cx="632526" cy="92293"/>
              </a:xfrm>
              <a:custGeom>
                <a:avLst/>
                <a:gdLst/>
                <a:ahLst/>
                <a:cxnLst/>
                <a:rect l="l" t="t" r="r" b="b"/>
                <a:pathLst>
                  <a:path w="24923" h="2111" extrusionOk="0">
                    <a:moveTo>
                      <a:pt x="24252" y="0"/>
                    </a:moveTo>
                    <a:cubicBezTo>
                      <a:pt x="24244" y="0"/>
                      <a:pt x="24236" y="0"/>
                      <a:pt x="24228" y="1"/>
                    </a:cubicBezTo>
                    <a:lnTo>
                      <a:pt x="695" y="1028"/>
                    </a:lnTo>
                    <a:cubicBezTo>
                      <a:pt x="0" y="1055"/>
                      <a:pt x="18" y="2111"/>
                      <a:pt x="670" y="2111"/>
                    </a:cubicBezTo>
                    <a:cubicBezTo>
                      <a:pt x="678" y="2111"/>
                      <a:pt x="687" y="2111"/>
                      <a:pt x="695" y="2110"/>
                    </a:cubicBezTo>
                    <a:lnTo>
                      <a:pt x="24228" y="1083"/>
                    </a:lnTo>
                    <a:cubicBezTo>
                      <a:pt x="24922" y="1056"/>
                      <a:pt x="24904" y="0"/>
                      <a:pt x="242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44"/>
              <p:cNvSpPr/>
              <p:nvPr/>
            </p:nvSpPr>
            <p:spPr>
              <a:xfrm rot="5946089">
                <a:off x="4531782" y="2254500"/>
                <a:ext cx="217182" cy="215626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7" name="Google Shape;1537;p44"/>
            <p:cNvGrpSpPr/>
            <p:nvPr/>
          </p:nvGrpSpPr>
          <p:grpSpPr>
            <a:xfrm rot="1906877">
              <a:off x="4301431" y="2595696"/>
              <a:ext cx="1162086" cy="1220968"/>
              <a:chOff x="4206810" y="2301193"/>
              <a:chExt cx="1162038" cy="1220918"/>
            </a:xfrm>
          </p:grpSpPr>
          <p:sp>
            <p:nvSpPr>
              <p:cNvPr id="1538" name="Google Shape;1538;p44"/>
              <p:cNvSpPr/>
              <p:nvPr/>
            </p:nvSpPr>
            <p:spPr>
              <a:xfrm rot="4113640">
                <a:off x="4786813" y="2235280"/>
                <a:ext cx="251381" cy="576526"/>
              </a:xfrm>
              <a:custGeom>
                <a:avLst/>
                <a:gdLst/>
                <a:ahLst/>
                <a:cxnLst/>
                <a:rect l="l" t="t" r="r" b="b"/>
                <a:pathLst>
                  <a:path w="7921" h="18165" extrusionOk="0">
                    <a:moveTo>
                      <a:pt x="7266" y="1"/>
                    </a:moveTo>
                    <a:cubicBezTo>
                      <a:pt x="7044" y="1"/>
                      <a:pt x="6817" y="113"/>
                      <a:pt x="6720" y="373"/>
                    </a:cubicBezTo>
                    <a:lnTo>
                      <a:pt x="147" y="17522"/>
                    </a:lnTo>
                    <a:cubicBezTo>
                      <a:pt x="1" y="17912"/>
                      <a:pt x="322" y="18165"/>
                      <a:pt x="655" y="18165"/>
                    </a:cubicBezTo>
                    <a:cubicBezTo>
                      <a:pt x="877" y="18165"/>
                      <a:pt x="1104" y="18052"/>
                      <a:pt x="1202" y="17793"/>
                    </a:cubicBezTo>
                    <a:lnTo>
                      <a:pt x="7775" y="644"/>
                    </a:lnTo>
                    <a:cubicBezTo>
                      <a:pt x="7921" y="254"/>
                      <a:pt x="7599" y="1"/>
                      <a:pt x="726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44"/>
              <p:cNvSpPr/>
              <p:nvPr/>
            </p:nvSpPr>
            <p:spPr>
              <a:xfrm rot="5945725">
                <a:off x="4377036" y="2625215"/>
                <a:ext cx="467073" cy="92293"/>
              </a:xfrm>
              <a:custGeom>
                <a:avLst/>
                <a:gdLst/>
                <a:ahLst/>
                <a:cxnLst/>
                <a:rect l="l" t="t" r="r" b="b"/>
                <a:pathLst>
                  <a:path w="24923" h="2111" extrusionOk="0">
                    <a:moveTo>
                      <a:pt x="24252" y="0"/>
                    </a:moveTo>
                    <a:cubicBezTo>
                      <a:pt x="24244" y="0"/>
                      <a:pt x="24236" y="0"/>
                      <a:pt x="24228" y="1"/>
                    </a:cubicBezTo>
                    <a:lnTo>
                      <a:pt x="695" y="1028"/>
                    </a:lnTo>
                    <a:cubicBezTo>
                      <a:pt x="0" y="1055"/>
                      <a:pt x="18" y="2111"/>
                      <a:pt x="670" y="2111"/>
                    </a:cubicBezTo>
                    <a:cubicBezTo>
                      <a:pt x="678" y="2111"/>
                      <a:pt x="687" y="2111"/>
                      <a:pt x="695" y="2110"/>
                    </a:cubicBezTo>
                    <a:lnTo>
                      <a:pt x="24228" y="1083"/>
                    </a:lnTo>
                    <a:cubicBezTo>
                      <a:pt x="24922" y="1056"/>
                      <a:pt x="24904" y="0"/>
                      <a:pt x="242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44"/>
              <p:cNvSpPr/>
              <p:nvPr/>
            </p:nvSpPr>
            <p:spPr>
              <a:xfrm rot="5946058">
                <a:off x="4493694" y="2373550"/>
                <a:ext cx="235235" cy="233568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4"/>
              <p:cNvSpPr/>
              <p:nvPr/>
            </p:nvSpPr>
            <p:spPr>
              <a:xfrm rot="5945906">
                <a:off x="4251747" y="2836085"/>
                <a:ext cx="641407" cy="637876"/>
              </a:xfrm>
              <a:custGeom>
                <a:avLst/>
                <a:gdLst/>
                <a:ahLst/>
                <a:cxnLst/>
                <a:rect l="l" t="t" r="r" b="b"/>
                <a:pathLst>
                  <a:path w="9333" h="9281" extrusionOk="0">
                    <a:moveTo>
                      <a:pt x="4649" y="1"/>
                    </a:moveTo>
                    <a:cubicBezTo>
                      <a:pt x="4632" y="1"/>
                      <a:pt x="4615" y="1"/>
                      <a:pt x="4598" y="1"/>
                    </a:cubicBezTo>
                    <a:cubicBezTo>
                      <a:pt x="2029" y="55"/>
                      <a:pt x="0" y="2165"/>
                      <a:pt x="27" y="4708"/>
                    </a:cubicBezTo>
                    <a:cubicBezTo>
                      <a:pt x="54" y="7244"/>
                      <a:pt x="2110" y="9280"/>
                      <a:pt x="4635" y="9280"/>
                    </a:cubicBezTo>
                    <a:cubicBezTo>
                      <a:pt x="4668" y="9280"/>
                      <a:pt x="4701" y="9280"/>
                      <a:pt x="4734" y="9279"/>
                    </a:cubicBezTo>
                    <a:cubicBezTo>
                      <a:pt x="7303" y="9252"/>
                      <a:pt x="9332" y="7142"/>
                      <a:pt x="9305" y="4600"/>
                    </a:cubicBezTo>
                    <a:cubicBezTo>
                      <a:pt x="9278" y="2047"/>
                      <a:pt x="7196" y="1"/>
                      <a:pt x="46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4"/>
              <p:cNvSpPr/>
              <p:nvPr/>
            </p:nvSpPr>
            <p:spPr>
              <a:xfrm rot="5946070">
                <a:off x="5181497" y="2416319"/>
                <a:ext cx="175446" cy="173687"/>
              </a:xfrm>
              <a:custGeom>
                <a:avLst/>
                <a:gdLst/>
                <a:ahLst/>
                <a:cxnLst/>
                <a:rect l="l" t="t" r="r" b="b"/>
                <a:pathLst>
                  <a:path w="5276" h="5222" extrusionOk="0">
                    <a:moveTo>
                      <a:pt x="2647" y="0"/>
                    </a:moveTo>
                    <a:cubicBezTo>
                      <a:pt x="2630" y="0"/>
                      <a:pt x="2614" y="0"/>
                      <a:pt x="2598" y="1"/>
                    </a:cubicBezTo>
                    <a:cubicBezTo>
                      <a:pt x="1137" y="28"/>
                      <a:pt x="1" y="1191"/>
                      <a:pt x="1" y="2651"/>
                    </a:cubicBezTo>
                    <a:cubicBezTo>
                      <a:pt x="28" y="4069"/>
                      <a:pt x="1191" y="5221"/>
                      <a:pt x="2629" y="5221"/>
                    </a:cubicBezTo>
                    <a:cubicBezTo>
                      <a:pt x="2646" y="5221"/>
                      <a:pt x="2662" y="5221"/>
                      <a:pt x="2679" y="5221"/>
                    </a:cubicBezTo>
                    <a:cubicBezTo>
                      <a:pt x="4112" y="5221"/>
                      <a:pt x="5276" y="4031"/>
                      <a:pt x="5249" y="2570"/>
                    </a:cubicBezTo>
                    <a:cubicBezTo>
                      <a:pt x="5222" y="1153"/>
                      <a:pt x="4058" y="0"/>
                      <a:pt x="2647" y="0"/>
                    </a:cubicBezTo>
                    <a:close/>
                  </a:path>
                </a:pathLst>
              </a:custGeom>
              <a:solidFill>
                <a:srgbClr val="E54E5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43" name="Google Shape;1543;p44"/>
          <p:cNvGrpSpPr/>
          <p:nvPr/>
        </p:nvGrpSpPr>
        <p:grpSpPr>
          <a:xfrm rot="-7577540">
            <a:off x="976914" y="2756462"/>
            <a:ext cx="1458152" cy="1665251"/>
            <a:chOff x="6590488" y="42784"/>
            <a:chExt cx="1458166" cy="1665266"/>
          </a:xfrm>
        </p:grpSpPr>
        <p:sp>
          <p:nvSpPr>
            <p:cNvPr id="1544" name="Google Shape;1544;p44"/>
            <p:cNvSpPr/>
            <p:nvPr/>
          </p:nvSpPr>
          <p:spPr>
            <a:xfrm rot="-883690">
              <a:off x="7476380" y="231020"/>
              <a:ext cx="296986" cy="679785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45" name="Google Shape;1545;p44"/>
            <p:cNvGrpSpPr/>
            <p:nvPr/>
          </p:nvGrpSpPr>
          <p:grpSpPr>
            <a:xfrm rot="-10126183">
              <a:off x="6721216" y="145335"/>
              <a:ext cx="1196709" cy="1460162"/>
              <a:chOff x="109097" y="1132929"/>
              <a:chExt cx="1146396" cy="1398773"/>
            </a:xfrm>
          </p:grpSpPr>
          <p:sp>
            <p:nvSpPr>
              <p:cNvPr id="1546" name="Google Shape;1546;p44"/>
              <p:cNvSpPr/>
              <p:nvPr/>
            </p:nvSpPr>
            <p:spPr>
              <a:xfrm rot="-6254036">
                <a:off x="434370" y="1386196"/>
                <a:ext cx="284521" cy="651181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44"/>
              <p:cNvSpPr/>
              <p:nvPr/>
            </p:nvSpPr>
            <p:spPr>
              <a:xfrm rot="5584721">
                <a:off x="114523" y="1852199"/>
                <a:ext cx="240477" cy="238758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44"/>
              <p:cNvSpPr/>
              <p:nvPr/>
            </p:nvSpPr>
            <p:spPr>
              <a:xfrm rot="-8954150">
                <a:off x="624610" y="1674566"/>
                <a:ext cx="284518" cy="651212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44"/>
              <p:cNvSpPr/>
              <p:nvPr/>
            </p:nvSpPr>
            <p:spPr>
              <a:xfrm rot="2884474">
                <a:off x="625142" y="2350811"/>
                <a:ext cx="150728" cy="149650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rgbClr val="FF7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44"/>
              <p:cNvSpPr/>
              <p:nvPr/>
            </p:nvSpPr>
            <p:spPr>
              <a:xfrm rot="2700185">
                <a:off x="515366" y="1259930"/>
                <a:ext cx="613153" cy="613149"/>
              </a:xfrm>
              <a:custGeom>
                <a:avLst/>
                <a:gdLst/>
                <a:ahLst/>
                <a:cxnLst/>
                <a:rect l="l" t="t" r="r" b="b"/>
                <a:pathLst>
                  <a:path w="9333" h="9280" extrusionOk="0">
                    <a:moveTo>
                      <a:pt x="4649" y="1"/>
                    </a:moveTo>
                    <a:cubicBezTo>
                      <a:pt x="4633" y="1"/>
                      <a:pt x="4616" y="1"/>
                      <a:pt x="4599" y="1"/>
                    </a:cubicBezTo>
                    <a:cubicBezTo>
                      <a:pt x="2030" y="28"/>
                      <a:pt x="1" y="2138"/>
                      <a:pt x="28" y="4708"/>
                    </a:cubicBezTo>
                    <a:cubicBezTo>
                      <a:pt x="55" y="7260"/>
                      <a:pt x="2137" y="9279"/>
                      <a:pt x="4684" y="9279"/>
                    </a:cubicBezTo>
                    <a:cubicBezTo>
                      <a:pt x="4701" y="9279"/>
                      <a:pt x="4718" y="9279"/>
                      <a:pt x="4735" y="9279"/>
                    </a:cubicBezTo>
                    <a:cubicBezTo>
                      <a:pt x="7304" y="9252"/>
                      <a:pt x="9333" y="7142"/>
                      <a:pt x="9306" y="4572"/>
                    </a:cubicBezTo>
                    <a:cubicBezTo>
                      <a:pt x="9279" y="2046"/>
                      <a:pt x="7196" y="1"/>
                      <a:pt x="46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51" name="Google Shape;1551;p44"/>
          <p:cNvGrpSpPr/>
          <p:nvPr/>
        </p:nvGrpSpPr>
        <p:grpSpPr>
          <a:xfrm>
            <a:off x="6590488" y="274282"/>
            <a:ext cx="1683167" cy="1730498"/>
            <a:chOff x="6590488" y="-22448"/>
            <a:chExt cx="1683167" cy="1730498"/>
          </a:xfrm>
        </p:grpSpPr>
        <p:grpSp>
          <p:nvGrpSpPr>
            <p:cNvPr id="1552" name="Google Shape;1552;p44"/>
            <p:cNvGrpSpPr/>
            <p:nvPr/>
          </p:nvGrpSpPr>
          <p:grpSpPr>
            <a:xfrm rot="-5795068">
              <a:off x="7486239" y="-51226"/>
              <a:ext cx="677445" cy="825150"/>
              <a:chOff x="193669" y="279176"/>
              <a:chExt cx="648965" cy="790460"/>
            </a:xfrm>
          </p:grpSpPr>
          <p:sp>
            <p:nvSpPr>
              <p:cNvPr id="1553" name="Google Shape;1553;p44"/>
              <p:cNvSpPr/>
              <p:nvPr/>
            </p:nvSpPr>
            <p:spPr>
              <a:xfrm rot="2541214">
                <a:off x="375899" y="290031"/>
                <a:ext cx="284505" cy="651194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44"/>
              <p:cNvSpPr/>
              <p:nvPr/>
            </p:nvSpPr>
            <p:spPr>
              <a:xfrm rot="-1243673">
                <a:off x="298759" y="886178"/>
                <a:ext cx="161253" cy="160107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5" name="Google Shape;1555;p44"/>
            <p:cNvGrpSpPr/>
            <p:nvPr/>
          </p:nvGrpSpPr>
          <p:grpSpPr>
            <a:xfrm rot="-10126183">
              <a:off x="6727635" y="80048"/>
              <a:ext cx="1196709" cy="1526081"/>
              <a:chOff x="109097" y="1132929"/>
              <a:chExt cx="1146396" cy="1461920"/>
            </a:xfrm>
          </p:grpSpPr>
          <p:sp>
            <p:nvSpPr>
              <p:cNvPr id="1556" name="Google Shape;1556;p44"/>
              <p:cNvSpPr/>
              <p:nvPr/>
            </p:nvSpPr>
            <p:spPr>
              <a:xfrm rot="-6254036">
                <a:off x="434370" y="1386196"/>
                <a:ext cx="284521" cy="651181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44"/>
              <p:cNvSpPr/>
              <p:nvPr/>
            </p:nvSpPr>
            <p:spPr>
              <a:xfrm rot="5584721">
                <a:off x="114523" y="1852199"/>
                <a:ext cx="240477" cy="238758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44"/>
              <p:cNvSpPr/>
              <p:nvPr/>
            </p:nvSpPr>
            <p:spPr>
              <a:xfrm rot="-8954150">
                <a:off x="624610" y="1674566"/>
                <a:ext cx="284518" cy="651212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44"/>
              <p:cNvSpPr/>
              <p:nvPr/>
            </p:nvSpPr>
            <p:spPr>
              <a:xfrm rot="2884587">
                <a:off x="588599" y="2306245"/>
                <a:ext cx="240480" cy="238760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rgbClr val="FF7C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44"/>
              <p:cNvSpPr/>
              <p:nvPr/>
            </p:nvSpPr>
            <p:spPr>
              <a:xfrm rot="2700185">
                <a:off x="515366" y="1259930"/>
                <a:ext cx="613153" cy="613149"/>
              </a:xfrm>
              <a:custGeom>
                <a:avLst/>
                <a:gdLst/>
                <a:ahLst/>
                <a:cxnLst/>
                <a:rect l="l" t="t" r="r" b="b"/>
                <a:pathLst>
                  <a:path w="9333" h="9280" extrusionOk="0">
                    <a:moveTo>
                      <a:pt x="4649" y="1"/>
                    </a:moveTo>
                    <a:cubicBezTo>
                      <a:pt x="4633" y="1"/>
                      <a:pt x="4616" y="1"/>
                      <a:pt x="4599" y="1"/>
                    </a:cubicBezTo>
                    <a:cubicBezTo>
                      <a:pt x="2030" y="28"/>
                      <a:pt x="1" y="2138"/>
                      <a:pt x="28" y="4708"/>
                    </a:cubicBezTo>
                    <a:cubicBezTo>
                      <a:pt x="55" y="7260"/>
                      <a:pt x="2137" y="9279"/>
                      <a:pt x="4684" y="9279"/>
                    </a:cubicBezTo>
                    <a:cubicBezTo>
                      <a:pt x="4701" y="9279"/>
                      <a:pt x="4718" y="9279"/>
                      <a:pt x="4735" y="9279"/>
                    </a:cubicBezTo>
                    <a:cubicBezTo>
                      <a:pt x="7304" y="9252"/>
                      <a:pt x="9333" y="7142"/>
                      <a:pt x="9306" y="4572"/>
                    </a:cubicBezTo>
                    <a:cubicBezTo>
                      <a:pt x="9279" y="2046"/>
                      <a:pt x="7196" y="1"/>
                      <a:pt x="4649" y="1"/>
                    </a:cubicBezTo>
                    <a:close/>
                  </a:path>
                </a:pathLst>
              </a:custGeom>
              <a:solidFill>
                <a:srgbClr val="FA9E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61" name="Google Shape;1561;p44"/>
          <p:cNvGrpSpPr/>
          <p:nvPr/>
        </p:nvGrpSpPr>
        <p:grpSpPr>
          <a:xfrm rot="8404751" flipH="1">
            <a:off x="5371799" y="460833"/>
            <a:ext cx="605378" cy="777876"/>
            <a:chOff x="234492" y="148127"/>
            <a:chExt cx="579920" cy="745164"/>
          </a:xfrm>
        </p:grpSpPr>
        <p:sp>
          <p:nvSpPr>
            <p:cNvPr id="1562" name="Google Shape;1562;p44"/>
            <p:cNvSpPr/>
            <p:nvPr/>
          </p:nvSpPr>
          <p:spPr>
            <a:xfrm rot="9702664">
              <a:off x="434883" y="213883"/>
              <a:ext cx="284520" cy="651219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44"/>
            <p:cNvSpPr/>
            <p:nvPr/>
          </p:nvSpPr>
          <p:spPr>
            <a:xfrm rot="2700279">
              <a:off x="267482" y="181696"/>
              <a:ext cx="161255" cy="160115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4" name="Google Shape;1564;p44"/>
          <p:cNvGrpSpPr/>
          <p:nvPr/>
        </p:nvGrpSpPr>
        <p:grpSpPr>
          <a:xfrm rot="-1320865" flipH="1">
            <a:off x="3520252" y="-83801"/>
            <a:ext cx="2470406" cy="1826690"/>
            <a:chOff x="193669" y="127947"/>
            <a:chExt cx="2366489" cy="1749851"/>
          </a:xfrm>
        </p:grpSpPr>
        <p:sp>
          <p:nvSpPr>
            <p:cNvPr id="1565" name="Google Shape;1565;p44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6" name="Google Shape;1566;p44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1567" name="Google Shape;1567;p44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44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69" name="Google Shape;1569;p44"/>
            <p:cNvGrpSpPr/>
            <p:nvPr/>
          </p:nvGrpSpPr>
          <p:grpSpPr>
            <a:xfrm>
              <a:off x="539292" y="127947"/>
              <a:ext cx="2020866" cy="1749851"/>
              <a:chOff x="234492" y="127947"/>
              <a:chExt cx="2020866" cy="1749851"/>
            </a:xfrm>
          </p:grpSpPr>
          <p:sp>
            <p:nvSpPr>
              <p:cNvPr id="1570" name="Google Shape;1570;p44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44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72" name="Google Shape;1572;p44"/>
              <p:cNvGrpSpPr/>
              <p:nvPr/>
            </p:nvGrpSpPr>
            <p:grpSpPr>
              <a:xfrm rot="2700200">
                <a:off x="712599" y="433469"/>
                <a:ext cx="1335778" cy="1138807"/>
                <a:chOff x="2374700" y="845078"/>
                <a:chExt cx="1098491" cy="936455"/>
              </a:xfrm>
            </p:grpSpPr>
            <p:sp>
              <p:nvSpPr>
                <p:cNvPr id="1573" name="Google Shape;1573;p44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4" name="Google Shape;1574;p44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5" name="Google Shape;1575;p44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rgbClr val="FF7C6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6" name="Google Shape;1576;p44"/>
                <p:cNvSpPr/>
                <p:nvPr/>
              </p:nvSpPr>
              <p:spPr>
                <a:xfrm>
                  <a:off x="2967926" y="1279083"/>
                  <a:ext cx="505265" cy="50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7" name="Google Shape;1577;p44"/>
                <p:cNvSpPr/>
                <p:nvPr/>
              </p:nvSpPr>
              <p:spPr>
                <a:xfrm>
                  <a:off x="2579796" y="845078"/>
                  <a:ext cx="287806" cy="2848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578" name="Google Shape;1578;p44"/>
          <p:cNvSpPr txBox="1">
            <a:spLocks noGrp="1"/>
          </p:cNvSpPr>
          <p:nvPr>
            <p:ph type="title"/>
          </p:nvPr>
        </p:nvSpPr>
        <p:spPr>
          <a:xfrm>
            <a:off x="724276" y="2039209"/>
            <a:ext cx="25983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DEFINICIÓN DE </a:t>
            </a:r>
            <a:r>
              <a:rPr lang="en" dirty="0">
                <a:solidFill>
                  <a:schemeClr val="lt2"/>
                </a:solidFill>
              </a:rPr>
              <a:t>BIOHACKING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580" name="Google Shape;1580;p44"/>
          <p:cNvSpPr txBox="1">
            <a:spLocks noGrp="1"/>
          </p:cNvSpPr>
          <p:nvPr>
            <p:ph type="title" idx="2"/>
          </p:nvPr>
        </p:nvSpPr>
        <p:spPr>
          <a:xfrm>
            <a:off x="1401424" y="1263066"/>
            <a:ext cx="12429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1581" name="Google Shape;1581;p44"/>
          <p:cNvSpPr txBox="1">
            <a:spLocks noGrp="1"/>
          </p:cNvSpPr>
          <p:nvPr>
            <p:ph type="title" idx="3"/>
          </p:nvPr>
        </p:nvSpPr>
        <p:spPr>
          <a:xfrm>
            <a:off x="3272850" y="2039209"/>
            <a:ext cx="25983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TIPOS DE </a:t>
            </a:r>
            <a:r>
              <a:rPr lang="en" dirty="0">
                <a:solidFill>
                  <a:schemeClr val="lt2"/>
                </a:solidFill>
              </a:rPr>
              <a:t>BIOHACKING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583" name="Google Shape;1583;p44"/>
          <p:cNvSpPr txBox="1">
            <a:spLocks noGrp="1"/>
          </p:cNvSpPr>
          <p:nvPr>
            <p:ph type="title" idx="5"/>
          </p:nvPr>
        </p:nvSpPr>
        <p:spPr>
          <a:xfrm>
            <a:off x="3950550" y="1263066"/>
            <a:ext cx="12429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1584" name="Google Shape;1584;p44"/>
          <p:cNvSpPr txBox="1">
            <a:spLocks noGrp="1"/>
          </p:cNvSpPr>
          <p:nvPr>
            <p:ph type="title" idx="6"/>
          </p:nvPr>
        </p:nvSpPr>
        <p:spPr>
          <a:xfrm>
            <a:off x="5821424" y="2039209"/>
            <a:ext cx="25983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TEORÍA BÁSICA</a:t>
            </a:r>
            <a:br>
              <a:rPr lang="en" dirty="0"/>
            </a:br>
            <a:r>
              <a:rPr lang="en" dirty="0">
                <a:solidFill>
                  <a:schemeClr val="lt2"/>
                </a:solidFill>
              </a:rPr>
              <a:t>DE GENÉTICA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586" name="Google Shape;1586;p44"/>
          <p:cNvSpPr txBox="1">
            <a:spLocks noGrp="1"/>
          </p:cNvSpPr>
          <p:nvPr>
            <p:ph type="title" idx="8"/>
          </p:nvPr>
        </p:nvSpPr>
        <p:spPr>
          <a:xfrm>
            <a:off x="6498572" y="1263066"/>
            <a:ext cx="12429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1587" name="Google Shape;1587;p44"/>
          <p:cNvSpPr txBox="1">
            <a:spLocks noGrp="1"/>
          </p:cNvSpPr>
          <p:nvPr>
            <p:ph type="title" idx="9"/>
          </p:nvPr>
        </p:nvSpPr>
        <p:spPr>
          <a:xfrm>
            <a:off x="723724" y="4147564"/>
            <a:ext cx="25983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CASO </a:t>
            </a:r>
            <a:r>
              <a:rPr lang="en" dirty="0">
                <a:solidFill>
                  <a:schemeClr val="lt2"/>
                </a:solidFill>
              </a:rPr>
              <a:t>PRÁCTICO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589" name="Google Shape;1589;p44"/>
          <p:cNvSpPr txBox="1">
            <a:spLocks noGrp="1"/>
          </p:cNvSpPr>
          <p:nvPr>
            <p:ph type="title" idx="14"/>
          </p:nvPr>
        </p:nvSpPr>
        <p:spPr>
          <a:xfrm>
            <a:off x="1401424" y="3462601"/>
            <a:ext cx="12429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1590" name="Google Shape;1590;p44"/>
          <p:cNvSpPr txBox="1">
            <a:spLocks noGrp="1"/>
          </p:cNvSpPr>
          <p:nvPr>
            <p:ph type="title" idx="15"/>
          </p:nvPr>
        </p:nvSpPr>
        <p:spPr>
          <a:xfrm>
            <a:off x="3272850" y="4250509"/>
            <a:ext cx="25983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CONSIDERACIONES </a:t>
            </a:r>
            <a:r>
              <a:rPr lang="en" dirty="0">
                <a:solidFill>
                  <a:srgbClr val="4A66DD"/>
                </a:solidFill>
              </a:rPr>
              <a:t>IMPORTANTES</a:t>
            </a:r>
            <a:endParaRPr dirty="0">
              <a:solidFill>
                <a:srgbClr val="4A66DD"/>
              </a:solidFill>
            </a:endParaRPr>
          </a:p>
        </p:txBody>
      </p:sp>
      <p:sp>
        <p:nvSpPr>
          <p:cNvPr id="1592" name="Google Shape;1592;p44"/>
          <p:cNvSpPr txBox="1">
            <a:spLocks noGrp="1"/>
          </p:cNvSpPr>
          <p:nvPr>
            <p:ph type="title" idx="17"/>
          </p:nvPr>
        </p:nvSpPr>
        <p:spPr>
          <a:xfrm>
            <a:off x="3950550" y="3462601"/>
            <a:ext cx="12429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</a:t>
            </a:r>
            <a:endParaRPr dirty="0"/>
          </a:p>
        </p:txBody>
      </p:sp>
      <p:sp>
        <p:nvSpPr>
          <p:cNvPr id="1593" name="Google Shape;1593;p44"/>
          <p:cNvSpPr txBox="1">
            <a:spLocks noGrp="1"/>
          </p:cNvSpPr>
          <p:nvPr>
            <p:ph type="title" idx="18"/>
          </p:nvPr>
        </p:nvSpPr>
        <p:spPr>
          <a:xfrm>
            <a:off x="5940422" y="4250509"/>
            <a:ext cx="23592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RONDA DE </a:t>
            </a:r>
            <a:r>
              <a:rPr lang="en" dirty="0">
                <a:solidFill>
                  <a:schemeClr val="lt2"/>
                </a:solidFill>
              </a:rPr>
              <a:t>PREGUNTAS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1595" name="Google Shape;1595;p44"/>
          <p:cNvSpPr txBox="1">
            <a:spLocks noGrp="1"/>
          </p:cNvSpPr>
          <p:nvPr>
            <p:ph type="title" idx="20"/>
          </p:nvPr>
        </p:nvSpPr>
        <p:spPr>
          <a:xfrm>
            <a:off x="6498572" y="3462601"/>
            <a:ext cx="1242900" cy="48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34600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BD42778-AD10-4294-A787-6E8A091B39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56" b="5749"/>
          <a:stretch/>
        </p:blipFill>
        <p:spPr>
          <a:xfrm>
            <a:off x="0" y="239486"/>
            <a:ext cx="9144000" cy="460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590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924;p67">
            <a:extLst>
              <a:ext uri="{FF2B5EF4-FFF2-40B4-BE49-F238E27FC236}">
                <a16:creationId xmlns:a16="http://schemas.microsoft.com/office/drawing/2014/main" id="{7C35389E-8140-45CC-A2D3-F7E4B45CA9DB}"/>
              </a:ext>
            </a:extLst>
          </p:cNvPr>
          <p:cNvSpPr/>
          <p:nvPr/>
        </p:nvSpPr>
        <p:spPr>
          <a:xfrm>
            <a:off x="889485" y="399550"/>
            <a:ext cx="508200" cy="508200"/>
          </a:xfrm>
          <a:prstGeom prst="ellipse">
            <a:avLst/>
          </a:prstGeom>
          <a:solidFill>
            <a:schemeClr val="tx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" name="Google Shape;2923;p67">
            <a:extLst>
              <a:ext uri="{FF2B5EF4-FFF2-40B4-BE49-F238E27FC236}">
                <a16:creationId xmlns:a16="http://schemas.microsoft.com/office/drawing/2014/main" id="{785001AF-9432-44D2-9F3C-D62AFAFE7815}"/>
              </a:ext>
            </a:extLst>
          </p:cNvPr>
          <p:cNvGraphicFramePr/>
          <p:nvPr/>
        </p:nvGraphicFramePr>
        <p:xfrm>
          <a:off x="962209" y="421321"/>
          <a:ext cx="6095150" cy="1080700"/>
        </p:xfrm>
        <a:graphic>
          <a:graphicData uri="http://schemas.openxmlformats.org/drawingml/2006/table">
            <a:tbl>
              <a:tblPr>
                <a:noFill/>
                <a:tableStyleId>{6F33CAA1-AC1F-4E25-BA4F-BFFA522C375F}</a:tableStyleId>
              </a:tblPr>
              <a:tblGrid>
                <a:gridCol w="72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 dirty="0">
                          <a:solidFill>
                            <a:schemeClr val="accent4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1</a:t>
                      </a:r>
                      <a:endParaRPr sz="2200" b="1" dirty="0">
                        <a:solidFill>
                          <a:schemeClr val="accent4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Calvicie y pelo canoso</a:t>
                      </a:r>
                      <a:endParaRPr sz="1800" dirty="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b="1" dirty="0">
                        <a:solidFill>
                          <a:schemeClr val="accent4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7027F3F2-C344-47EA-A25B-142923FFD12F}"/>
              </a:ext>
            </a:extLst>
          </p:cNvPr>
          <p:cNvCxnSpPr>
            <a:cxnSpLocks/>
          </p:cNvCxnSpPr>
          <p:nvPr/>
        </p:nvCxnSpPr>
        <p:spPr>
          <a:xfrm>
            <a:off x="4249265" y="713528"/>
            <a:ext cx="828000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CuadroTexto 240">
            <a:extLst>
              <a:ext uri="{FF2B5EF4-FFF2-40B4-BE49-F238E27FC236}">
                <a16:creationId xmlns:a16="http://schemas.microsoft.com/office/drawing/2014/main" id="{20D9BD9B-6D89-49CD-BF15-6E6207D66DF5}"/>
              </a:ext>
            </a:extLst>
          </p:cNvPr>
          <p:cNvSpPr txBox="1"/>
          <p:nvPr/>
        </p:nvSpPr>
        <p:spPr>
          <a:xfrm>
            <a:off x="5141474" y="421883"/>
            <a:ext cx="4017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2B292E"/>
                </a:solidFill>
                <a:latin typeface="Oxygen" panose="02000503000000000000" pitchFamily="2" charset="0"/>
              </a:rPr>
              <a:t>Knock-out del gen IRF4 completo</a:t>
            </a:r>
          </a:p>
          <a:p>
            <a:r>
              <a:rPr lang="es-ES" sz="1600" dirty="0" err="1">
                <a:solidFill>
                  <a:srgbClr val="2B292E"/>
                </a:solidFill>
                <a:latin typeface="Oxygen" panose="02000503000000000000" pitchFamily="2" charset="0"/>
              </a:rPr>
              <a:t>Knock</a:t>
            </a:r>
            <a:r>
              <a:rPr lang="es-ES" sz="1600" dirty="0">
                <a:solidFill>
                  <a:srgbClr val="2B292E"/>
                </a:solidFill>
                <a:latin typeface="Oxygen" panose="02000503000000000000" pitchFamily="2" charset="0"/>
              </a:rPr>
              <a:t>-in en mitad del gen AR (363, C&gt;T)</a:t>
            </a:r>
            <a:endParaRPr lang="en-US" sz="1600" dirty="0">
              <a:solidFill>
                <a:srgbClr val="2B292E"/>
              </a:solidFill>
              <a:latin typeface="Oxygen" panose="02000503000000000000" pitchFamily="2" charset="0"/>
            </a:endParaRPr>
          </a:p>
        </p:txBody>
      </p:sp>
      <p:grpSp>
        <p:nvGrpSpPr>
          <p:cNvPr id="242" name="Grupo 241">
            <a:extLst>
              <a:ext uri="{FF2B5EF4-FFF2-40B4-BE49-F238E27FC236}">
                <a16:creationId xmlns:a16="http://schemas.microsoft.com/office/drawing/2014/main" id="{C9A3306C-B395-481E-A906-80FF1A19A2F2}"/>
              </a:ext>
            </a:extLst>
          </p:cNvPr>
          <p:cNvGrpSpPr>
            <a:grpSpLocks noChangeAspect="1"/>
          </p:cNvGrpSpPr>
          <p:nvPr/>
        </p:nvGrpSpPr>
        <p:grpSpPr>
          <a:xfrm>
            <a:off x="2882455" y="1702157"/>
            <a:ext cx="4140000" cy="991757"/>
            <a:chOff x="5178628" y="1248732"/>
            <a:chExt cx="3260437" cy="781053"/>
          </a:xfrm>
        </p:grpSpPr>
        <p:grpSp>
          <p:nvGrpSpPr>
            <p:cNvPr id="243" name="Grupo 242">
              <a:extLst>
                <a:ext uri="{FF2B5EF4-FFF2-40B4-BE49-F238E27FC236}">
                  <a16:creationId xmlns:a16="http://schemas.microsoft.com/office/drawing/2014/main" id="{D3B8948B-DC3D-403A-AF44-CF7C746D0230}"/>
                </a:ext>
              </a:extLst>
            </p:cNvPr>
            <p:cNvGrpSpPr/>
            <p:nvPr/>
          </p:nvGrpSpPr>
          <p:grpSpPr>
            <a:xfrm>
              <a:off x="5178628" y="1248732"/>
              <a:ext cx="3260437" cy="781053"/>
              <a:chOff x="5178628" y="1248732"/>
              <a:chExt cx="3260437" cy="781053"/>
            </a:xfrm>
          </p:grpSpPr>
          <p:sp>
            <p:nvSpPr>
              <p:cNvPr id="274" name="Google Shape;3044;p73">
                <a:extLst>
                  <a:ext uri="{FF2B5EF4-FFF2-40B4-BE49-F238E27FC236}">
                    <a16:creationId xmlns:a16="http://schemas.microsoft.com/office/drawing/2014/main" id="{8D8FFD2F-A3B2-4313-AF97-D1E98B9C3904}"/>
                  </a:ext>
                </a:extLst>
              </p:cNvPr>
              <p:cNvSpPr/>
              <p:nvPr/>
            </p:nvSpPr>
            <p:spPr>
              <a:xfrm rot="5400000">
                <a:off x="6486292" y="1637869"/>
                <a:ext cx="708946" cy="28451"/>
              </a:xfrm>
              <a:custGeom>
                <a:avLst/>
                <a:gdLst/>
                <a:ahLst/>
                <a:cxnLst/>
                <a:rect l="l" t="t" r="r" b="b"/>
                <a:pathLst>
                  <a:path w="24238" h="1161" extrusionOk="0">
                    <a:moveTo>
                      <a:pt x="786" y="1"/>
                    </a:moveTo>
                    <a:cubicBezTo>
                      <a:pt x="0" y="1"/>
                      <a:pt x="0" y="1161"/>
                      <a:pt x="786" y="1161"/>
                    </a:cubicBezTo>
                    <a:lnTo>
                      <a:pt x="23452" y="1161"/>
                    </a:lnTo>
                    <a:cubicBezTo>
                      <a:pt x="24238" y="1161"/>
                      <a:pt x="24238" y="1"/>
                      <a:pt x="234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3046;p73">
                <a:extLst>
                  <a:ext uri="{FF2B5EF4-FFF2-40B4-BE49-F238E27FC236}">
                    <a16:creationId xmlns:a16="http://schemas.microsoft.com/office/drawing/2014/main" id="{1680AFF4-5BC4-4D99-8C3D-83085B7E70A6}"/>
                  </a:ext>
                </a:extLst>
              </p:cNvPr>
              <p:cNvSpPr/>
              <p:nvPr/>
            </p:nvSpPr>
            <p:spPr>
              <a:xfrm rot="5400000">
                <a:off x="6435297" y="26019"/>
                <a:ext cx="747097" cy="3260436"/>
              </a:xfrm>
              <a:custGeom>
                <a:avLst/>
                <a:gdLst/>
                <a:ahLst/>
                <a:cxnLst/>
                <a:rect l="l" t="t" r="r" b="b"/>
                <a:pathLst>
                  <a:path w="30472" h="132984" extrusionOk="0">
                    <a:moveTo>
                      <a:pt x="28580" y="1"/>
                    </a:moveTo>
                    <a:cubicBezTo>
                      <a:pt x="28268" y="1"/>
                      <a:pt x="27950" y="233"/>
                      <a:pt x="27982" y="639"/>
                    </a:cubicBezTo>
                    <a:cubicBezTo>
                      <a:pt x="28000" y="733"/>
                      <a:pt x="29142" y="10035"/>
                      <a:pt x="14337" y="17297"/>
                    </a:cubicBezTo>
                    <a:cubicBezTo>
                      <a:pt x="1124" y="23754"/>
                      <a:pt x="19" y="31335"/>
                      <a:pt x="1" y="33506"/>
                    </a:cubicBezTo>
                    <a:cubicBezTo>
                      <a:pt x="19" y="35677"/>
                      <a:pt x="1124" y="43257"/>
                      <a:pt x="14337" y="49714"/>
                    </a:cubicBezTo>
                    <a:cubicBezTo>
                      <a:pt x="29142" y="56976"/>
                      <a:pt x="28000" y="66278"/>
                      <a:pt x="27982" y="66372"/>
                    </a:cubicBezTo>
                    <a:cubicBezTo>
                      <a:pt x="27982" y="66391"/>
                      <a:pt x="27982" y="66428"/>
                      <a:pt x="27982" y="66465"/>
                    </a:cubicBezTo>
                    <a:lnTo>
                      <a:pt x="27982" y="66522"/>
                    </a:lnTo>
                    <a:cubicBezTo>
                      <a:pt x="27982" y="66540"/>
                      <a:pt x="27982" y="66578"/>
                      <a:pt x="27982" y="66596"/>
                    </a:cubicBezTo>
                    <a:cubicBezTo>
                      <a:pt x="28000" y="66690"/>
                      <a:pt x="29142" y="75992"/>
                      <a:pt x="14337" y="83254"/>
                    </a:cubicBezTo>
                    <a:cubicBezTo>
                      <a:pt x="1124" y="89711"/>
                      <a:pt x="19" y="97292"/>
                      <a:pt x="1" y="99463"/>
                    </a:cubicBezTo>
                    <a:cubicBezTo>
                      <a:pt x="19" y="101634"/>
                      <a:pt x="1124" y="109214"/>
                      <a:pt x="14337" y="115671"/>
                    </a:cubicBezTo>
                    <a:cubicBezTo>
                      <a:pt x="29142" y="122933"/>
                      <a:pt x="28000" y="132235"/>
                      <a:pt x="27982" y="132329"/>
                    </a:cubicBezTo>
                    <a:cubicBezTo>
                      <a:pt x="27944" y="132647"/>
                      <a:pt x="28169" y="132946"/>
                      <a:pt x="28487" y="132984"/>
                    </a:cubicBezTo>
                    <a:lnTo>
                      <a:pt x="28562" y="132984"/>
                    </a:lnTo>
                    <a:cubicBezTo>
                      <a:pt x="28861" y="132984"/>
                      <a:pt x="29086" y="132778"/>
                      <a:pt x="29142" y="132497"/>
                    </a:cubicBezTo>
                    <a:cubicBezTo>
                      <a:pt x="29198" y="132086"/>
                      <a:pt x="30471" y="122278"/>
                      <a:pt x="14843" y="114623"/>
                    </a:cubicBezTo>
                    <a:cubicBezTo>
                      <a:pt x="2228" y="108447"/>
                      <a:pt x="1180" y="101447"/>
                      <a:pt x="1161" y="99463"/>
                    </a:cubicBezTo>
                    <a:cubicBezTo>
                      <a:pt x="1180" y="97460"/>
                      <a:pt x="2228" y="90479"/>
                      <a:pt x="14843" y="84284"/>
                    </a:cubicBezTo>
                    <a:cubicBezTo>
                      <a:pt x="30041" y="76853"/>
                      <a:pt x="29254" y="67383"/>
                      <a:pt x="29142" y="66484"/>
                    </a:cubicBezTo>
                    <a:cubicBezTo>
                      <a:pt x="29254" y="65567"/>
                      <a:pt x="30041" y="56115"/>
                      <a:pt x="14843" y="48666"/>
                    </a:cubicBezTo>
                    <a:cubicBezTo>
                      <a:pt x="2228" y="42508"/>
                      <a:pt x="1180" y="35490"/>
                      <a:pt x="1161" y="33506"/>
                    </a:cubicBezTo>
                    <a:cubicBezTo>
                      <a:pt x="1180" y="31522"/>
                      <a:pt x="2228" y="24503"/>
                      <a:pt x="14843" y="18345"/>
                    </a:cubicBezTo>
                    <a:cubicBezTo>
                      <a:pt x="30471" y="10690"/>
                      <a:pt x="29198" y="883"/>
                      <a:pt x="29142" y="471"/>
                    </a:cubicBezTo>
                    <a:cubicBezTo>
                      <a:pt x="29076" y="148"/>
                      <a:pt x="28829" y="1"/>
                      <a:pt x="285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3047;p73">
                <a:extLst>
                  <a:ext uri="{FF2B5EF4-FFF2-40B4-BE49-F238E27FC236}">
                    <a16:creationId xmlns:a16="http://schemas.microsoft.com/office/drawing/2014/main" id="{EAA468A7-7F26-44EB-908C-653697B2CD40}"/>
                  </a:ext>
                </a:extLst>
              </p:cNvPr>
              <p:cNvSpPr/>
              <p:nvPr/>
            </p:nvSpPr>
            <p:spPr>
              <a:xfrm rot="5400000">
                <a:off x="5526816" y="1623274"/>
                <a:ext cx="490303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61" extrusionOk="0">
                    <a:moveTo>
                      <a:pt x="787" y="0"/>
                    </a:moveTo>
                    <a:cubicBezTo>
                      <a:pt x="1" y="0"/>
                      <a:pt x="1" y="1161"/>
                      <a:pt x="787" y="1161"/>
                    </a:cubicBezTo>
                    <a:lnTo>
                      <a:pt x="19560" y="1161"/>
                    </a:lnTo>
                    <a:cubicBezTo>
                      <a:pt x="20346" y="1161"/>
                      <a:pt x="20346" y="0"/>
                      <a:pt x="19560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3048;p73">
                <a:extLst>
                  <a:ext uri="{FF2B5EF4-FFF2-40B4-BE49-F238E27FC236}">
                    <a16:creationId xmlns:a16="http://schemas.microsoft.com/office/drawing/2014/main" id="{5E560706-36B0-421E-9826-212B0F6BE83F}"/>
                  </a:ext>
                </a:extLst>
              </p:cNvPr>
              <p:cNvSpPr/>
              <p:nvPr/>
            </p:nvSpPr>
            <p:spPr>
              <a:xfrm rot="5400000">
                <a:off x="5184120" y="1627307"/>
                <a:ext cx="498833" cy="28931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80" extrusionOk="0">
                    <a:moveTo>
                      <a:pt x="787" y="0"/>
                    </a:moveTo>
                    <a:cubicBezTo>
                      <a:pt x="1" y="0"/>
                      <a:pt x="1" y="1179"/>
                      <a:pt x="787" y="1179"/>
                    </a:cubicBezTo>
                    <a:lnTo>
                      <a:pt x="19560" y="1179"/>
                    </a:lnTo>
                    <a:cubicBezTo>
                      <a:pt x="20346" y="1179"/>
                      <a:pt x="20346" y="0"/>
                      <a:pt x="195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3049;p73">
                <a:extLst>
                  <a:ext uri="{FF2B5EF4-FFF2-40B4-BE49-F238E27FC236}">
                    <a16:creationId xmlns:a16="http://schemas.microsoft.com/office/drawing/2014/main" id="{F35A9BD0-E8A9-4381-9916-AC40DB3DC0FF}"/>
                  </a:ext>
                </a:extLst>
              </p:cNvPr>
              <p:cNvSpPr/>
              <p:nvPr/>
            </p:nvSpPr>
            <p:spPr>
              <a:xfrm rot="5400000">
                <a:off x="5564313" y="1626154"/>
                <a:ext cx="682371" cy="28489"/>
              </a:xfrm>
              <a:custGeom>
                <a:avLst/>
                <a:gdLst/>
                <a:ahLst/>
                <a:cxnLst/>
                <a:rect l="l" t="t" r="r" b="b"/>
                <a:pathLst>
                  <a:path w="27832" h="1162" extrusionOk="0">
                    <a:moveTo>
                      <a:pt x="786" y="1"/>
                    </a:moveTo>
                    <a:cubicBezTo>
                      <a:pt x="0" y="1"/>
                      <a:pt x="0" y="1161"/>
                      <a:pt x="786" y="1161"/>
                    </a:cubicBezTo>
                    <a:lnTo>
                      <a:pt x="27046" y="1161"/>
                    </a:lnTo>
                    <a:cubicBezTo>
                      <a:pt x="27832" y="1161"/>
                      <a:pt x="27832" y="1"/>
                      <a:pt x="27046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3050;p73">
                <a:extLst>
                  <a:ext uri="{FF2B5EF4-FFF2-40B4-BE49-F238E27FC236}">
                    <a16:creationId xmlns:a16="http://schemas.microsoft.com/office/drawing/2014/main" id="{48894017-2456-4B10-B79B-9E9FE693F7B8}"/>
                  </a:ext>
                </a:extLst>
              </p:cNvPr>
              <p:cNvSpPr/>
              <p:nvPr/>
            </p:nvSpPr>
            <p:spPr>
              <a:xfrm rot="5400000">
                <a:off x="5681323" y="1625260"/>
                <a:ext cx="715421" cy="28465"/>
              </a:xfrm>
              <a:custGeom>
                <a:avLst/>
                <a:gdLst/>
                <a:ahLst/>
                <a:cxnLst/>
                <a:rect l="l" t="t" r="r" b="b"/>
                <a:pathLst>
                  <a:path w="29180" h="1161" extrusionOk="0">
                    <a:moveTo>
                      <a:pt x="786" y="0"/>
                    </a:moveTo>
                    <a:cubicBezTo>
                      <a:pt x="0" y="0"/>
                      <a:pt x="0" y="1161"/>
                      <a:pt x="786" y="1161"/>
                    </a:cubicBezTo>
                    <a:lnTo>
                      <a:pt x="28393" y="1161"/>
                    </a:lnTo>
                    <a:cubicBezTo>
                      <a:pt x="29179" y="1161"/>
                      <a:pt x="29179" y="0"/>
                      <a:pt x="28393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3051;p73">
                <a:extLst>
                  <a:ext uri="{FF2B5EF4-FFF2-40B4-BE49-F238E27FC236}">
                    <a16:creationId xmlns:a16="http://schemas.microsoft.com/office/drawing/2014/main" id="{9047705D-8125-4484-AFBA-3944D9CC8900}"/>
                  </a:ext>
                </a:extLst>
              </p:cNvPr>
              <p:cNvSpPr/>
              <p:nvPr/>
            </p:nvSpPr>
            <p:spPr>
              <a:xfrm rot="5400000">
                <a:off x="5874987" y="1626167"/>
                <a:ext cx="594255" cy="28465"/>
              </a:xfrm>
              <a:custGeom>
                <a:avLst/>
                <a:gdLst/>
                <a:ahLst/>
                <a:cxnLst/>
                <a:rect l="l" t="t" r="r" b="b"/>
                <a:pathLst>
                  <a:path w="24238" h="1161" extrusionOk="0">
                    <a:moveTo>
                      <a:pt x="786" y="0"/>
                    </a:moveTo>
                    <a:cubicBezTo>
                      <a:pt x="0" y="0"/>
                      <a:pt x="0" y="1161"/>
                      <a:pt x="786" y="1161"/>
                    </a:cubicBezTo>
                    <a:lnTo>
                      <a:pt x="23452" y="1161"/>
                    </a:lnTo>
                    <a:cubicBezTo>
                      <a:pt x="24238" y="1161"/>
                      <a:pt x="24238" y="0"/>
                      <a:pt x="234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3052;p73">
                <a:extLst>
                  <a:ext uri="{FF2B5EF4-FFF2-40B4-BE49-F238E27FC236}">
                    <a16:creationId xmlns:a16="http://schemas.microsoft.com/office/drawing/2014/main" id="{CAB05C16-AC7A-4776-B6AF-56805366A6AA}"/>
                  </a:ext>
                </a:extLst>
              </p:cNvPr>
              <p:cNvSpPr/>
              <p:nvPr/>
            </p:nvSpPr>
            <p:spPr>
              <a:xfrm rot="5400000">
                <a:off x="7148597" y="1627294"/>
                <a:ext cx="498833" cy="28955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81" extrusionOk="0">
                    <a:moveTo>
                      <a:pt x="787" y="1"/>
                    </a:moveTo>
                    <a:cubicBezTo>
                      <a:pt x="1" y="1"/>
                      <a:pt x="1" y="1180"/>
                      <a:pt x="787" y="1180"/>
                    </a:cubicBezTo>
                    <a:lnTo>
                      <a:pt x="19560" y="1180"/>
                    </a:lnTo>
                    <a:cubicBezTo>
                      <a:pt x="20346" y="1180"/>
                      <a:pt x="20346" y="1"/>
                      <a:pt x="19560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3053;p73">
                <a:extLst>
                  <a:ext uri="{FF2B5EF4-FFF2-40B4-BE49-F238E27FC236}">
                    <a16:creationId xmlns:a16="http://schemas.microsoft.com/office/drawing/2014/main" id="{45604F81-7925-4905-A045-54824A29F31F}"/>
                  </a:ext>
                </a:extLst>
              </p:cNvPr>
              <p:cNvSpPr/>
              <p:nvPr/>
            </p:nvSpPr>
            <p:spPr>
              <a:xfrm rot="5400000">
                <a:off x="7919293" y="1627527"/>
                <a:ext cx="498833" cy="28489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62" extrusionOk="0">
                    <a:moveTo>
                      <a:pt x="787" y="1"/>
                    </a:moveTo>
                    <a:cubicBezTo>
                      <a:pt x="1" y="1"/>
                      <a:pt x="1" y="1161"/>
                      <a:pt x="787" y="1161"/>
                    </a:cubicBezTo>
                    <a:lnTo>
                      <a:pt x="19560" y="1161"/>
                    </a:lnTo>
                    <a:cubicBezTo>
                      <a:pt x="20346" y="1161"/>
                      <a:pt x="20346" y="1"/>
                      <a:pt x="195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3054;p73">
                <a:extLst>
                  <a:ext uri="{FF2B5EF4-FFF2-40B4-BE49-F238E27FC236}">
                    <a16:creationId xmlns:a16="http://schemas.microsoft.com/office/drawing/2014/main" id="{DFF836DF-9603-4CF9-B3E3-EB51CA4D5938}"/>
                  </a:ext>
                </a:extLst>
              </p:cNvPr>
              <p:cNvSpPr/>
              <p:nvPr/>
            </p:nvSpPr>
            <p:spPr>
              <a:xfrm rot="5400000">
                <a:off x="7190363" y="1625934"/>
                <a:ext cx="682371" cy="28931"/>
              </a:xfrm>
              <a:custGeom>
                <a:avLst/>
                <a:gdLst/>
                <a:ahLst/>
                <a:cxnLst/>
                <a:rect l="l" t="t" r="r" b="b"/>
                <a:pathLst>
                  <a:path w="27832" h="1180" extrusionOk="0">
                    <a:moveTo>
                      <a:pt x="786" y="0"/>
                    </a:moveTo>
                    <a:cubicBezTo>
                      <a:pt x="0" y="0"/>
                      <a:pt x="0" y="1180"/>
                      <a:pt x="786" y="1180"/>
                    </a:cubicBezTo>
                    <a:lnTo>
                      <a:pt x="27046" y="1180"/>
                    </a:lnTo>
                    <a:cubicBezTo>
                      <a:pt x="27832" y="1180"/>
                      <a:pt x="27832" y="0"/>
                      <a:pt x="27046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3055;p73">
                <a:extLst>
                  <a:ext uri="{FF2B5EF4-FFF2-40B4-BE49-F238E27FC236}">
                    <a16:creationId xmlns:a16="http://schemas.microsoft.com/office/drawing/2014/main" id="{F1ADCFEE-6A92-4B3A-9BCD-F0A527FC5FD4}"/>
                  </a:ext>
                </a:extLst>
              </p:cNvPr>
              <p:cNvSpPr/>
              <p:nvPr/>
            </p:nvSpPr>
            <p:spPr>
              <a:xfrm rot="5400000">
                <a:off x="7959453" y="1625934"/>
                <a:ext cx="682371" cy="28931"/>
              </a:xfrm>
              <a:custGeom>
                <a:avLst/>
                <a:gdLst/>
                <a:ahLst/>
                <a:cxnLst/>
                <a:rect l="l" t="t" r="r" b="b"/>
                <a:pathLst>
                  <a:path w="27832" h="1180" extrusionOk="0">
                    <a:moveTo>
                      <a:pt x="786" y="1"/>
                    </a:moveTo>
                    <a:cubicBezTo>
                      <a:pt x="0" y="1"/>
                      <a:pt x="0" y="1180"/>
                      <a:pt x="786" y="1180"/>
                    </a:cubicBezTo>
                    <a:lnTo>
                      <a:pt x="27046" y="1180"/>
                    </a:lnTo>
                    <a:cubicBezTo>
                      <a:pt x="27832" y="1180"/>
                      <a:pt x="27832" y="1"/>
                      <a:pt x="270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3056;p73">
                <a:extLst>
                  <a:ext uri="{FF2B5EF4-FFF2-40B4-BE49-F238E27FC236}">
                    <a16:creationId xmlns:a16="http://schemas.microsoft.com/office/drawing/2014/main" id="{8B6002ED-E102-406C-B2B9-77E51E710CA8}"/>
                  </a:ext>
                </a:extLst>
              </p:cNvPr>
              <p:cNvSpPr/>
              <p:nvPr/>
            </p:nvSpPr>
            <p:spPr>
              <a:xfrm rot="5400000">
                <a:off x="7307140" y="1625247"/>
                <a:ext cx="715421" cy="28489"/>
              </a:xfrm>
              <a:custGeom>
                <a:avLst/>
                <a:gdLst/>
                <a:ahLst/>
                <a:cxnLst/>
                <a:rect l="l" t="t" r="r" b="b"/>
                <a:pathLst>
                  <a:path w="29180" h="1162" extrusionOk="0">
                    <a:moveTo>
                      <a:pt x="786" y="1"/>
                    </a:moveTo>
                    <a:cubicBezTo>
                      <a:pt x="0" y="1"/>
                      <a:pt x="0" y="1161"/>
                      <a:pt x="786" y="1161"/>
                    </a:cubicBezTo>
                    <a:lnTo>
                      <a:pt x="28393" y="1161"/>
                    </a:lnTo>
                    <a:cubicBezTo>
                      <a:pt x="29179" y="1161"/>
                      <a:pt x="29179" y="1"/>
                      <a:pt x="28393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3057;p73">
                <a:extLst>
                  <a:ext uri="{FF2B5EF4-FFF2-40B4-BE49-F238E27FC236}">
                    <a16:creationId xmlns:a16="http://schemas.microsoft.com/office/drawing/2014/main" id="{8C138144-7B34-40CD-A5F5-DE62FF14126D}"/>
                  </a:ext>
                </a:extLst>
              </p:cNvPr>
              <p:cNvSpPr/>
              <p:nvPr/>
            </p:nvSpPr>
            <p:spPr>
              <a:xfrm rot="5400000">
                <a:off x="7509507" y="1617451"/>
                <a:ext cx="577289" cy="28931"/>
              </a:xfrm>
              <a:custGeom>
                <a:avLst/>
                <a:gdLst/>
                <a:ahLst/>
                <a:cxnLst/>
                <a:rect l="l" t="t" r="r" b="b"/>
                <a:pathLst>
                  <a:path w="23546" h="1180" extrusionOk="0">
                    <a:moveTo>
                      <a:pt x="786" y="0"/>
                    </a:moveTo>
                    <a:cubicBezTo>
                      <a:pt x="0" y="0"/>
                      <a:pt x="0" y="1179"/>
                      <a:pt x="786" y="1179"/>
                    </a:cubicBezTo>
                    <a:lnTo>
                      <a:pt x="23546" y="1179"/>
                    </a:lnTo>
                    <a:cubicBezTo>
                      <a:pt x="23227" y="786"/>
                      <a:pt x="22928" y="393"/>
                      <a:pt x="226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3058;p73">
                <a:extLst>
                  <a:ext uri="{FF2B5EF4-FFF2-40B4-BE49-F238E27FC236}">
                    <a16:creationId xmlns:a16="http://schemas.microsoft.com/office/drawing/2014/main" id="{24C7B0DF-76CA-4B3C-A173-5B598DC90565}"/>
                  </a:ext>
                </a:extLst>
              </p:cNvPr>
              <p:cNvSpPr/>
              <p:nvPr/>
            </p:nvSpPr>
            <p:spPr>
              <a:xfrm rot="5400000">
                <a:off x="6305624" y="1627307"/>
                <a:ext cx="498833" cy="28931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80" extrusionOk="0">
                    <a:moveTo>
                      <a:pt x="787" y="0"/>
                    </a:moveTo>
                    <a:cubicBezTo>
                      <a:pt x="1" y="0"/>
                      <a:pt x="1" y="1179"/>
                      <a:pt x="787" y="1179"/>
                    </a:cubicBezTo>
                    <a:lnTo>
                      <a:pt x="19560" y="1179"/>
                    </a:lnTo>
                    <a:cubicBezTo>
                      <a:pt x="20346" y="1179"/>
                      <a:pt x="20346" y="0"/>
                      <a:pt x="19560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3059;p73">
                <a:extLst>
                  <a:ext uri="{FF2B5EF4-FFF2-40B4-BE49-F238E27FC236}">
                    <a16:creationId xmlns:a16="http://schemas.microsoft.com/office/drawing/2014/main" id="{F410FC8A-07E3-4F11-9670-29C01ECDBF6B}"/>
                  </a:ext>
                </a:extLst>
              </p:cNvPr>
              <p:cNvSpPr/>
              <p:nvPr/>
            </p:nvSpPr>
            <p:spPr>
              <a:xfrm rot="5400000">
                <a:off x="6347169" y="1626167"/>
                <a:ext cx="682371" cy="28465"/>
              </a:xfrm>
              <a:custGeom>
                <a:avLst/>
                <a:gdLst/>
                <a:ahLst/>
                <a:cxnLst/>
                <a:rect l="l" t="t" r="r" b="b"/>
                <a:pathLst>
                  <a:path w="27832" h="1161" extrusionOk="0">
                    <a:moveTo>
                      <a:pt x="786" y="0"/>
                    </a:moveTo>
                    <a:cubicBezTo>
                      <a:pt x="0" y="0"/>
                      <a:pt x="0" y="1161"/>
                      <a:pt x="786" y="1161"/>
                    </a:cubicBezTo>
                    <a:lnTo>
                      <a:pt x="27046" y="1161"/>
                    </a:lnTo>
                    <a:cubicBezTo>
                      <a:pt x="27832" y="1161"/>
                      <a:pt x="27832" y="0"/>
                      <a:pt x="270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3060;p73">
                <a:extLst>
                  <a:ext uri="{FF2B5EF4-FFF2-40B4-BE49-F238E27FC236}">
                    <a16:creationId xmlns:a16="http://schemas.microsoft.com/office/drawing/2014/main" id="{35083BD7-9183-4F61-8626-86E6976A068A}"/>
                  </a:ext>
                </a:extLst>
              </p:cNvPr>
              <p:cNvSpPr/>
              <p:nvPr/>
            </p:nvSpPr>
            <p:spPr>
              <a:xfrm rot="5400000">
                <a:off x="6705566" y="1626167"/>
                <a:ext cx="594255" cy="28465"/>
              </a:xfrm>
              <a:custGeom>
                <a:avLst/>
                <a:gdLst/>
                <a:ahLst/>
                <a:cxnLst/>
                <a:rect l="l" t="t" r="r" b="b"/>
                <a:pathLst>
                  <a:path w="24238" h="1161" extrusionOk="0">
                    <a:moveTo>
                      <a:pt x="786" y="1"/>
                    </a:moveTo>
                    <a:cubicBezTo>
                      <a:pt x="0" y="1"/>
                      <a:pt x="0" y="1161"/>
                      <a:pt x="786" y="1161"/>
                    </a:cubicBezTo>
                    <a:lnTo>
                      <a:pt x="23452" y="1161"/>
                    </a:lnTo>
                    <a:cubicBezTo>
                      <a:pt x="24238" y="1161"/>
                      <a:pt x="24238" y="1"/>
                      <a:pt x="234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3061;p73">
                <a:extLst>
                  <a:ext uri="{FF2B5EF4-FFF2-40B4-BE49-F238E27FC236}">
                    <a16:creationId xmlns:a16="http://schemas.microsoft.com/office/drawing/2014/main" id="{3D7F9232-F58F-4E72-95D0-D12066E9BC4D}"/>
                  </a:ext>
                </a:extLst>
              </p:cNvPr>
              <p:cNvSpPr/>
              <p:nvPr/>
            </p:nvSpPr>
            <p:spPr>
              <a:xfrm rot="5400000">
                <a:off x="6435310" y="-5645"/>
                <a:ext cx="747073" cy="3260436"/>
              </a:xfrm>
              <a:custGeom>
                <a:avLst/>
                <a:gdLst/>
                <a:ahLst/>
                <a:cxnLst/>
                <a:rect l="l" t="t" r="r" b="b"/>
                <a:pathLst>
                  <a:path w="30471" h="132984" extrusionOk="0">
                    <a:moveTo>
                      <a:pt x="1897" y="1"/>
                    </a:moveTo>
                    <a:cubicBezTo>
                      <a:pt x="1645" y="1"/>
                      <a:pt x="1395" y="148"/>
                      <a:pt x="1329" y="471"/>
                    </a:cubicBezTo>
                    <a:cubicBezTo>
                      <a:pt x="1292" y="883"/>
                      <a:pt x="0" y="10690"/>
                      <a:pt x="15628" y="18345"/>
                    </a:cubicBezTo>
                    <a:cubicBezTo>
                      <a:pt x="28243" y="24503"/>
                      <a:pt x="29291" y="31522"/>
                      <a:pt x="29310" y="33506"/>
                    </a:cubicBezTo>
                    <a:cubicBezTo>
                      <a:pt x="29291" y="35490"/>
                      <a:pt x="28243" y="42508"/>
                      <a:pt x="15628" y="48685"/>
                    </a:cubicBezTo>
                    <a:cubicBezTo>
                      <a:pt x="431" y="56115"/>
                      <a:pt x="1217" y="65567"/>
                      <a:pt x="1329" y="66484"/>
                    </a:cubicBezTo>
                    <a:cubicBezTo>
                      <a:pt x="1217" y="67401"/>
                      <a:pt x="449" y="76853"/>
                      <a:pt x="15628" y="84284"/>
                    </a:cubicBezTo>
                    <a:cubicBezTo>
                      <a:pt x="28243" y="90460"/>
                      <a:pt x="29291" y="97460"/>
                      <a:pt x="29310" y="99463"/>
                    </a:cubicBezTo>
                    <a:cubicBezTo>
                      <a:pt x="29291" y="101447"/>
                      <a:pt x="28243" y="108447"/>
                      <a:pt x="15628" y="114623"/>
                    </a:cubicBezTo>
                    <a:cubicBezTo>
                      <a:pt x="0" y="122278"/>
                      <a:pt x="1273" y="132086"/>
                      <a:pt x="1329" y="132497"/>
                    </a:cubicBezTo>
                    <a:cubicBezTo>
                      <a:pt x="1385" y="132778"/>
                      <a:pt x="1628" y="132984"/>
                      <a:pt x="1909" y="132984"/>
                    </a:cubicBezTo>
                    <a:lnTo>
                      <a:pt x="2003" y="132984"/>
                    </a:lnTo>
                    <a:cubicBezTo>
                      <a:pt x="2302" y="132946"/>
                      <a:pt x="2527" y="132647"/>
                      <a:pt x="2489" y="132329"/>
                    </a:cubicBezTo>
                    <a:cubicBezTo>
                      <a:pt x="2471" y="132235"/>
                      <a:pt x="1329" y="122933"/>
                      <a:pt x="16152" y="115671"/>
                    </a:cubicBezTo>
                    <a:cubicBezTo>
                      <a:pt x="29348" y="109214"/>
                      <a:pt x="30452" y="101634"/>
                      <a:pt x="30471" y="99463"/>
                    </a:cubicBezTo>
                    <a:cubicBezTo>
                      <a:pt x="30452" y="97292"/>
                      <a:pt x="29348" y="89711"/>
                      <a:pt x="16152" y="83254"/>
                    </a:cubicBezTo>
                    <a:cubicBezTo>
                      <a:pt x="1329" y="75992"/>
                      <a:pt x="2471" y="66690"/>
                      <a:pt x="2489" y="66596"/>
                    </a:cubicBezTo>
                    <a:cubicBezTo>
                      <a:pt x="2489" y="66578"/>
                      <a:pt x="2489" y="66540"/>
                      <a:pt x="2489" y="66522"/>
                    </a:cubicBezTo>
                    <a:lnTo>
                      <a:pt x="2489" y="66465"/>
                    </a:lnTo>
                    <a:cubicBezTo>
                      <a:pt x="2489" y="66428"/>
                      <a:pt x="2489" y="66391"/>
                      <a:pt x="2489" y="66372"/>
                    </a:cubicBezTo>
                    <a:cubicBezTo>
                      <a:pt x="2471" y="66278"/>
                      <a:pt x="1329" y="56976"/>
                      <a:pt x="16152" y="49714"/>
                    </a:cubicBezTo>
                    <a:cubicBezTo>
                      <a:pt x="29348" y="43257"/>
                      <a:pt x="30452" y="35677"/>
                      <a:pt x="30471" y="33506"/>
                    </a:cubicBezTo>
                    <a:cubicBezTo>
                      <a:pt x="30452" y="31335"/>
                      <a:pt x="29348" y="23754"/>
                      <a:pt x="16152" y="17297"/>
                    </a:cubicBezTo>
                    <a:cubicBezTo>
                      <a:pt x="1329" y="10035"/>
                      <a:pt x="2471" y="752"/>
                      <a:pt x="2489" y="639"/>
                    </a:cubicBezTo>
                    <a:cubicBezTo>
                      <a:pt x="2531" y="233"/>
                      <a:pt x="2213" y="1"/>
                      <a:pt x="18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3062;p73">
                <a:extLst>
                  <a:ext uri="{FF2B5EF4-FFF2-40B4-BE49-F238E27FC236}">
                    <a16:creationId xmlns:a16="http://schemas.microsoft.com/office/drawing/2014/main" id="{18E32ED2-C6E1-4525-83DF-892AE3274571}"/>
                  </a:ext>
                </a:extLst>
              </p:cNvPr>
              <p:cNvSpPr/>
              <p:nvPr/>
            </p:nvSpPr>
            <p:spPr>
              <a:xfrm rot="5400000">
                <a:off x="7757085" y="1329027"/>
                <a:ext cx="82624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70" extrusionOk="0">
                    <a:moveTo>
                      <a:pt x="1685" y="1"/>
                    </a:moveTo>
                    <a:cubicBezTo>
                      <a:pt x="750" y="1"/>
                      <a:pt x="1" y="750"/>
                      <a:pt x="1" y="1685"/>
                    </a:cubicBezTo>
                    <a:cubicBezTo>
                      <a:pt x="1" y="2621"/>
                      <a:pt x="750" y="3370"/>
                      <a:pt x="1685" y="3370"/>
                    </a:cubicBezTo>
                    <a:cubicBezTo>
                      <a:pt x="2603" y="3370"/>
                      <a:pt x="3370" y="2621"/>
                      <a:pt x="3370" y="1685"/>
                    </a:cubicBezTo>
                    <a:cubicBezTo>
                      <a:pt x="3370" y="750"/>
                      <a:pt x="2603" y="1"/>
                      <a:pt x="16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3063;p73">
                <a:extLst>
                  <a:ext uri="{FF2B5EF4-FFF2-40B4-BE49-F238E27FC236}">
                    <a16:creationId xmlns:a16="http://schemas.microsoft.com/office/drawing/2014/main" id="{81583D48-81A3-4700-8CCC-C71C99EEFFF5}"/>
                  </a:ext>
                </a:extLst>
              </p:cNvPr>
              <p:cNvSpPr/>
              <p:nvPr/>
            </p:nvSpPr>
            <p:spPr>
              <a:xfrm rot="5400000">
                <a:off x="7747401" y="1339545"/>
                <a:ext cx="89048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0" extrusionOk="0">
                    <a:moveTo>
                      <a:pt x="2845" y="1"/>
                    </a:moveTo>
                    <a:cubicBezTo>
                      <a:pt x="3122" y="1161"/>
                      <a:pt x="2183" y="2060"/>
                      <a:pt x="1192" y="2060"/>
                    </a:cubicBezTo>
                    <a:cubicBezTo>
                      <a:pt x="775" y="2060"/>
                      <a:pt x="349" y="1901"/>
                      <a:pt x="0" y="1536"/>
                    </a:cubicBezTo>
                    <a:lnTo>
                      <a:pt x="0" y="1536"/>
                    </a:lnTo>
                    <a:cubicBezTo>
                      <a:pt x="179" y="2335"/>
                      <a:pt x="886" y="2850"/>
                      <a:pt x="1634" y="2850"/>
                    </a:cubicBezTo>
                    <a:cubicBezTo>
                      <a:pt x="1903" y="2850"/>
                      <a:pt x="2177" y="2783"/>
                      <a:pt x="2434" y="2640"/>
                    </a:cubicBezTo>
                    <a:cubicBezTo>
                      <a:pt x="3426" y="2116"/>
                      <a:pt x="3631" y="787"/>
                      <a:pt x="28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3064;p73">
                <a:extLst>
                  <a:ext uri="{FF2B5EF4-FFF2-40B4-BE49-F238E27FC236}">
                    <a16:creationId xmlns:a16="http://schemas.microsoft.com/office/drawing/2014/main" id="{054F99FA-19B7-4A2E-84CF-5D3CB8EE1AD4}"/>
                  </a:ext>
                </a:extLst>
              </p:cNvPr>
              <p:cNvSpPr/>
              <p:nvPr/>
            </p:nvSpPr>
            <p:spPr>
              <a:xfrm rot="5400000">
                <a:off x="7797000" y="1344179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49" y="0"/>
                    </a:moveTo>
                    <a:cubicBezTo>
                      <a:pt x="338" y="0"/>
                      <a:pt x="1" y="337"/>
                      <a:pt x="1" y="749"/>
                    </a:cubicBezTo>
                    <a:cubicBezTo>
                      <a:pt x="1" y="1180"/>
                      <a:pt x="338" y="1517"/>
                      <a:pt x="749" y="1517"/>
                    </a:cubicBezTo>
                    <a:cubicBezTo>
                      <a:pt x="1180" y="1517"/>
                      <a:pt x="1517" y="1180"/>
                      <a:pt x="1517" y="749"/>
                    </a:cubicBezTo>
                    <a:cubicBezTo>
                      <a:pt x="1517" y="337"/>
                      <a:pt x="1180" y="0"/>
                      <a:pt x="7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3065;p73">
                <a:extLst>
                  <a:ext uri="{FF2B5EF4-FFF2-40B4-BE49-F238E27FC236}">
                    <a16:creationId xmlns:a16="http://schemas.microsoft.com/office/drawing/2014/main" id="{69476C1B-BA6F-484B-BED1-54F7154B1E94}"/>
                  </a:ext>
                </a:extLst>
              </p:cNvPr>
              <p:cNvSpPr/>
              <p:nvPr/>
            </p:nvSpPr>
            <p:spPr>
              <a:xfrm rot="5400000">
                <a:off x="7620326" y="1248732"/>
                <a:ext cx="82624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70" extrusionOk="0">
                    <a:moveTo>
                      <a:pt x="1685" y="0"/>
                    </a:moveTo>
                    <a:cubicBezTo>
                      <a:pt x="749" y="0"/>
                      <a:pt x="1" y="749"/>
                      <a:pt x="1" y="1685"/>
                    </a:cubicBezTo>
                    <a:cubicBezTo>
                      <a:pt x="1" y="2621"/>
                      <a:pt x="749" y="3369"/>
                      <a:pt x="1685" y="3369"/>
                    </a:cubicBezTo>
                    <a:cubicBezTo>
                      <a:pt x="2602" y="3369"/>
                      <a:pt x="3370" y="2621"/>
                      <a:pt x="3370" y="1685"/>
                    </a:cubicBezTo>
                    <a:cubicBezTo>
                      <a:pt x="3370" y="749"/>
                      <a:pt x="2602" y="0"/>
                      <a:pt x="1685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95" name="Google Shape;3066;p73">
                <a:extLst>
                  <a:ext uri="{FF2B5EF4-FFF2-40B4-BE49-F238E27FC236}">
                    <a16:creationId xmlns:a16="http://schemas.microsoft.com/office/drawing/2014/main" id="{D51CB7D7-114B-4F0D-A2BD-92E204629375}"/>
                  </a:ext>
                </a:extLst>
              </p:cNvPr>
              <p:cNvSpPr/>
              <p:nvPr/>
            </p:nvSpPr>
            <p:spPr>
              <a:xfrm rot="5400000">
                <a:off x="7610654" y="1259238"/>
                <a:ext cx="89023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3631" h="2850" extrusionOk="0">
                    <a:moveTo>
                      <a:pt x="2864" y="0"/>
                    </a:moveTo>
                    <a:cubicBezTo>
                      <a:pt x="3127" y="1160"/>
                      <a:pt x="2185" y="2060"/>
                      <a:pt x="1192" y="2060"/>
                    </a:cubicBezTo>
                    <a:cubicBezTo>
                      <a:pt x="775" y="2060"/>
                      <a:pt x="349" y="1901"/>
                      <a:pt x="0" y="1535"/>
                    </a:cubicBezTo>
                    <a:lnTo>
                      <a:pt x="0" y="1535"/>
                    </a:lnTo>
                    <a:cubicBezTo>
                      <a:pt x="179" y="2334"/>
                      <a:pt x="885" y="2849"/>
                      <a:pt x="1641" y="2849"/>
                    </a:cubicBezTo>
                    <a:cubicBezTo>
                      <a:pt x="1912" y="2849"/>
                      <a:pt x="2190" y="2783"/>
                      <a:pt x="2452" y="2639"/>
                    </a:cubicBezTo>
                    <a:cubicBezTo>
                      <a:pt x="3425" y="2115"/>
                      <a:pt x="3631" y="787"/>
                      <a:pt x="2864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3067;p73">
                <a:extLst>
                  <a:ext uri="{FF2B5EF4-FFF2-40B4-BE49-F238E27FC236}">
                    <a16:creationId xmlns:a16="http://schemas.microsoft.com/office/drawing/2014/main" id="{BAA8066D-B5B1-4099-BEFC-5AEECC4E5FFE}"/>
                  </a:ext>
                </a:extLst>
              </p:cNvPr>
              <p:cNvSpPr/>
              <p:nvPr/>
            </p:nvSpPr>
            <p:spPr>
              <a:xfrm rot="5400000">
                <a:off x="7660707" y="1263884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49" y="0"/>
                    </a:moveTo>
                    <a:cubicBezTo>
                      <a:pt x="337" y="0"/>
                      <a:pt x="0" y="337"/>
                      <a:pt x="0" y="768"/>
                    </a:cubicBezTo>
                    <a:cubicBezTo>
                      <a:pt x="0" y="1179"/>
                      <a:pt x="337" y="1516"/>
                      <a:pt x="749" y="1516"/>
                    </a:cubicBezTo>
                    <a:cubicBezTo>
                      <a:pt x="1179" y="1516"/>
                      <a:pt x="1516" y="1179"/>
                      <a:pt x="1516" y="768"/>
                    </a:cubicBezTo>
                    <a:cubicBezTo>
                      <a:pt x="1516" y="337"/>
                      <a:pt x="1179" y="0"/>
                      <a:pt x="749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3068;p73">
                <a:extLst>
                  <a:ext uri="{FF2B5EF4-FFF2-40B4-BE49-F238E27FC236}">
                    <a16:creationId xmlns:a16="http://schemas.microsoft.com/office/drawing/2014/main" id="{D8B74C60-80EE-40FA-AB59-B44A791CD03C}"/>
                  </a:ext>
                </a:extLst>
              </p:cNvPr>
              <p:cNvSpPr/>
              <p:nvPr/>
            </p:nvSpPr>
            <p:spPr>
              <a:xfrm rot="5400000">
                <a:off x="8274466" y="1928565"/>
                <a:ext cx="83090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3370" extrusionOk="0">
                    <a:moveTo>
                      <a:pt x="1704" y="1"/>
                    </a:moveTo>
                    <a:cubicBezTo>
                      <a:pt x="768" y="1"/>
                      <a:pt x="1" y="749"/>
                      <a:pt x="1" y="1685"/>
                    </a:cubicBezTo>
                    <a:cubicBezTo>
                      <a:pt x="1" y="2621"/>
                      <a:pt x="768" y="3370"/>
                      <a:pt x="1704" y="3370"/>
                    </a:cubicBezTo>
                    <a:cubicBezTo>
                      <a:pt x="2621" y="3370"/>
                      <a:pt x="3388" y="2621"/>
                      <a:pt x="3388" y="1685"/>
                    </a:cubicBezTo>
                    <a:cubicBezTo>
                      <a:pt x="3388" y="749"/>
                      <a:pt x="2621" y="1"/>
                      <a:pt x="17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3069;p73">
                <a:extLst>
                  <a:ext uri="{FF2B5EF4-FFF2-40B4-BE49-F238E27FC236}">
                    <a16:creationId xmlns:a16="http://schemas.microsoft.com/office/drawing/2014/main" id="{FE8CFF10-535C-4DF3-8B13-F22A731B9CAC}"/>
                  </a:ext>
                </a:extLst>
              </p:cNvPr>
              <p:cNvSpPr/>
              <p:nvPr/>
            </p:nvSpPr>
            <p:spPr>
              <a:xfrm rot="5400000">
                <a:off x="8264928" y="1938765"/>
                <a:ext cx="89048" cy="70047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7" extrusionOk="0">
                    <a:moveTo>
                      <a:pt x="2864" y="1"/>
                    </a:moveTo>
                    <a:lnTo>
                      <a:pt x="2864" y="1"/>
                    </a:lnTo>
                    <a:cubicBezTo>
                      <a:pt x="3127" y="1171"/>
                      <a:pt x="2199" y="2064"/>
                      <a:pt x="1208" y="2064"/>
                    </a:cubicBezTo>
                    <a:cubicBezTo>
                      <a:pt x="788" y="2064"/>
                      <a:pt x="357" y="1903"/>
                      <a:pt x="0" y="1535"/>
                    </a:cubicBezTo>
                    <a:lnTo>
                      <a:pt x="0" y="1535"/>
                    </a:lnTo>
                    <a:cubicBezTo>
                      <a:pt x="194" y="2340"/>
                      <a:pt x="913" y="2857"/>
                      <a:pt x="1669" y="2857"/>
                    </a:cubicBezTo>
                    <a:cubicBezTo>
                      <a:pt x="1932" y="2857"/>
                      <a:pt x="2200" y="2794"/>
                      <a:pt x="2452" y="2658"/>
                    </a:cubicBezTo>
                    <a:cubicBezTo>
                      <a:pt x="3444" y="2116"/>
                      <a:pt x="3631" y="806"/>
                      <a:pt x="28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3070;p73">
                <a:extLst>
                  <a:ext uri="{FF2B5EF4-FFF2-40B4-BE49-F238E27FC236}">
                    <a16:creationId xmlns:a16="http://schemas.microsoft.com/office/drawing/2014/main" id="{1EA19FD5-687E-4CAD-A60E-C1A0ECC716B2}"/>
                  </a:ext>
                </a:extLst>
              </p:cNvPr>
              <p:cNvSpPr/>
              <p:nvPr/>
            </p:nvSpPr>
            <p:spPr>
              <a:xfrm rot="5400000">
                <a:off x="8314846" y="1943717"/>
                <a:ext cx="37193" cy="37659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36" extrusionOk="0">
                    <a:moveTo>
                      <a:pt x="749" y="1"/>
                    </a:moveTo>
                    <a:cubicBezTo>
                      <a:pt x="337" y="1"/>
                      <a:pt x="0" y="356"/>
                      <a:pt x="0" y="768"/>
                    </a:cubicBezTo>
                    <a:cubicBezTo>
                      <a:pt x="0" y="1198"/>
                      <a:pt x="337" y="1535"/>
                      <a:pt x="749" y="1535"/>
                    </a:cubicBezTo>
                    <a:cubicBezTo>
                      <a:pt x="1179" y="1535"/>
                      <a:pt x="1516" y="1198"/>
                      <a:pt x="1516" y="768"/>
                    </a:cubicBezTo>
                    <a:cubicBezTo>
                      <a:pt x="1516" y="356"/>
                      <a:pt x="1179" y="1"/>
                      <a:pt x="7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71;p73">
                <a:extLst>
                  <a:ext uri="{FF2B5EF4-FFF2-40B4-BE49-F238E27FC236}">
                    <a16:creationId xmlns:a16="http://schemas.microsoft.com/office/drawing/2014/main" id="{CEB8E589-D6EA-4A76-BEEE-E627D056293E}"/>
                  </a:ext>
                </a:extLst>
              </p:cNvPr>
              <p:cNvSpPr/>
              <p:nvPr/>
            </p:nvSpPr>
            <p:spPr>
              <a:xfrm rot="5400000">
                <a:off x="7362206" y="1361390"/>
                <a:ext cx="83065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3370" extrusionOk="0">
                    <a:moveTo>
                      <a:pt x="1685" y="0"/>
                    </a:moveTo>
                    <a:cubicBezTo>
                      <a:pt x="767" y="0"/>
                      <a:pt x="0" y="749"/>
                      <a:pt x="0" y="1685"/>
                    </a:cubicBezTo>
                    <a:cubicBezTo>
                      <a:pt x="0" y="2620"/>
                      <a:pt x="767" y="3369"/>
                      <a:pt x="1685" y="3369"/>
                    </a:cubicBezTo>
                    <a:cubicBezTo>
                      <a:pt x="2620" y="3369"/>
                      <a:pt x="3388" y="2620"/>
                      <a:pt x="3388" y="1685"/>
                    </a:cubicBezTo>
                    <a:cubicBezTo>
                      <a:pt x="3388" y="749"/>
                      <a:pt x="2620" y="0"/>
                      <a:pt x="1685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72;p73">
                <a:extLst>
                  <a:ext uri="{FF2B5EF4-FFF2-40B4-BE49-F238E27FC236}">
                    <a16:creationId xmlns:a16="http://schemas.microsoft.com/office/drawing/2014/main" id="{8CCCBAC0-BB51-4D00-9D51-1791D18CF540}"/>
                  </a:ext>
                </a:extLst>
              </p:cNvPr>
              <p:cNvSpPr/>
              <p:nvPr/>
            </p:nvSpPr>
            <p:spPr>
              <a:xfrm rot="5400000">
                <a:off x="7352657" y="1372043"/>
                <a:ext cx="89048" cy="70047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7" extrusionOk="0">
                    <a:moveTo>
                      <a:pt x="2845" y="0"/>
                    </a:moveTo>
                    <a:cubicBezTo>
                      <a:pt x="3121" y="1170"/>
                      <a:pt x="2188" y="2063"/>
                      <a:pt x="1199" y="2063"/>
                    </a:cubicBezTo>
                    <a:cubicBezTo>
                      <a:pt x="780" y="2063"/>
                      <a:pt x="351" y="1903"/>
                      <a:pt x="0" y="1535"/>
                    </a:cubicBezTo>
                    <a:lnTo>
                      <a:pt x="0" y="1535"/>
                    </a:lnTo>
                    <a:cubicBezTo>
                      <a:pt x="181" y="2340"/>
                      <a:pt x="896" y="2856"/>
                      <a:pt x="1650" y="2856"/>
                    </a:cubicBezTo>
                    <a:cubicBezTo>
                      <a:pt x="1914" y="2856"/>
                      <a:pt x="2182" y="2793"/>
                      <a:pt x="2433" y="2658"/>
                    </a:cubicBezTo>
                    <a:cubicBezTo>
                      <a:pt x="3425" y="2115"/>
                      <a:pt x="3631" y="805"/>
                      <a:pt x="2845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73;p73">
                <a:extLst>
                  <a:ext uri="{FF2B5EF4-FFF2-40B4-BE49-F238E27FC236}">
                    <a16:creationId xmlns:a16="http://schemas.microsoft.com/office/drawing/2014/main" id="{5FCFA474-0470-400D-8C75-1A07F5E8140D}"/>
                  </a:ext>
                </a:extLst>
              </p:cNvPr>
              <p:cNvSpPr/>
              <p:nvPr/>
            </p:nvSpPr>
            <p:spPr>
              <a:xfrm rot="5400000">
                <a:off x="7402366" y="1376297"/>
                <a:ext cx="37659" cy="37659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536" extrusionOk="0">
                    <a:moveTo>
                      <a:pt x="768" y="1"/>
                    </a:moveTo>
                    <a:cubicBezTo>
                      <a:pt x="356" y="1"/>
                      <a:pt x="1" y="357"/>
                      <a:pt x="1" y="768"/>
                    </a:cubicBezTo>
                    <a:cubicBezTo>
                      <a:pt x="1" y="1180"/>
                      <a:pt x="356" y="1536"/>
                      <a:pt x="768" y="1536"/>
                    </a:cubicBezTo>
                    <a:cubicBezTo>
                      <a:pt x="1199" y="1536"/>
                      <a:pt x="1536" y="1180"/>
                      <a:pt x="1536" y="768"/>
                    </a:cubicBezTo>
                    <a:cubicBezTo>
                      <a:pt x="1536" y="357"/>
                      <a:pt x="1199" y="1"/>
                      <a:pt x="768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74;p73">
                <a:extLst>
                  <a:ext uri="{FF2B5EF4-FFF2-40B4-BE49-F238E27FC236}">
                    <a16:creationId xmlns:a16="http://schemas.microsoft.com/office/drawing/2014/main" id="{12389077-B6BD-4AD8-A2BD-6E82FF453B61}"/>
                  </a:ext>
                </a:extLst>
              </p:cNvPr>
              <p:cNvSpPr/>
              <p:nvPr/>
            </p:nvSpPr>
            <p:spPr>
              <a:xfrm rot="5400000">
                <a:off x="6510529" y="1838169"/>
                <a:ext cx="82624" cy="8309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1"/>
                    </a:moveTo>
                    <a:cubicBezTo>
                      <a:pt x="749" y="1"/>
                      <a:pt x="0" y="768"/>
                      <a:pt x="0" y="1704"/>
                    </a:cubicBezTo>
                    <a:cubicBezTo>
                      <a:pt x="0" y="2621"/>
                      <a:pt x="749" y="3389"/>
                      <a:pt x="1685" y="3389"/>
                    </a:cubicBezTo>
                    <a:cubicBezTo>
                      <a:pt x="2621" y="3389"/>
                      <a:pt x="3369" y="2621"/>
                      <a:pt x="3369" y="1704"/>
                    </a:cubicBezTo>
                    <a:cubicBezTo>
                      <a:pt x="3369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75;p73">
                <a:extLst>
                  <a:ext uri="{FF2B5EF4-FFF2-40B4-BE49-F238E27FC236}">
                    <a16:creationId xmlns:a16="http://schemas.microsoft.com/office/drawing/2014/main" id="{4649B3BD-D2F6-49FE-B1D2-E3E51C6AC104}"/>
                  </a:ext>
                </a:extLst>
              </p:cNvPr>
              <p:cNvSpPr/>
              <p:nvPr/>
            </p:nvSpPr>
            <p:spPr>
              <a:xfrm rot="5400000">
                <a:off x="6500943" y="1848761"/>
                <a:ext cx="89048" cy="70145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1" extrusionOk="0">
                    <a:moveTo>
                      <a:pt x="2864" y="1"/>
                    </a:moveTo>
                    <a:cubicBezTo>
                      <a:pt x="3127" y="1171"/>
                      <a:pt x="2190" y="2064"/>
                      <a:pt x="1200" y="2064"/>
                    </a:cubicBezTo>
                    <a:cubicBezTo>
                      <a:pt x="781" y="2064"/>
                      <a:pt x="352" y="1903"/>
                      <a:pt x="1" y="1536"/>
                    </a:cubicBezTo>
                    <a:lnTo>
                      <a:pt x="1" y="1536"/>
                    </a:lnTo>
                    <a:cubicBezTo>
                      <a:pt x="180" y="2351"/>
                      <a:pt x="890" y="2860"/>
                      <a:pt x="1649" y="2860"/>
                    </a:cubicBezTo>
                    <a:cubicBezTo>
                      <a:pt x="1918" y="2860"/>
                      <a:pt x="2193" y="2796"/>
                      <a:pt x="2453" y="2659"/>
                    </a:cubicBezTo>
                    <a:cubicBezTo>
                      <a:pt x="3426" y="2135"/>
                      <a:pt x="3632" y="806"/>
                      <a:pt x="2864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76;p73">
                <a:extLst>
                  <a:ext uri="{FF2B5EF4-FFF2-40B4-BE49-F238E27FC236}">
                    <a16:creationId xmlns:a16="http://schemas.microsoft.com/office/drawing/2014/main" id="{4F60CE28-A136-4524-A012-840C07631D9C}"/>
                  </a:ext>
                </a:extLst>
              </p:cNvPr>
              <p:cNvSpPr/>
              <p:nvPr/>
            </p:nvSpPr>
            <p:spPr>
              <a:xfrm rot="5400000">
                <a:off x="6550677" y="1853530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50" y="1"/>
                    </a:moveTo>
                    <a:cubicBezTo>
                      <a:pt x="338" y="1"/>
                      <a:pt x="1" y="337"/>
                      <a:pt x="1" y="749"/>
                    </a:cubicBezTo>
                    <a:cubicBezTo>
                      <a:pt x="1" y="1180"/>
                      <a:pt x="338" y="1517"/>
                      <a:pt x="750" y="1517"/>
                    </a:cubicBezTo>
                    <a:cubicBezTo>
                      <a:pt x="1180" y="1517"/>
                      <a:pt x="1517" y="1180"/>
                      <a:pt x="1517" y="749"/>
                    </a:cubicBezTo>
                    <a:cubicBezTo>
                      <a:pt x="1517" y="337"/>
                      <a:pt x="1180" y="1"/>
                      <a:pt x="750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77;p73">
                <a:extLst>
                  <a:ext uri="{FF2B5EF4-FFF2-40B4-BE49-F238E27FC236}">
                    <a16:creationId xmlns:a16="http://schemas.microsoft.com/office/drawing/2014/main" id="{20F86FF8-762A-4B2B-A8B9-4F9758905EE1}"/>
                  </a:ext>
                </a:extLst>
              </p:cNvPr>
              <p:cNvSpPr/>
              <p:nvPr/>
            </p:nvSpPr>
            <p:spPr>
              <a:xfrm rot="5400000">
                <a:off x="5860754" y="1265943"/>
                <a:ext cx="83065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3370" extrusionOk="0">
                    <a:moveTo>
                      <a:pt x="1703" y="0"/>
                    </a:moveTo>
                    <a:cubicBezTo>
                      <a:pt x="767" y="0"/>
                      <a:pt x="0" y="749"/>
                      <a:pt x="0" y="1685"/>
                    </a:cubicBezTo>
                    <a:cubicBezTo>
                      <a:pt x="0" y="2621"/>
                      <a:pt x="767" y="3369"/>
                      <a:pt x="1703" y="3369"/>
                    </a:cubicBezTo>
                    <a:cubicBezTo>
                      <a:pt x="2620" y="3369"/>
                      <a:pt x="3388" y="2621"/>
                      <a:pt x="3388" y="1685"/>
                    </a:cubicBezTo>
                    <a:cubicBezTo>
                      <a:pt x="3388" y="749"/>
                      <a:pt x="2620" y="0"/>
                      <a:pt x="1703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8;p73">
                <a:extLst>
                  <a:ext uri="{FF2B5EF4-FFF2-40B4-BE49-F238E27FC236}">
                    <a16:creationId xmlns:a16="http://schemas.microsoft.com/office/drawing/2014/main" id="{92E885D7-6965-4D58-9DE0-C09E29596D17}"/>
                  </a:ext>
                </a:extLst>
              </p:cNvPr>
              <p:cNvSpPr/>
              <p:nvPr/>
            </p:nvSpPr>
            <p:spPr>
              <a:xfrm rot="5400000">
                <a:off x="5851205" y="1276596"/>
                <a:ext cx="89048" cy="70047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7" extrusionOk="0">
                    <a:moveTo>
                      <a:pt x="2845" y="1"/>
                    </a:moveTo>
                    <a:lnTo>
                      <a:pt x="2845" y="1"/>
                    </a:lnTo>
                    <a:cubicBezTo>
                      <a:pt x="3121" y="1170"/>
                      <a:pt x="2188" y="2063"/>
                      <a:pt x="1199" y="2063"/>
                    </a:cubicBezTo>
                    <a:cubicBezTo>
                      <a:pt x="780" y="2063"/>
                      <a:pt x="351" y="1903"/>
                      <a:pt x="0" y="1535"/>
                    </a:cubicBezTo>
                    <a:lnTo>
                      <a:pt x="0" y="1535"/>
                    </a:lnTo>
                    <a:cubicBezTo>
                      <a:pt x="181" y="2340"/>
                      <a:pt x="896" y="2857"/>
                      <a:pt x="1650" y="2857"/>
                    </a:cubicBezTo>
                    <a:cubicBezTo>
                      <a:pt x="1914" y="2857"/>
                      <a:pt x="2182" y="2794"/>
                      <a:pt x="2433" y="2658"/>
                    </a:cubicBezTo>
                    <a:cubicBezTo>
                      <a:pt x="3425" y="2116"/>
                      <a:pt x="3631" y="805"/>
                      <a:pt x="2845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79;p73">
                <a:extLst>
                  <a:ext uri="{FF2B5EF4-FFF2-40B4-BE49-F238E27FC236}">
                    <a16:creationId xmlns:a16="http://schemas.microsoft.com/office/drawing/2014/main" id="{6CC92DC1-CE02-42BF-8CB7-366A93C34177}"/>
                  </a:ext>
                </a:extLst>
              </p:cNvPr>
              <p:cNvSpPr/>
              <p:nvPr/>
            </p:nvSpPr>
            <p:spPr>
              <a:xfrm rot="5400000">
                <a:off x="5901122" y="1281083"/>
                <a:ext cx="37193" cy="37659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36" extrusionOk="0">
                    <a:moveTo>
                      <a:pt x="749" y="0"/>
                    </a:moveTo>
                    <a:cubicBezTo>
                      <a:pt x="337" y="0"/>
                      <a:pt x="0" y="356"/>
                      <a:pt x="0" y="768"/>
                    </a:cubicBezTo>
                    <a:cubicBezTo>
                      <a:pt x="0" y="1180"/>
                      <a:pt x="337" y="1535"/>
                      <a:pt x="749" y="1535"/>
                    </a:cubicBezTo>
                    <a:cubicBezTo>
                      <a:pt x="1180" y="1535"/>
                      <a:pt x="1516" y="1180"/>
                      <a:pt x="1516" y="768"/>
                    </a:cubicBezTo>
                    <a:cubicBezTo>
                      <a:pt x="1516" y="356"/>
                      <a:pt x="1180" y="0"/>
                      <a:pt x="749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80;p73">
                <a:extLst>
                  <a:ext uri="{FF2B5EF4-FFF2-40B4-BE49-F238E27FC236}">
                    <a16:creationId xmlns:a16="http://schemas.microsoft.com/office/drawing/2014/main" id="{5F29CDA3-FF17-4A4C-9066-F13401282495}"/>
                  </a:ext>
                </a:extLst>
              </p:cNvPr>
              <p:cNvSpPr/>
              <p:nvPr/>
            </p:nvSpPr>
            <p:spPr>
              <a:xfrm rot="5400000">
                <a:off x="8128305" y="1839775"/>
                <a:ext cx="83090" cy="83090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3389" extrusionOk="0">
                    <a:moveTo>
                      <a:pt x="1685" y="1"/>
                    </a:moveTo>
                    <a:cubicBezTo>
                      <a:pt x="768" y="1"/>
                      <a:pt x="0" y="768"/>
                      <a:pt x="0" y="1704"/>
                    </a:cubicBezTo>
                    <a:cubicBezTo>
                      <a:pt x="0" y="2621"/>
                      <a:pt x="768" y="3388"/>
                      <a:pt x="1685" y="3388"/>
                    </a:cubicBezTo>
                    <a:cubicBezTo>
                      <a:pt x="2621" y="3388"/>
                      <a:pt x="3388" y="2621"/>
                      <a:pt x="3388" y="1704"/>
                    </a:cubicBezTo>
                    <a:cubicBezTo>
                      <a:pt x="3388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081;p73">
                <a:extLst>
                  <a:ext uri="{FF2B5EF4-FFF2-40B4-BE49-F238E27FC236}">
                    <a16:creationId xmlns:a16="http://schemas.microsoft.com/office/drawing/2014/main" id="{7066E5A4-E5D0-40BF-9567-D0A199EB13D7}"/>
                  </a:ext>
                </a:extLst>
              </p:cNvPr>
              <p:cNvSpPr/>
              <p:nvPr/>
            </p:nvSpPr>
            <p:spPr>
              <a:xfrm rot="5400000">
                <a:off x="8118963" y="1850612"/>
                <a:ext cx="89048" cy="7012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0" extrusionOk="0">
                    <a:moveTo>
                      <a:pt x="2845" y="1"/>
                    </a:moveTo>
                    <a:lnTo>
                      <a:pt x="2845" y="1"/>
                    </a:lnTo>
                    <a:cubicBezTo>
                      <a:pt x="3109" y="1175"/>
                      <a:pt x="2174" y="2070"/>
                      <a:pt x="1185" y="2070"/>
                    </a:cubicBezTo>
                    <a:cubicBezTo>
                      <a:pt x="771" y="2070"/>
                      <a:pt x="349" y="1913"/>
                      <a:pt x="1" y="1554"/>
                    </a:cubicBezTo>
                    <a:lnTo>
                      <a:pt x="1" y="1554"/>
                    </a:lnTo>
                    <a:cubicBezTo>
                      <a:pt x="180" y="2355"/>
                      <a:pt x="889" y="2860"/>
                      <a:pt x="1639" y="2860"/>
                    </a:cubicBezTo>
                    <a:cubicBezTo>
                      <a:pt x="1906" y="2860"/>
                      <a:pt x="2178" y="2796"/>
                      <a:pt x="2434" y="2658"/>
                    </a:cubicBezTo>
                    <a:cubicBezTo>
                      <a:pt x="3426" y="2134"/>
                      <a:pt x="3632" y="805"/>
                      <a:pt x="28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082;p73">
                <a:extLst>
                  <a:ext uri="{FF2B5EF4-FFF2-40B4-BE49-F238E27FC236}">
                    <a16:creationId xmlns:a16="http://schemas.microsoft.com/office/drawing/2014/main" id="{09EFEECF-E0E8-4C4F-BE57-9FF0FD1D64E6}"/>
                  </a:ext>
                </a:extLst>
              </p:cNvPr>
              <p:cNvSpPr/>
              <p:nvPr/>
            </p:nvSpPr>
            <p:spPr>
              <a:xfrm rot="5400000">
                <a:off x="8168685" y="1855369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49" y="0"/>
                    </a:moveTo>
                    <a:cubicBezTo>
                      <a:pt x="338" y="0"/>
                      <a:pt x="1" y="337"/>
                      <a:pt x="1" y="767"/>
                    </a:cubicBezTo>
                    <a:cubicBezTo>
                      <a:pt x="1" y="1179"/>
                      <a:pt x="338" y="1516"/>
                      <a:pt x="749" y="1516"/>
                    </a:cubicBezTo>
                    <a:cubicBezTo>
                      <a:pt x="1180" y="1516"/>
                      <a:pt x="1517" y="1179"/>
                      <a:pt x="1517" y="767"/>
                    </a:cubicBezTo>
                    <a:cubicBezTo>
                      <a:pt x="1517" y="337"/>
                      <a:pt x="1180" y="0"/>
                      <a:pt x="7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083;p73">
                <a:extLst>
                  <a:ext uri="{FF2B5EF4-FFF2-40B4-BE49-F238E27FC236}">
                    <a16:creationId xmlns:a16="http://schemas.microsoft.com/office/drawing/2014/main" id="{843971A2-665A-4511-8C88-AD4F0E392B07}"/>
                  </a:ext>
                </a:extLst>
              </p:cNvPr>
              <p:cNvSpPr/>
              <p:nvPr/>
            </p:nvSpPr>
            <p:spPr>
              <a:xfrm rot="5400000">
                <a:off x="7486804" y="1291417"/>
                <a:ext cx="83065" cy="83065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3388" extrusionOk="0">
                    <a:moveTo>
                      <a:pt x="1685" y="0"/>
                    </a:moveTo>
                    <a:cubicBezTo>
                      <a:pt x="768" y="0"/>
                      <a:pt x="0" y="768"/>
                      <a:pt x="0" y="1703"/>
                    </a:cubicBezTo>
                    <a:cubicBezTo>
                      <a:pt x="0" y="2620"/>
                      <a:pt x="768" y="3388"/>
                      <a:pt x="1685" y="3388"/>
                    </a:cubicBezTo>
                    <a:cubicBezTo>
                      <a:pt x="2621" y="3388"/>
                      <a:pt x="3388" y="2620"/>
                      <a:pt x="3388" y="1703"/>
                    </a:cubicBezTo>
                    <a:cubicBezTo>
                      <a:pt x="3388" y="768"/>
                      <a:pt x="2621" y="0"/>
                      <a:pt x="1685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084;p73">
                <a:extLst>
                  <a:ext uri="{FF2B5EF4-FFF2-40B4-BE49-F238E27FC236}">
                    <a16:creationId xmlns:a16="http://schemas.microsoft.com/office/drawing/2014/main" id="{8CF5F639-8F25-4985-B251-71B00D6043FD}"/>
                  </a:ext>
                </a:extLst>
              </p:cNvPr>
              <p:cNvSpPr/>
              <p:nvPr/>
            </p:nvSpPr>
            <p:spPr>
              <a:xfrm rot="5400000">
                <a:off x="7477438" y="1302254"/>
                <a:ext cx="89048" cy="7012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0" extrusionOk="0">
                    <a:moveTo>
                      <a:pt x="2864" y="0"/>
                    </a:moveTo>
                    <a:lnTo>
                      <a:pt x="2864" y="0"/>
                    </a:lnTo>
                    <a:cubicBezTo>
                      <a:pt x="3128" y="1174"/>
                      <a:pt x="2183" y="2070"/>
                      <a:pt x="1189" y="2070"/>
                    </a:cubicBezTo>
                    <a:cubicBezTo>
                      <a:pt x="773" y="2070"/>
                      <a:pt x="348" y="1913"/>
                      <a:pt x="0" y="1554"/>
                    </a:cubicBezTo>
                    <a:lnTo>
                      <a:pt x="0" y="1554"/>
                    </a:lnTo>
                    <a:cubicBezTo>
                      <a:pt x="180" y="2354"/>
                      <a:pt x="889" y="2860"/>
                      <a:pt x="1646" y="2860"/>
                    </a:cubicBezTo>
                    <a:cubicBezTo>
                      <a:pt x="1916" y="2860"/>
                      <a:pt x="2192" y="2796"/>
                      <a:pt x="2452" y="2658"/>
                    </a:cubicBezTo>
                    <a:cubicBezTo>
                      <a:pt x="3425" y="2134"/>
                      <a:pt x="3631" y="805"/>
                      <a:pt x="2864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085;p73">
                <a:extLst>
                  <a:ext uri="{FF2B5EF4-FFF2-40B4-BE49-F238E27FC236}">
                    <a16:creationId xmlns:a16="http://schemas.microsoft.com/office/drawing/2014/main" id="{3707498C-C700-4899-BED1-AB314F796DBA}"/>
                  </a:ext>
                </a:extLst>
              </p:cNvPr>
              <p:cNvSpPr/>
              <p:nvPr/>
            </p:nvSpPr>
            <p:spPr>
              <a:xfrm rot="5400000">
                <a:off x="7526952" y="1306777"/>
                <a:ext cx="37659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517" extrusionOk="0">
                    <a:moveTo>
                      <a:pt x="768" y="1"/>
                    </a:moveTo>
                    <a:cubicBezTo>
                      <a:pt x="356" y="1"/>
                      <a:pt x="1" y="338"/>
                      <a:pt x="1" y="768"/>
                    </a:cubicBezTo>
                    <a:cubicBezTo>
                      <a:pt x="1" y="1180"/>
                      <a:pt x="356" y="1517"/>
                      <a:pt x="768" y="1517"/>
                    </a:cubicBezTo>
                    <a:cubicBezTo>
                      <a:pt x="1199" y="1517"/>
                      <a:pt x="1536" y="1180"/>
                      <a:pt x="1536" y="768"/>
                    </a:cubicBezTo>
                    <a:cubicBezTo>
                      <a:pt x="1536" y="338"/>
                      <a:pt x="1199" y="1"/>
                      <a:pt x="768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086;p73">
                <a:extLst>
                  <a:ext uri="{FF2B5EF4-FFF2-40B4-BE49-F238E27FC236}">
                    <a16:creationId xmlns:a16="http://schemas.microsoft.com/office/drawing/2014/main" id="{083CF7D1-75F4-405F-8627-0C081E922D19}"/>
                  </a:ext>
                </a:extLst>
              </p:cNvPr>
              <p:cNvSpPr/>
              <p:nvPr/>
            </p:nvSpPr>
            <p:spPr>
              <a:xfrm rot="5400000">
                <a:off x="6976754" y="1870287"/>
                <a:ext cx="82624" cy="8309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1"/>
                    </a:moveTo>
                    <a:cubicBezTo>
                      <a:pt x="749" y="1"/>
                      <a:pt x="0" y="768"/>
                      <a:pt x="0" y="1704"/>
                    </a:cubicBezTo>
                    <a:cubicBezTo>
                      <a:pt x="0" y="2621"/>
                      <a:pt x="749" y="3389"/>
                      <a:pt x="1685" y="3389"/>
                    </a:cubicBezTo>
                    <a:cubicBezTo>
                      <a:pt x="2621" y="3389"/>
                      <a:pt x="3369" y="2621"/>
                      <a:pt x="3369" y="1704"/>
                    </a:cubicBezTo>
                    <a:cubicBezTo>
                      <a:pt x="3369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087;p73">
                <a:extLst>
                  <a:ext uri="{FF2B5EF4-FFF2-40B4-BE49-F238E27FC236}">
                    <a16:creationId xmlns:a16="http://schemas.microsoft.com/office/drawing/2014/main" id="{FED1DD19-D8DB-4196-98DF-880721143C2F}"/>
                  </a:ext>
                </a:extLst>
              </p:cNvPr>
              <p:cNvSpPr/>
              <p:nvPr/>
            </p:nvSpPr>
            <p:spPr>
              <a:xfrm rot="5400000">
                <a:off x="6967156" y="1880891"/>
                <a:ext cx="89048" cy="7012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0" extrusionOk="0">
                    <a:moveTo>
                      <a:pt x="2864" y="0"/>
                    </a:moveTo>
                    <a:lnTo>
                      <a:pt x="2864" y="0"/>
                    </a:lnTo>
                    <a:cubicBezTo>
                      <a:pt x="3127" y="1170"/>
                      <a:pt x="2199" y="2063"/>
                      <a:pt x="1209" y="2063"/>
                    </a:cubicBezTo>
                    <a:cubicBezTo>
                      <a:pt x="789" y="2063"/>
                      <a:pt x="357" y="1902"/>
                      <a:pt x="1" y="1535"/>
                    </a:cubicBezTo>
                    <a:lnTo>
                      <a:pt x="1" y="1535"/>
                    </a:lnTo>
                    <a:cubicBezTo>
                      <a:pt x="194" y="2350"/>
                      <a:pt x="908" y="2859"/>
                      <a:pt x="1660" y="2859"/>
                    </a:cubicBezTo>
                    <a:cubicBezTo>
                      <a:pt x="1926" y="2859"/>
                      <a:pt x="2198" y="2795"/>
                      <a:pt x="2453" y="2658"/>
                    </a:cubicBezTo>
                    <a:cubicBezTo>
                      <a:pt x="3445" y="2134"/>
                      <a:pt x="3632" y="805"/>
                      <a:pt x="28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088;p73">
                <a:extLst>
                  <a:ext uri="{FF2B5EF4-FFF2-40B4-BE49-F238E27FC236}">
                    <a16:creationId xmlns:a16="http://schemas.microsoft.com/office/drawing/2014/main" id="{5AB16535-5A54-4875-94D2-01EA21DD311B}"/>
                  </a:ext>
                </a:extLst>
              </p:cNvPr>
              <p:cNvSpPr/>
              <p:nvPr/>
            </p:nvSpPr>
            <p:spPr>
              <a:xfrm rot="5400000">
                <a:off x="7016902" y="1885672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67" y="1"/>
                    </a:moveTo>
                    <a:cubicBezTo>
                      <a:pt x="337" y="1"/>
                      <a:pt x="0" y="337"/>
                      <a:pt x="0" y="768"/>
                    </a:cubicBezTo>
                    <a:cubicBezTo>
                      <a:pt x="0" y="1180"/>
                      <a:pt x="337" y="1517"/>
                      <a:pt x="767" y="1517"/>
                    </a:cubicBezTo>
                    <a:cubicBezTo>
                      <a:pt x="1179" y="1517"/>
                      <a:pt x="1516" y="1180"/>
                      <a:pt x="1516" y="768"/>
                    </a:cubicBezTo>
                    <a:cubicBezTo>
                      <a:pt x="1516" y="337"/>
                      <a:pt x="1179" y="1"/>
                      <a:pt x="7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089;p73">
                <a:extLst>
                  <a:ext uri="{FF2B5EF4-FFF2-40B4-BE49-F238E27FC236}">
                    <a16:creationId xmlns:a16="http://schemas.microsoft.com/office/drawing/2014/main" id="{1198594F-BB70-440D-91CC-A2BB8E12B089}"/>
                  </a:ext>
                </a:extLst>
              </p:cNvPr>
              <p:cNvSpPr/>
              <p:nvPr/>
            </p:nvSpPr>
            <p:spPr>
              <a:xfrm rot="5400000">
                <a:off x="6654852" y="1931544"/>
                <a:ext cx="82624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70" extrusionOk="0">
                    <a:moveTo>
                      <a:pt x="1685" y="1"/>
                    </a:moveTo>
                    <a:cubicBezTo>
                      <a:pt x="749" y="1"/>
                      <a:pt x="1" y="750"/>
                      <a:pt x="1" y="1685"/>
                    </a:cubicBezTo>
                    <a:cubicBezTo>
                      <a:pt x="1" y="2621"/>
                      <a:pt x="749" y="3370"/>
                      <a:pt x="1685" y="3370"/>
                    </a:cubicBezTo>
                    <a:cubicBezTo>
                      <a:pt x="2621" y="3370"/>
                      <a:pt x="3370" y="2621"/>
                      <a:pt x="3370" y="1685"/>
                    </a:cubicBezTo>
                    <a:cubicBezTo>
                      <a:pt x="3370" y="750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090;p73">
                <a:extLst>
                  <a:ext uri="{FF2B5EF4-FFF2-40B4-BE49-F238E27FC236}">
                    <a16:creationId xmlns:a16="http://schemas.microsoft.com/office/drawing/2014/main" id="{149A4718-3EE9-43AA-95D9-02430EF012F6}"/>
                  </a:ext>
                </a:extLst>
              </p:cNvPr>
              <p:cNvSpPr/>
              <p:nvPr/>
            </p:nvSpPr>
            <p:spPr>
              <a:xfrm rot="5400000">
                <a:off x="6645069" y="1941964"/>
                <a:ext cx="89048" cy="70071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8" extrusionOk="0">
                    <a:moveTo>
                      <a:pt x="2864" y="1"/>
                    </a:moveTo>
                    <a:cubicBezTo>
                      <a:pt x="3127" y="1171"/>
                      <a:pt x="2189" y="2064"/>
                      <a:pt x="1200" y="2064"/>
                    </a:cubicBezTo>
                    <a:cubicBezTo>
                      <a:pt x="780" y="2064"/>
                      <a:pt x="351" y="1903"/>
                      <a:pt x="0" y="1536"/>
                    </a:cubicBezTo>
                    <a:lnTo>
                      <a:pt x="0" y="1536"/>
                    </a:lnTo>
                    <a:cubicBezTo>
                      <a:pt x="181" y="2340"/>
                      <a:pt x="896" y="2857"/>
                      <a:pt x="1658" y="2857"/>
                    </a:cubicBezTo>
                    <a:cubicBezTo>
                      <a:pt x="1924" y="2857"/>
                      <a:pt x="2195" y="2794"/>
                      <a:pt x="2452" y="2659"/>
                    </a:cubicBezTo>
                    <a:cubicBezTo>
                      <a:pt x="3425" y="2116"/>
                      <a:pt x="3631" y="806"/>
                      <a:pt x="28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091;p73">
                <a:extLst>
                  <a:ext uri="{FF2B5EF4-FFF2-40B4-BE49-F238E27FC236}">
                    <a16:creationId xmlns:a16="http://schemas.microsoft.com/office/drawing/2014/main" id="{DD8373A8-9C38-4401-BF5A-2C2117FD0B44}"/>
                  </a:ext>
                </a:extLst>
              </p:cNvPr>
              <p:cNvSpPr/>
              <p:nvPr/>
            </p:nvSpPr>
            <p:spPr>
              <a:xfrm rot="5400000">
                <a:off x="6694533" y="1946929"/>
                <a:ext cx="37659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517" extrusionOk="0">
                    <a:moveTo>
                      <a:pt x="768" y="1"/>
                    </a:moveTo>
                    <a:cubicBezTo>
                      <a:pt x="337" y="1"/>
                      <a:pt x="0" y="337"/>
                      <a:pt x="0" y="749"/>
                    </a:cubicBezTo>
                    <a:cubicBezTo>
                      <a:pt x="0" y="1180"/>
                      <a:pt x="337" y="1517"/>
                      <a:pt x="768" y="1517"/>
                    </a:cubicBezTo>
                    <a:cubicBezTo>
                      <a:pt x="1179" y="1517"/>
                      <a:pt x="1535" y="1180"/>
                      <a:pt x="1535" y="749"/>
                    </a:cubicBezTo>
                    <a:cubicBezTo>
                      <a:pt x="1535" y="337"/>
                      <a:pt x="1179" y="1"/>
                      <a:pt x="7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092;p73">
                <a:extLst>
                  <a:ext uri="{FF2B5EF4-FFF2-40B4-BE49-F238E27FC236}">
                    <a16:creationId xmlns:a16="http://schemas.microsoft.com/office/drawing/2014/main" id="{CD44361C-3E09-41C5-BDFE-1BA1B7BC52BD}"/>
                  </a:ext>
                </a:extLst>
              </p:cNvPr>
              <p:cNvSpPr/>
              <p:nvPr/>
            </p:nvSpPr>
            <p:spPr>
              <a:xfrm rot="5400000">
                <a:off x="6127811" y="1332937"/>
                <a:ext cx="82624" cy="8309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0"/>
                    </a:moveTo>
                    <a:cubicBezTo>
                      <a:pt x="749" y="0"/>
                      <a:pt x="0" y="768"/>
                      <a:pt x="0" y="1704"/>
                    </a:cubicBezTo>
                    <a:cubicBezTo>
                      <a:pt x="0" y="2621"/>
                      <a:pt x="749" y="3388"/>
                      <a:pt x="1685" y="3388"/>
                    </a:cubicBezTo>
                    <a:cubicBezTo>
                      <a:pt x="2602" y="3388"/>
                      <a:pt x="3369" y="2621"/>
                      <a:pt x="3369" y="1704"/>
                    </a:cubicBezTo>
                    <a:cubicBezTo>
                      <a:pt x="3369" y="768"/>
                      <a:pt x="2602" y="0"/>
                      <a:pt x="168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093;p73">
                <a:extLst>
                  <a:ext uri="{FF2B5EF4-FFF2-40B4-BE49-F238E27FC236}">
                    <a16:creationId xmlns:a16="http://schemas.microsoft.com/office/drawing/2014/main" id="{81A909F7-E724-48C6-B2FA-F924B951EA19}"/>
                  </a:ext>
                </a:extLst>
              </p:cNvPr>
              <p:cNvSpPr/>
              <p:nvPr/>
            </p:nvSpPr>
            <p:spPr>
              <a:xfrm rot="5400000">
                <a:off x="6118237" y="1343541"/>
                <a:ext cx="89048" cy="7012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0" extrusionOk="0">
                    <a:moveTo>
                      <a:pt x="2864" y="1"/>
                    </a:moveTo>
                    <a:lnTo>
                      <a:pt x="2864" y="1"/>
                    </a:lnTo>
                    <a:cubicBezTo>
                      <a:pt x="3128" y="1175"/>
                      <a:pt x="2183" y="2070"/>
                      <a:pt x="1189" y="2070"/>
                    </a:cubicBezTo>
                    <a:cubicBezTo>
                      <a:pt x="773" y="2070"/>
                      <a:pt x="349" y="1913"/>
                      <a:pt x="1" y="1554"/>
                    </a:cubicBezTo>
                    <a:lnTo>
                      <a:pt x="1" y="1554"/>
                    </a:lnTo>
                    <a:cubicBezTo>
                      <a:pt x="180" y="2355"/>
                      <a:pt x="889" y="2860"/>
                      <a:pt x="1647" y="2860"/>
                    </a:cubicBezTo>
                    <a:cubicBezTo>
                      <a:pt x="1916" y="2860"/>
                      <a:pt x="2192" y="2796"/>
                      <a:pt x="2453" y="2658"/>
                    </a:cubicBezTo>
                    <a:cubicBezTo>
                      <a:pt x="3426" y="2134"/>
                      <a:pt x="3632" y="805"/>
                      <a:pt x="28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094;p73">
                <a:extLst>
                  <a:ext uri="{FF2B5EF4-FFF2-40B4-BE49-F238E27FC236}">
                    <a16:creationId xmlns:a16="http://schemas.microsoft.com/office/drawing/2014/main" id="{3727C0A1-AF34-4E5A-A260-1CDC35FF9CF5}"/>
                  </a:ext>
                </a:extLst>
              </p:cNvPr>
              <p:cNvSpPr/>
              <p:nvPr/>
            </p:nvSpPr>
            <p:spPr>
              <a:xfrm rot="5400000">
                <a:off x="6167959" y="1348322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49" y="0"/>
                    </a:moveTo>
                    <a:cubicBezTo>
                      <a:pt x="337" y="0"/>
                      <a:pt x="0" y="337"/>
                      <a:pt x="0" y="767"/>
                    </a:cubicBezTo>
                    <a:cubicBezTo>
                      <a:pt x="0" y="1179"/>
                      <a:pt x="337" y="1516"/>
                      <a:pt x="749" y="1516"/>
                    </a:cubicBezTo>
                    <a:cubicBezTo>
                      <a:pt x="1179" y="1516"/>
                      <a:pt x="1516" y="1179"/>
                      <a:pt x="1516" y="767"/>
                    </a:cubicBezTo>
                    <a:cubicBezTo>
                      <a:pt x="1516" y="337"/>
                      <a:pt x="1179" y="0"/>
                      <a:pt x="7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095;p73">
                <a:extLst>
                  <a:ext uri="{FF2B5EF4-FFF2-40B4-BE49-F238E27FC236}">
                    <a16:creationId xmlns:a16="http://schemas.microsoft.com/office/drawing/2014/main" id="{993BE0A0-3AEB-449B-83AE-79247E06742E}"/>
                  </a:ext>
                </a:extLst>
              </p:cNvPr>
              <p:cNvSpPr/>
              <p:nvPr/>
            </p:nvSpPr>
            <p:spPr>
              <a:xfrm rot="5400000">
                <a:off x="5407597" y="1838402"/>
                <a:ext cx="82624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70" extrusionOk="0">
                    <a:moveTo>
                      <a:pt x="1685" y="0"/>
                    </a:moveTo>
                    <a:cubicBezTo>
                      <a:pt x="749" y="0"/>
                      <a:pt x="0" y="749"/>
                      <a:pt x="0" y="1685"/>
                    </a:cubicBezTo>
                    <a:cubicBezTo>
                      <a:pt x="0" y="2621"/>
                      <a:pt x="749" y="3369"/>
                      <a:pt x="1685" y="3369"/>
                    </a:cubicBezTo>
                    <a:cubicBezTo>
                      <a:pt x="2621" y="3369"/>
                      <a:pt x="3369" y="2621"/>
                      <a:pt x="3369" y="1685"/>
                    </a:cubicBezTo>
                    <a:cubicBezTo>
                      <a:pt x="3369" y="749"/>
                      <a:pt x="2621" y="0"/>
                      <a:pt x="16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096;p73">
                <a:extLst>
                  <a:ext uri="{FF2B5EF4-FFF2-40B4-BE49-F238E27FC236}">
                    <a16:creationId xmlns:a16="http://schemas.microsoft.com/office/drawing/2014/main" id="{FD0AD39E-B4EB-4B1F-ACAD-A4DE325A3A32}"/>
                  </a:ext>
                </a:extLst>
              </p:cNvPr>
              <p:cNvSpPr/>
              <p:nvPr/>
            </p:nvSpPr>
            <p:spPr>
              <a:xfrm rot="5400000">
                <a:off x="5397913" y="1848896"/>
                <a:ext cx="89048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0" extrusionOk="0">
                    <a:moveTo>
                      <a:pt x="2864" y="0"/>
                    </a:moveTo>
                    <a:lnTo>
                      <a:pt x="2864" y="0"/>
                    </a:lnTo>
                    <a:cubicBezTo>
                      <a:pt x="3128" y="1160"/>
                      <a:pt x="2185" y="2060"/>
                      <a:pt x="1193" y="2060"/>
                    </a:cubicBezTo>
                    <a:cubicBezTo>
                      <a:pt x="776" y="2060"/>
                      <a:pt x="350" y="1901"/>
                      <a:pt x="1" y="1535"/>
                    </a:cubicBezTo>
                    <a:lnTo>
                      <a:pt x="1" y="1535"/>
                    </a:lnTo>
                    <a:cubicBezTo>
                      <a:pt x="180" y="2334"/>
                      <a:pt x="886" y="2849"/>
                      <a:pt x="1642" y="2849"/>
                    </a:cubicBezTo>
                    <a:cubicBezTo>
                      <a:pt x="1913" y="2849"/>
                      <a:pt x="2191" y="2783"/>
                      <a:pt x="2453" y="2639"/>
                    </a:cubicBezTo>
                    <a:cubicBezTo>
                      <a:pt x="3426" y="2115"/>
                      <a:pt x="3632" y="787"/>
                      <a:pt x="28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097;p73">
                <a:extLst>
                  <a:ext uri="{FF2B5EF4-FFF2-40B4-BE49-F238E27FC236}">
                    <a16:creationId xmlns:a16="http://schemas.microsoft.com/office/drawing/2014/main" id="{E3CD1ACA-6764-4F9A-A2CF-FCEAD15B4ADE}"/>
                  </a:ext>
                </a:extLst>
              </p:cNvPr>
              <p:cNvSpPr/>
              <p:nvPr/>
            </p:nvSpPr>
            <p:spPr>
              <a:xfrm rot="5400000">
                <a:off x="5447977" y="1853530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50" y="0"/>
                    </a:moveTo>
                    <a:cubicBezTo>
                      <a:pt x="338" y="0"/>
                      <a:pt x="1" y="337"/>
                      <a:pt x="1" y="768"/>
                    </a:cubicBezTo>
                    <a:cubicBezTo>
                      <a:pt x="1" y="1179"/>
                      <a:pt x="338" y="1516"/>
                      <a:pt x="750" y="1516"/>
                    </a:cubicBezTo>
                    <a:cubicBezTo>
                      <a:pt x="1180" y="1516"/>
                      <a:pt x="1517" y="1179"/>
                      <a:pt x="1517" y="768"/>
                    </a:cubicBezTo>
                    <a:cubicBezTo>
                      <a:pt x="1517" y="337"/>
                      <a:pt x="1180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098;p73">
                <a:extLst>
                  <a:ext uri="{FF2B5EF4-FFF2-40B4-BE49-F238E27FC236}">
                    <a16:creationId xmlns:a16="http://schemas.microsoft.com/office/drawing/2014/main" id="{D7C22850-7C61-4225-B8F7-5D27CA45253B}"/>
                  </a:ext>
                </a:extLst>
              </p:cNvPr>
              <p:cNvSpPr/>
              <p:nvPr/>
            </p:nvSpPr>
            <p:spPr>
              <a:xfrm rot="5400000">
                <a:off x="5993590" y="1260206"/>
                <a:ext cx="82624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70" extrusionOk="0">
                    <a:moveTo>
                      <a:pt x="1685" y="0"/>
                    </a:moveTo>
                    <a:cubicBezTo>
                      <a:pt x="749" y="0"/>
                      <a:pt x="0" y="749"/>
                      <a:pt x="0" y="1685"/>
                    </a:cubicBezTo>
                    <a:cubicBezTo>
                      <a:pt x="0" y="2621"/>
                      <a:pt x="749" y="3369"/>
                      <a:pt x="1685" y="3369"/>
                    </a:cubicBezTo>
                    <a:cubicBezTo>
                      <a:pt x="2621" y="3369"/>
                      <a:pt x="3369" y="2621"/>
                      <a:pt x="3369" y="1685"/>
                    </a:cubicBezTo>
                    <a:cubicBezTo>
                      <a:pt x="3369" y="749"/>
                      <a:pt x="2621" y="0"/>
                      <a:pt x="1685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099;p73">
                <a:extLst>
                  <a:ext uri="{FF2B5EF4-FFF2-40B4-BE49-F238E27FC236}">
                    <a16:creationId xmlns:a16="http://schemas.microsoft.com/office/drawing/2014/main" id="{E90BA39E-EE3C-4805-90AA-D23D3D6B27C6}"/>
                  </a:ext>
                </a:extLst>
              </p:cNvPr>
              <p:cNvSpPr/>
              <p:nvPr/>
            </p:nvSpPr>
            <p:spPr>
              <a:xfrm rot="5400000">
                <a:off x="5983820" y="1270614"/>
                <a:ext cx="89048" cy="70047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7" extrusionOk="0">
                    <a:moveTo>
                      <a:pt x="2865" y="0"/>
                    </a:moveTo>
                    <a:lnTo>
                      <a:pt x="2865" y="0"/>
                    </a:lnTo>
                    <a:cubicBezTo>
                      <a:pt x="3127" y="1170"/>
                      <a:pt x="2190" y="2063"/>
                      <a:pt x="1200" y="2063"/>
                    </a:cubicBezTo>
                    <a:cubicBezTo>
                      <a:pt x="781" y="2063"/>
                      <a:pt x="352" y="1903"/>
                      <a:pt x="1" y="1535"/>
                    </a:cubicBezTo>
                    <a:lnTo>
                      <a:pt x="1" y="1535"/>
                    </a:lnTo>
                    <a:cubicBezTo>
                      <a:pt x="181" y="2340"/>
                      <a:pt x="897" y="2857"/>
                      <a:pt x="1659" y="2857"/>
                    </a:cubicBezTo>
                    <a:cubicBezTo>
                      <a:pt x="1925" y="2857"/>
                      <a:pt x="2196" y="2794"/>
                      <a:pt x="2453" y="2658"/>
                    </a:cubicBezTo>
                    <a:cubicBezTo>
                      <a:pt x="3426" y="2115"/>
                      <a:pt x="3632" y="805"/>
                      <a:pt x="2865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100;p73">
                <a:extLst>
                  <a:ext uri="{FF2B5EF4-FFF2-40B4-BE49-F238E27FC236}">
                    <a16:creationId xmlns:a16="http://schemas.microsoft.com/office/drawing/2014/main" id="{8113D420-5C8D-478B-A5AE-35C5ACDC3FE3}"/>
                  </a:ext>
                </a:extLst>
              </p:cNvPr>
              <p:cNvSpPr/>
              <p:nvPr/>
            </p:nvSpPr>
            <p:spPr>
              <a:xfrm rot="5400000">
                <a:off x="6033737" y="1275125"/>
                <a:ext cx="37193" cy="37659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36" extrusionOk="0">
                    <a:moveTo>
                      <a:pt x="768" y="0"/>
                    </a:moveTo>
                    <a:cubicBezTo>
                      <a:pt x="337" y="0"/>
                      <a:pt x="0" y="356"/>
                      <a:pt x="0" y="768"/>
                    </a:cubicBezTo>
                    <a:cubicBezTo>
                      <a:pt x="0" y="1179"/>
                      <a:pt x="337" y="1535"/>
                      <a:pt x="768" y="1535"/>
                    </a:cubicBezTo>
                    <a:cubicBezTo>
                      <a:pt x="1179" y="1535"/>
                      <a:pt x="1516" y="1179"/>
                      <a:pt x="1516" y="768"/>
                    </a:cubicBezTo>
                    <a:cubicBezTo>
                      <a:pt x="1516" y="356"/>
                      <a:pt x="1179" y="0"/>
                      <a:pt x="768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101;p73">
                <a:extLst>
                  <a:ext uri="{FF2B5EF4-FFF2-40B4-BE49-F238E27FC236}">
                    <a16:creationId xmlns:a16="http://schemas.microsoft.com/office/drawing/2014/main" id="{72F5AF41-C93E-4E84-B5CD-EF2E2000C249}"/>
                  </a:ext>
                </a:extLst>
              </p:cNvPr>
              <p:cNvSpPr/>
              <p:nvPr/>
            </p:nvSpPr>
            <p:spPr>
              <a:xfrm rot="5400000">
                <a:off x="5731804" y="1363216"/>
                <a:ext cx="82624" cy="8309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1"/>
                    </a:moveTo>
                    <a:cubicBezTo>
                      <a:pt x="749" y="1"/>
                      <a:pt x="1" y="768"/>
                      <a:pt x="1" y="1685"/>
                    </a:cubicBezTo>
                    <a:cubicBezTo>
                      <a:pt x="1" y="2621"/>
                      <a:pt x="749" y="3389"/>
                      <a:pt x="1685" y="3389"/>
                    </a:cubicBezTo>
                    <a:cubicBezTo>
                      <a:pt x="2621" y="3389"/>
                      <a:pt x="3370" y="2621"/>
                      <a:pt x="3370" y="1685"/>
                    </a:cubicBezTo>
                    <a:cubicBezTo>
                      <a:pt x="3370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102;p73">
                <a:extLst>
                  <a:ext uri="{FF2B5EF4-FFF2-40B4-BE49-F238E27FC236}">
                    <a16:creationId xmlns:a16="http://schemas.microsoft.com/office/drawing/2014/main" id="{221E2869-14CD-4007-84D4-8EB50420D612}"/>
                  </a:ext>
                </a:extLst>
              </p:cNvPr>
              <p:cNvSpPr/>
              <p:nvPr/>
            </p:nvSpPr>
            <p:spPr>
              <a:xfrm rot="5400000">
                <a:off x="5722255" y="1373869"/>
                <a:ext cx="89048" cy="70071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8" extrusionOk="0">
                    <a:moveTo>
                      <a:pt x="2864" y="1"/>
                    </a:moveTo>
                    <a:lnTo>
                      <a:pt x="2864" y="1"/>
                    </a:lnTo>
                    <a:cubicBezTo>
                      <a:pt x="3127" y="1171"/>
                      <a:pt x="2189" y="2064"/>
                      <a:pt x="1200" y="2064"/>
                    </a:cubicBezTo>
                    <a:cubicBezTo>
                      <a:pt x="780" y="2064"/>
                      <a:pt x="351" y="1903"/>
                      <a:pt x="0" y="1536"/>
                    </a:cubicBezTo>
                    <a:lnTo>
                      <a:pt x="0" y="1536"/>
                    </a:lnTo>
                    <a:cubicBezTo>
                      <a:pt x="181" y="2340"/>
                      <a:pt x="896" y="2857"/>
                      <a:pt x="1658" y="2857"/>
                    </a:cubicBezTo>
                    <a:cubicBezTo>
                      <a:pt x="1924" y="2857"/>
                      <a:pt x="2195" y="2794"/>
                      <a:pt x="2452" y="2659"/>
                    </a:cubicBezTo>
                    <a:cubicBezTo>
                      <a:pt x="3425" y="2116"/>
                      <a:pt x="3631" y="806"/>
                      <a:pt x="2864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103;p73">
                <a:extLst>
                  <a:ext uri="{FF2B5EF4-FFF2-40B4-BE49-F238E27FC236}">
                    <a16:creationId xmlns:a16="http://schemas.microsoft.com/office/drawing/2014/main" id="{88F4D6AD-6CFC-4A55-B6DF-402AF97E5BBC}"/>
                  </a:ext>
                </a:extLst>
              </p:cNvPr>
              <p:cNvSpPr/>
              <p:nvPr/>
            </p:nvSpPr>
            <p:spPr>
              <a:xfrm rot="5400000">
                <a:off x="5771952" y="1378601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68" y="0"/>
                    </a:moveTo>
                    <a:cubicBezTo>
                      <a:pt x="337" y="0"/>
                      <a:pt x="0" y="337"/>
                      <a:pt x="0" y="749"/>
                    </a:cubicBezTo>
                    <a:cubicBezTo>
                      <a:pt x="0" y="1180"/>
                      <a:pt x="337" y="1516"/>
                      <a:pt x="768" y="1516"/>
                    </a:cubicBezTo>
                    <a:cubicBezTo>
                      <a:pt x="1179" y="1516"/>
                      <a:pt x="1516" y="1180"/>
                      <a:pt x="1516" y="749"/>
                    </a:cubicBezTo>
                    <a:cubicBezTo>
                      <a:pt x="1516" y="337"/>
                      <a:pt x="1179" y="0"/>
                      <a:pt x="768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128;p73">
                <a:extLst>
                  <a:ext uri="{FF2B5EF4-FFF2-40B4-BE49-F238E27FC236}">
                    <a16:creationId xmlns:a16="http://schemas.microsoft.com/office/drawing/2014/main" id="{956AE850-553C-434A-94AF-A0C35EE117B0}"/>
                  </a:ext>
                </a:extLst>
              </p:cNvPr>
              <p:cNvSpPr/>
              <p:nvPr/>
            </p:nvSpPr>
            <p:spPr>
              <a:xfrm rot="5400000">
                <a:off x="6814829" y="1939344"/>
                <a:ext cx="82624" cy="8309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1"/>
                    </a:moveTo>
                    <a:cubicBezTo>
                      <a:pt x="749" y="1"/>
                      <a:pt x="0" y="768"/>
                      <a:pt x="0" y="1704"/>
                    </a:cubicBezTo>
                    <a:cubicBezTo>
                      <a:pt x="0" y="2621"/>
                      <a:pt x="749" y="3389"/>
                      <a:pt x="1685" y="3389"/>
                    </a:cubicBezTo>
                    <a:cubicBezTo>
                      <a:pt x="2621" y="3389"/>
                      <a:pt x="3369" y="2621"/>
                      <a:pt x="3369" y="1704"/>
                    </a:cubicBezTo>
                    <a:cubicBezTo>
                      <a:pt x="3369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129;p73">
                <a:extLst>
                  <a:ext uri="{FF2B5EF4-FFF2-40B4-BE49-F238E27FC236}">
                    <a16:creationId xmlns:a16="http://schemas.microsoft.com/office/drawing/2014/main" id="{70F072CE-EE1C-411A-88F0-EBEAE70C4618}"/>
                  </a:ext>
                </a:extLst>
              </p:cNvPr>
              <p:cNvSpPr/>
              <p:nvPr/>
            </p:nvSpPr>
            <p:spPr>
              <a:xfrm rot="5400000">
                <a:off x="6805230" y="1949948"/>
                <a:ext cx="89048" cy="7012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0" extrusionOk="0">
                    <a:moveTo>
                      <a:pt x="2864" y="0"/>
                    </a:moveTo>
                    <a:lnTo>
                      <a:pt x="2864" y="0"/>
                    </a:lnTo>
                    <a:cubicBezTo>
                      <a:pt x="3127" y="1170"/>
                      <a:pt x="2199" y="2063"/>
                      <a:pt x="1209" y="2063"/>
                    </a:cubicBezTo>
                    <a:cubicBezTo>
                      <a:pt x="789" y="2063"/>
                      <a:pt x="357" y="1902"/>
                      <a:pt x="1" y="1535"/>
                    </a:cubicBezTo>
                    <a:lnTo>
                      <a:pt x="1" y="1535"/>
                    </a:lnTo>
                    <a:cubicBezTo>
                      <a:pt x="194" y="2350"/>
                      <a:pt x="908" y="2859"/>
                      <a:pt x="1660" y="2859"/>
                    </a:cubicBezTo>
                    <a:cubicBezTo>
                      <a:pt x="1926" y="2859"/>
                      <a:pt x="2198" y="2795"/>
                      <a:pt x="2453" y="2658"/>
                    </a:cubicBezTo>
                    <a:cubicBezTo>
                      <a:pt x="3445" y="2134"/>
                      <a:pt x="3632" y="805"/>
                      <a:pt x="28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130;p73">
                <a:extLst>
                  <a:ext uri="{FF2B5EF4-FFF2-40B4-BE49-F238E27FC236}">
                    <a16:creationId xmlns:a16="http://schemas.microsoft.com/office/drawing/2014/main" id="{FFB8D1B9-E5D1-4068-9BFF-502E7BBA61BA}"/>
                  </a:ext>
                </a:extLst>
              </p:cNvPr>
              <p:cNvSpPr/>
              <p:nvPr/>
            </p:nvSpPr>
            <p:spPr>
              <a:xfrm rot="5400000">
                <a:off x="6854977" y="1954729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67" y="1"/>
                    </a:moveTo>
                    <a:cubicBezTo>
                      <a:pt x="337" y="1"/>
                      <a:pt x="0" y="337"/>
                      <a:pt x="0" y="768"/>
                    </a:cubicBezTo>
                    <a:cubicBezTo>
                      <a:pt x="0" y="1180"/>
                      <a:pt x="337" y="1517"/>
                      <a:pt x="767" y="1517"/>
                    </a:cubicBezTo>
                    <a:cubicBezTo>
                      <a:pt x="1179" y="1517"/>
                      <a:pt x="1516" y="1180"/>
                      <a:pt x="1516" y="768"/>
                    </a:cubicBezTo>
                    <a:cubicBezTo>
                      <a:pt x="1516" y="337"/>
                      <a:pt x="1179" y="1"/>
                      <a:pt x="7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4" name="Elipse 243">
              <a:extLst>
                <a:ext uri="{FF2B5EF4-FFF2-40B4-BE49-F238E27FC236}">
                  <a16:creationId xmlns:a16="http://schemas.microsoft.com/office/drawing/2014/main" id="{B03DB565-E560-4E37-80AF-F1312520F327}"/>
                </a:ext>
              </a:extLst>
            </p:cNvPr>
            <p:cNvSpPr/>
            <p:nvPr/>
          </p:nvSpPr>
          <p:spPr>
            <a:xfrm>
              <a:off x="5389897" y="1340069"/>
              <a:ext cx="90000" cy="9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Google Shape;3048;p73">
              <a:extLst>
                <a:ext uri="{FF2B5EF4-FFF2-40B4-BE49-F238E27FC236}">
                  <a16:creationId xmlns:a16="http://schemas.microsoft.com/office/drawing/2014/main" id="{319E7B12-1B4D-43FF-8816-3536A5ACF804}"/>
                </a:ext>
              </a:extLst>
            </p:cNvPr>
            <p:cNvSpPr/>
            <p:nvPr/>
          </p:nvSpPr>
          <p:spPr>
            <a:xfrm rot="5400000">
              <a:off x="5298783" y="1529695"/>
              <a:ext cx="270000" cy="28931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Elipse 245">
              <a:extLst>
                <a:ext uri="{FF2B5EF4-FFF2-40B4-BE49-F238E27FC236}">
                  <a16:creationId xmlns:a16="http://schemas.microsoft.com/office/drawing/2014/main" id="{1D6C83C8-6E9F-4A23-8EF7-113D3CFC8395}"/>
                </a:ext>
              </a:extLst>
            </p:cNvPr>
            <p:cNvSpPr/>
            <p:nvPr/>
          </p:nvSpPr>
          <p:spPr>
            <a:xfrm>
              <a:off x="6648806" y="1283304"/>
              <a:ext cx="90000" cy="9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Google Shape;3048;p73">
              <a:extLst>
                <a:ext uri="{FF2B5EF4-FFF2-40B4-BE49-F238E27FC236}">
                  <a16:creationId xmlns:a16="http://schemas.microsoft.com/office/drawing/2014/main" id="{B51A430A-8D72-404B-B380-25CD198E20BB}"/>
                </a:ext>
              </a:extLst>
            </p:cNvPr>
            <p:cNvSpPr/>
            <p:nvPr/>
          </p:nvSpPr>
          <p:spPr>
            <a:xfrm rot="5400000">
              <a:off x="6510389" y="1517930"/>
              <a:ext cx="360000" cy="28931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Elipse 247">
              <a:extLst>
                <a:ext uri="{FF2B5EF4-FFF2-40B4-BE49-F238E27FC236}">
                  <a16:creationId xmlns:a16="http://schemas.microsoft.com/office/drawing/2014/main" id="{B30C8EE0-EE2D-48DE-91F8-8148164DBEFD}"/>
                </a:ext>
              </a:extLst>
            </p:cNvPr>
            <p:cNvSpPr/>
            <p:nvPr/>
          </p:nvSpPr>
          <p:spPr>
            <a:xfrm>
              <a:off x="7753459" y="1854076"/>
              <a:ext cx="90000" cy="9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Google Shape;3048;p73">
              <a:extLst>
                <a:ext uri="{FF2B5EF4-FFF2-40B4-BE49-F238E27FC236}">
                  <a16:creationId xmlns:a16="http://schemas.microsoft.com/office/drawing/2014/main" id="{5C31557D-C93F-430F-B078-F3988E435789}"/>
                </a:ext>
              </a:extLst>
            </p:cNvPr>
            <p:cNvSpPr/>
            <p:nvPr/>
          </p:nvSpPr>
          <p:spPr>
            <a:xfrm rot="5400000">
              <a:off x="7662345" y="1725852"/>
              <a:ext cx="270000" cy="28931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Elipse 249">
              <a:extLst>
                <a:ext uri="{FF2B5EF4-FFF2-40B4-BE49-F238E27FC236}">
                  <a16:creationId xmlns:a16="http://schemas.microsoft.com/office/drawing/2014/main" id="{7C77698A-B487-45AD-8214-5C644E7983C0}"/>
                </a:ext>
              </a:extLst>
            </p:cNvPr>
            <p:cNvSpPr/>
            <p:nvPr/>
          </p:nvSpPr>
          <p:spPr>
            <a:xfrm>
              <a:off x="8261491" y="1267563"/>
              <a:ext cx="90000" cy="9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1" name="Google Shape;3048;p73">
              <a:extLst>
                <a:ext uri="{FF2B5EF4-FFF2-40B4-BE49-F238E27FC236}">
                  <a16:creationId xmlns:a16="http://schemas.microsoft.com/office/drawing/2014/main" id="{BFF21D46-57D4-4A38-9F20-1B9A26DF7898}"/>
                </a:ext>
              </a:extLst>
            </p:cNvPr>
            <p:cNvSpPr/>
            <p:nvPr/>
          </p:nvSpPr>
          <p:spPr>
            <a:xfrm rot="5400000">
              <a:off x="8120771" y="1502189"/>
              <a:ext cx="360000" cy="28931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Elipse 251">
              <a:extLst>
                <a:ext uri="{FF2B5EF4-FFF2-40B4-BE49-F238E27FC236}">
                  <a16:creationId xmlns:a16="http://schemas.microsoft.com/office/drawing/2014/main" id="{CB2A736F-C7F3-4DB4-9D42-E450F10F2167}"/>
                </a:ext>
              </a:extLst>
            </p:cNvPr>
            <p:cNvSpPr/>
            <p:nvPr/>
          </p:nvSpPr>
          <p:spPr>
            <a:xfrm>
              <a:off x="6801084" y="1271878"/>
              <a:ext cx="90000" cy="9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Google Shape;3048;p73">
              <a:extLst>
                <a:ext uri="{FF2B5EF4-FFF2-40B4-BE49-F238E27FC236}">
                  <a16:creationId xmlns:a16="http://schemas.microsoft.com/office/drawing/2014/main" id="{E3FD50B2-E417-465E-910A-109647C8CEBC}"/>
                </a:ext>
              </a:extLst>
            </p:cNvPr>
            <p:cNvSpPr/>
            <p:nvPr/>
          </p:nvSpPr>
          <p:spPr>
            <a:xfrm rot="5400000">
              <a:off x="6660364" y="1506504"/>
              <a:ext cx="360000" cy="28931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Elipse 253">
              <a:extLst>
                <a:ext uri="{FF2B5EF4-FFF2-40B4-BE49-F238E27FC236}">
                  <a16:creationId xmlns:a16="http://schemas.microsoft.com/office/drawing/2014/main" id="{35407EEA-D98D-486B-BE9B-5F8EB2AD2E30}"/>
                </a:ext>
              </a:extLst>
            </p:cNvPr>
            <p:cNvSpPr/>
            <p:nvPr/>
          </p:nvSpPr>
          <p:spPr>
            <a:xfrm>
              <a:off x="8131419" y="1357563"/>
              <a:ext cx="90000" cy="9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Google Shape;3048;p73">
              <a:extLst>
                <a:ext uri="{FF2B5EF4-FFF2-40B4-BE49-F238E27FC236}">
                  <a16:creationId xmlns:a16="http://schemas.microsoft.com/office/drawing/2014/main" id="{B2A143F4-38BA-48EB-A89A-C01A132BE979}"/>
                </a:ext>
              </a:extLst>
            </p:cNvPr>
            <p:cNvSpPr/>
            <p:nvPr/>
          </p:nvSpPr>
          <p:spPr>
            <a:xfrm rot="5400000">
              <a:off x="8042396" y="1538189"/>
              <a:ext cx="252000" cy="28931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Elipse 255">
              <a:extLst>
                <a:ext uri="{FF2B5EF4-FFF2-40B4-BE49-F238E27FC236}">
                  <a16:creationId xmlns:a16="http://schemas.microsoft.com/office/drawing/2014/main" id="{D97A7A2D-3890-44C5-A739-67611433B485}"/>
                </a:ext>
              </a:extLst>
            </p:cNvPr>
            <p:cNvSpPr/>
            <p:nvPr/>
          </p:nvSpPr>
          <p:spPr>
            <a:xfrm>
              <a:off x="6971908" y="1866505"/>
              <a:ext cx="90000" cy="9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Google Shape;3048;p73">
              <a:extLst>
                <a:ext uri="{FF2B5EF4-FFF2-40B4-BE49-F238E27FC236}">
                  <a16:creationId xmlns:a16="http://schemas.microsoft.com/office/drawing/2014/main" id="{234D9CB2-CB0C-4A36-92AD-91185C3689C8}"/>
                </a:ext>
              </a:extLst>
            </p:cNvPr>
            <p:cNvSpPr/>
            <p:nvPr/>
          </p:nvSpPr>
          <p:spPr>
            <a:xfrm rot="5400000">
              <a:off x="6858042" y="1726614"/>
              <a:ext cx="288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" name="Elipse 257">
              <a:extLst>
                <a:ext uri="{FF2B5EF4-FFF2-40B4-BE49-F238E27FC236}">
                  <a16:creationId xmlns:a16="http://schemas.microsoft.com/office/drawing/2014/main" id="{C8D1F123-B2FF-4DB3-8E23-26EFCF0882BF}"/>
                </a:ext>
              </a:extLst>
            </p:cNvPr>
            <p:cNvSpPr/>
            <p:nvPr/>
          </p:nvSpPr>
          <p:spPr>
            <a:xfrm>
              <a:off x="6143668" y="1860373"/>
              <a:ext cx="90000" cy="9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Google Shape;3048;p73">
              <a:extLst>
                <a:ext uri="{FF2B5EF4-FFF2-40B4-BE49-F238E27FC236}">
                  <a16:creationId xmlns:a16="http://schemas.microsoft.com/office/drawing/2014/main" id="{559D32BC-717B-47B4-A897-6F9582FE8365}"/>
                </a:ext>
              </a:extLst>
            </p:cNvPr>
            <p:cNvSpPr/>
            <p:nvPr/>
          </p:nvSpPr>
          <p:spPr>
            <a:xfrm rot="5400000">
              <a:off x="6029802" y="1720482"/>
              <a:ext cx="288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" name="Elipse 259">
              <a:extLst>
                <a:ext uri="{FF2B5EF4-FFF2-40B4-BE49-F238E27FC236}">
                  <a16:creationId xmlns:a16="http://schemas.microsoft.com/office/drawing/2014/main" id="{0562F2FF-2276-42A5-9E60-85B13844F795}"/>
                </a:ext>
              </a:extLst>
            </p:cNvPr>
            <p:cNvSpPr/>
            <p:nvPr/>
          </p:nvSpPr>
          <p:spPr>
            <a:xfrm>
              <a:off x="5742905" y="1835456"/>
              <a:ext cx="90000" cy="90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Google Shape;3048;p73">
              <a:extLst>
                <a:ext uri="{FF2B5EF4-FFF2-40B4-BE49-F238E27FC236}">
                  <a16:creationId xmlns:a16="http://schemas.microsoft.com/office/drawing/2014/main" id="{2E6B9B05-E1A3-4A5E-9B5F-FC5435916D45}"/>
                </a:ext>
              </a:extLst>
            </p:cNvPr>
            <p:cNvSpPr/>
            <p:nvPr/>
          </p:nvSpPr>
          <p:spPr>
            <a:xfrm rot="5400000">
              <a:off x="5629039" y="1695565"/>
              <a:ext cx="288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" name="Elipse 261">
              <a:extLst>
                <a:ext uri="{FF2B5EF4-FFF2-40B4-BE49-F238E27FC236}">
                  <a16:creationId xmlns:a16="http://schemas.microsoft.com/office/drawing/2014/main" id="{F3911625-1D8B-4116-AAA0-68A59605FE46}"/>
                </a:ext>
              </a:extLst>
            </p:cNvPr>
            <p:cNvSpPr/>
            <p:nvPr/>
          </p:nvSpPr>
          <p:spPr>
            <a:xfrm>
              <a:off x="7636323" y="1914988"/>
              <a:ext cx="90000" cy="90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Google Shape;3048;p73">
              <a:extLst>
                <a:ext uri="{FF2B5EF4-FFF2-40B4-BE49-F238E27FC236}">
                  <a16:creationId xmlns:a16="http://schemas.microsoft.com/office/drawing/2014/main" id="{72408140-11C9-4D9E-AB15-F95C83D5361F}"/>
                </a:ext>
              </a:extLst>
            </p:cNvPr>
            <p:cNvSpPr/>
            <p:nvPr/>
          </p:nvSpPr>
          <p:spPr>
            <a:xfrm rot="5400000">
              <a:off x="7468457" y="1721520"/>
              <a:ext cx="396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" name="Elipse 263">
              <a:extLst>
                <a:ext uri="{FF2B5EF4-FFF2-40B4-BE49-F238E27FC236}">
                  <a16:creationId xmlns:a16="http://schemas.microsoft.com/office/drawing/2014/main" id="{4ECEF618-F755-45F4-82F9-17B253BE68D1}"/>
                </a:ext>
              </a:extLst>
            </p:cNvPr>
            <p:cNvSpPr/>
            <p:nvPr/>
          </p:nvSpPr>
          <p:spPr>
            <a:xfrm>
              <a:off x="6009289" y="1921422"/>
              <a:ext cx="90000" cy="90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Google Shape;3048;p73">
              <a:extLst>
                <a:ext uri="{FF2B5EF4-FFF2-40B4-BE49-F238E27FC236}">
                  <a16:creationId xmlns:a16="http://schemas.microsoft.com/office/drawing/2014/main" id="{7016C3AA-2605-4546-B970-31BE63894297}"/>
                </a:ext>
              </a:extLst>
            </p:cNvPr>
            <p:cNvSpPr/>
            <p:nvPr/>
          </p:nvSpPr>
          <p:spPr>
            <a:xfrm rot="5400000">
              <a:off x="5841423" y="1727954"/>
              <a:ext cx="396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" name="Elipse 265">
              <a:extLst>
                <a:ext uri="{FF2B5EF4-FFF2-40B4-BE49-F238E27FC236}">
                  <a16:creationId xmlns:a16="http://schemas.microsoft.com/office/drawing/2014/main" id="{8FF8B3E2-BB75-41D0-A1E3-1513C5DE4FEC}"/>
                </a:ext>
              </a:extLst>
            </p:cNvPr>
            <p:cNvSpPr/>
            <p:nvPr/>
          </p:nvSpPr>
          <p:spPr>
            <a:xfrm>
              <a:off x="5877290" y="1921590"/>
              <a:ext cx="90000" cy="9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Google Shape;3048;p73">
              <a:extLst>
                <a:ext uri="{FF2B5EF4-FFF2-40B4-BE49-F238E27FC236}">
                  <a16:creationId xmlns:a16="http://schemas.microsoft.com/office/drawing/2014/main" id="{4DD01377-2EE8-4BB9-AAD5-1039261AB4F6}"/>
                </a:ext>
              </a:extLst>
            </p:cNvPr>
            <p:cNvSpPr/>
            <p:nvPr/>
          </p:nvSpPr>
          <p:spPr>
            <a:xfrm rot="5400000">
              <a:off x="5709424" y="1728122"/>
              <a:ext cx="396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" name="Elipse 267">
              <a:extLst>
                <a:ext uri="{FF2B5EF4-FFF2-40B4-BE49-F238E27FC236}">
                  <a16:creationId xmlns:a16="http://schemas.microsoft.com/office/drawing/2014/main" id="{C6FC9089-6D5F-484F-A6C2-651C41B31D1F}"/>
                </a:ext>
              </a:extLst>
            </p:cNvPr>
            <p:cNvSpPr/>
            <p:nvPr/>
          </p:nvSpPr>
          <p:spPr>
            <a:xfrm>
              <a:off x="7502649" y="1912313"/>
              <a:ext cx="90000" cy="9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Google Shape;3048;p73">
              <a:extLst>
                <a:ext uri="{FF2B5EF4-FFF2-40B4-BE49-F238E27FC236}">
                  <a16:creationId xmlns:a16="http://schemas.microsoft.com/office/drawing/2014/main" id="{B97182FA-6FAA-4C8C-B9F0-EA6E700E0794}"/>
                </a:ext>
              </a:extLst>
            </p:cNvPr>
            <p:cNvSpPr/>
            <p:nvPr/>
          </p:nvSpPr>
          <p:spPr>
            <a:xfrm rot="5400000">
              <a:off x="7332542" y="1718845"/>
              <a:ext cx="396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" name="Elipse 269">
              <a:extLst>
                <a:ext uri="{FF2B5EF4-FFF2-40B4-BE49-F238E27FC236}">
                  <a16:creationId xmlns:a16="http://schemas.microsoft.com/office/drawing/2014/main" id="{091706E5-7FD3-4744-A0B6-A7A6B478AA99}"/>
                </a:ext>
              </a:extLst>
            </p:cNvPr>
            <p:cNvSpPr/>
            <p:nvPr/>
          </p:nvSpPr>
          <p:spPr>
            <a:xfrm>
              <a:off x="7368620" y="1838332"/>
              <a:ext cx="90000" cy="9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Google Shape;3048;p73">
              <a:extLst>
                <a:ext uri="{FF2B5EF4-FFF2-40B4-BE49-F238E27FC236}">
                  <a16:creationId xmlns:a16="http://schemas.microsoft.com/office/drawing/2014/main" id="{6279CE1A-B7D6-4372-A1BE-86480B213E94}"/>
                </a:ext>
              </a:extLst>
            </p:cNvPr>
            <p:cNvSpPr/>
            <p:nvPr/>
          </p:nvSpPr>
          <p:spPr>
            <a:xfrm rot="5400000">
              <a:off x="7288513" y="1736400"/>
              <a:ext cx="216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" name="Google Shape;3049;p73">
              <a:extLst>
                <a:ext uri="{FF2B5EF4-FFF2-40B4-BE49-F238E27FC236}">
                  <a16:creationId xmlns:a16="http://schemas.microsoft.com/office/drawing/2014/main" id="{2D3258CC-016D-477D-B061-C95047AB67BB}"/>
                </a:ext>
              </a:extLst>
            </p:cNvPr>
            <p:cNvSpPr/>
            <p:nvPr/>
          </p:nvSpPr>
          <p:spPr>
            <a:xfrm rot="5400000">
              <a:off x="6430999" y="1503762"/>
              <a:ext cx="252000" cy="28489"/>
            </a:xfrm>
            <a:custGeom>
              <a:avLst/>
              <a:gdLst/>
              <a:ahLst/>
              <a:cxnLst/>
              <a:rect l="l" t="t" r="r" b="b"/>
              <a:pathLst>
                <a:path w="27832" h="1162" extrusionOk="0">
                  <a:moveTo>
                    <a:pt x="786" y="1"/>
                  </a:moveTo>
                  <a:cubicBezTo>
                    <a:pt x="0" y="1"/>
                    <a:pt x="0" y="1161"/>
                    <a:pt x="786" y="1161"/>
                  </a:cubicBezTo>
                  <a:lnTo>
                    <a:pt x="27046" y="1161"/>
                  </a:lnTo>
                  <a:cubicBezTo>
                    <a:pt x="27832" y="1161"/>
                    <a:pt x="27832" y="1"/>
                    <a:pt x="27046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3077;p73">
              <a:extLst>
                <a:ext uri="{FF2B5EF4-FFF2-40B4-BE49-F238E27FC236}">
                  <a16:creationId xmlns:a16="http://schemas.microsoft.com/office/drawing/2014/main" id="{E2DE7061-4249-43FF-8F26-1AA7846760C9}"/>
                </a:ext>
              </a:extLst>
            </p:cNvPr>
            <p:cNvSpPr/>
            <p:nvPr/>
          </p:nvSpPr>
          <p:spPr>
            <a:xfrm rot="5400000">
              <a:off x="6512255" y="1358736"/>
              <a:ext cx="83065" cy="82624"/>
            </a:xfrm>
            <a:custGeom>
              <a:avLst/>
              <a:gdLst/>
              <a:ahLst/>
              <a:cxnLst/>
              <a:rect l="l" t="t" r="r" b="b"/>
              <a:pathLst>
                <a:path w="3388" h="3370" extrusionOk="0">
                  <a:moveTo>
                    <a:pt x="1703" y="0"/>
                  </a:moveTo>
                  <a:cubicBezTo>
                    <a:pt x="767" y="0"/>
                    <a:pt x="0" y="749"/>
                    <a:pt x="0" y="1685"/>
                  </a:cubicBezTo>
                  <a:cubicBezTo>
                    <a:pt x="0" y="2621"/>
                    <a:pt x="767" y="3369"/>
                    <a:pt x="1703" y="3369"/>
                  </a:cubicBezTo>
                  <a:cubicBezTo>
                    <a:pt x="2620" y="3369"/>
                    <a:pt x="3388" y="2621"/>
                    <a:pt x="3388" y="1685"/>
                  </a:cubicBezTo>
                  <a:cubicBezTo>
                    <a:pt x="3388" y="749"/>
                    <a:pt x="2620" y="0"/>
                    <a:pt x="170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042;p73">
            <a:extLst>
              <a:ext uri="{FF2B5EF4-FFF2-40B4-BE49-F238E27FC236}">
                <a16:creationId xmlns:a16="http://schemas.microsoft.com/office/drawing/2014/main" id="{DFB15DC2-F9A5-4032-A1F4-72B3A4E0363F}"/>
              </a:ext>
            </a:extLst>
          </p:cNvPr>
          <p:cNvSpPr txBox="1">
            <a:spLocks/>
          </p:cNvSpPr>
          <p:nvPr/>
        </p:nvSpPr>
        <p:spPr>
          <a:xfrm>
            <a:off x="1653056" y="1860334"/>
            <a:ext cx="1008684" cy="5260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dirty="0">
                <a:latin typeface="Oxygen" panose="02000503000000000000" pitchFamily="2" charset="0"/>
              </a:rPr>
              <a:t>GEN IRF4 ORIGINAL</a:t>
            </a:r>
            <a:endParaRPr lang="es-ES" sz="1100" dirty="0">
              <a:latin typeface="Oxygen" panose="02000503000000000000" pitchFamily="2" charset="0"/>
            </a:endParaRPr>
          </a:p>
        </p:txBody>
      </p:sp>
      <p:sp>
        <p:nvSpPr>
          <p:cNvPr id="337" name="Google Shape;3042;p73">
            <a:extLst>
              <a:ext uri="{FF2B5EF4-FFF2-40B4-BE49-F238E27FC236}">
                <a16:creationId xmlns:a16="http://schemas.microsoft.com/office/drawing/2014/main" id="{325DA766-F7CD-4AFE-896E-975BD474C3B8}"/>
              </a:ext>
            </a:extLst>
          </p:cNvPr>
          <p:cNvSpPr txBox="1">
            <a:spLocks/>
          </p:cNvSpPr>
          <p:nvPr/>
        </p:nvSpPr>
        <p:spPr>
          <a:xfrm>
            <a:off x="1653056" y="3217881"/>
            <a:ext cx="1008684" cy="5260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dirty="0">
                <a:latin typeface="Oxygen" panose="02000503000000000000" pitchFamily="2" charset="0"/>
              </a:rPr>
              <a:t>GEN IRF4 MUTADO</a:t>
            </a:r>
            <a:endParaRPr lang="es-ES" sz="1100" dirty="0">
              <a:latin typeface="Oxygen" panose="02000503000000000000" pitchFamily="2" charset="0"/>
            </a:endParaRPr>
          </a:p>
        </p:txBody>
      </p:sp>
      <p:pic>
        <p:nvPicPr>
          <p:cNvPr id="338" name="Picture 2" descr="▷ Yo había ponido mis cosas aquí - Plantillas de Memes">
            <a:extLst>
              <a:ext uri="{FF2B5EF4-FFF2-40B4-BE49-F238E27FC236}">
                <a16:creationId xmlns:a16="http://schemas.microsoft.com/office/drawing/2014/main" id="{75AA85C2-C1F6-4841-851C-A7CC7F371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096" y="3093035"/>
            <a:ext cx="1633998" cy="163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9" name="Google Shape;3042;p73">
            <a:extLst>
              <a:ext uri="{FF2B5EF4-FFF2-40B4-BE49-F238E27FC236}">
                <a16:creationId xmlns:a16="http://schemas.microsoft.com/office/drawing/2014/main" id="{1BBE0B71-2422-48BC-939C-1347B20BE8F8}"/>
              </a:ext>
            </a:extLst>
          </p:cNvPr>
          <p:cNvSpPr txBox="1">
            <a:spLocks/>
          </p:cNvSpPr>
          <p:nvPr/>
        </p:nvSpPr>
        <p:spPr>
          <a:xfrm>
            <a:off x="4038837" y="3006643"/>
            <a:ext cx="1832149" cy="5260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b="1" dirty="0">
                <a:ln w="12700">
                  <a:solidFill>
                    <a:schemeClr val="tx1"/>
                  </a:solidFill>
                </a:ln>
                <a:solidFill>
                  <a:schemeClr val="accent4"/>
                </a:solidFill>
                <a:latin typeface="Oxygen" panose="02000503000000000000" pitchFamily="2" charset="0"/>
              </a:rPr>
              <a:t>YO HABÍA PONIDO</a:t>
            </a:r>
            <a:endParaRPr lang="es-ES" sz="1100" b="1" dirty="0">
              <a:ln w="12700">
                <a:solidFill>
                  <a:schemeClr val="tx1"/>
                </a:solidFill>
              </a:ln>
              <a:solidFill>
                <a:schemeClr val="accent4"/>
              </a:solidFill>
              <a:latin typeface="Oxygen" panose="02000503000000000000" pitchFamily="2" charset="0"/>
            </a:endParaRPr>
          </a:p>
        </p:txBody>
      </p:sp>
      <p:sp>
        <p:nvSpPr>
          <p:cNvPr id="340" name="Google Shape;3042;p73">
            <a:extLst>
              <a:ext uri="{FF2B5EF4-FFF2-40B4-BE49-F238E27FC236}">
                <a16:creationId xmlns:a16="http://schemas.microsoft.com/office/drawing/2014/main" id="{A8650D72-5B2E-4902-B315-C32779DA9890}"/>
              </a:ext>
            </a:extLst>
          </p:cNvPr>
          <p:cNvSpPr txBox="1">
            <a:spLocks/>
          </p:cNvSpPr>
          <p:nvPr/>
        </p:nvSpPr>
        <p:spPr>
          <a:xfrm>
            <a:off x="4042516" y="4293276"/>
            <a:ext cx="1832149" cy="5260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b="1" dirty="0">
                <a:ln w="12700">
                  <a:solidFill>
                    <a:schemeClr val="tx1"/>
                  </a:solidFill>
                </a:ln>
                <a:solidFill>
                  <a:schemeClr val="accent4"/>
                </a:solidFill>
                <a:latin typeface="Oxygen" panose="02000503000000000000" pitchFamily="2" charset="0"/>
              </a:rPr>
              <a:t>MI GEN AQUÍ</a:t>
            </a:r>
            <a:endParaRPr lang="es-ES" sz="1100" b="1" dirty="0">
              <a:ln w="12700">
                <a:solidFill>
                  <a:schemeClr val="tx1"/>
                </a:solidFill>
              </a:ln>
              <a:solidFill>
                <a:schemeClr val="accent4"/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2907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07780EDD-6B0B-4C73-A7FE-E06A5BBBF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7" y="1616649"/>
            <a:ext cx="7400925" cy="2771775"/>
          </a:xfrm>
          <a:prstGeom prst="rect">
            <a:avLst/>
          </a:prstGeom>
        </p:spPr>
      </p:pic>
      <p:sp>
        <p:nvSpPr>
          <p:cNvPr id="7" name="Google Shape;2924;p67">
            <a:extLst>
              <a:ext uri="{FF2B5EF4-FFF2-40B4-BE49-F238E27FC236}">
                <a16:creationId xmlns:a16="http://schemas.microsoft.com/office/drawing/2014/main" id="{1C7E45F8-5438-4768-9B7C-ED6B50243C91}"/>
              </a:ext>
            </a:extLst>
          </p:cNvPr>
          <p:cNvSpPr/>
          <p:nvPr/>
        </p:nvSpPr>
        <p:spPr>
          <a:xfrm>
            <a:off x="889485" y="399550"/>
            <a:ext cx="508200" cy="508200"/>
          </a:xfrm>
          <a:prstGeom prst="ellipse">
            <a:avLst/>
          </a:prstGeom>
          <a:solidFill>
            <a:schemeClr val="tx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" name="Google Shape;2923;p67">
            <a:extLst>
              <a:ext uri="{FF2B5EF4-FFF2-40B4-BE49-F238E27FC236}">
                <a16:creationId xmlns:a16="http://schemas.microsoft.com/office/drawing/2014/main" id="{F59065BC-E59C-4882-AD34-5D844EC62BC8}"/>
              </a:ext>
            </a:extLst>
          </p:cNvPr>
          <p:cNvGraphicFramePr/>
          <p:nvPr/>
        </p:nvGraphicFramePr>
        <p:xfrm>
          <a:off x="962209" y="421321"/>
          <a:ext cx="6095150" cy="1080700"/>
        </p:xfrm>
        <a:graphic>
          <a:graphicData uri="http://schemas.openxmlformats.org/drawingml/2006/table">
            <a:tbl>
              <a:tblPr>
                <a:noFill/>
                <a:tableStyleId>{6F33CAA1-AC1F-4E25-BA4F-BFFA522C375F}</a:tableStyleId>
              </a:tblPr>
              <a:tblGrid>
                <a:gridCol w="72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 dirty="0">
                          <a:solidFill>
                            <a:schemeClr val="accent4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1</a:t>
                      </a:r>
                      <a:endParaRPr sz="2200" b="1" dirty="0">
                        <a:solidFill>
                          <a:schemeClr val="accent4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Calvicie y pelo canoso</a:t>
                      </a:r>
                      <a:endParaRPr sz="1800" dirty="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b="1" dirty="0">
                        <a:solidFill>
                          <a:schemeClr val="accent4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5759CB99-0093-401B-B085-672EC14DF5B2}"/>
              </a:ext>
            </a:extLst>
          </p:cNvPr>
          <p:cNvCxnSpPr>
            <a:cxnSpLocks/>
          </p:cNvCxnSpPr>
          <p:nvPr/>
        </p:nvCxnSpPr>
        <p:spPr>
          <a:xfrm>
            <a:off x="4249265" y="713528"/>
            <a:ext cx="828000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3819FF9-3044-43EC-AC93-8C54CDC277A4}"/>
              </a:ext>
            </a:extLst>
          </p:cNvPr>
          <p:cNvSpPr txBox="1"/>
          <p:nvPr/>
        </p:nvSpPr>
        <p:spPr>
          <a:xfrm>
            <a:off x="5141474" y="421883"/>
            <a:ext cx="4017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2B292E"/>
                </a:solidFill>
                <a:latin typeface="Oxygen" panose="02000503000000000000" pitchFamily="2" charset="0"/>
              </a:rPr>
              <a:t>Knock-out del gen IRF4 completo</a:t>
            </a:r>
          </a:p>
          <a:p>
            <a:r>
              <a:rPr lang="es-ES" sz="1600" dirty="0" err="1">
                <a:solidFill>
                  <a:srgbClr val="2B292E"/>
                </a:solidFill>
                <a:latin typeface="Oxygen" panose="02000503000000000000" pitchFamily="2" charset="0"/>
              </a:rPr>
              <a:t>Knock</a:t>
            </a:r>
            <a:r>
              <a:rPr lang="es-ES" sz="1600" dirty="0">
                <a:solidFill>
                  <a:srgbClr val="2B292E"/>
                </a:solidFill>
                <a:latin typeface="Oxygen" panose="02000503000000000000" pitchFamily="2" charset="0"/>
              </a:rPr>
              <a:t>-in en mitad del gen AR (363, C&gt;T)</a:t>
            </a:r>
            <a:endParaRPr lang="en-US" sz="1600" dirty="0">
              <a:solidFill>
                <a:srgbClr val="2B292E"/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4932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74B98430-7B9C-4736-ADAE-71A0D8AF9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429003"/>
            <a:ext cx="8077200" cy="102870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3F32674-171F-4BFA-BA83-3BF27449E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24" y="1662557"/>
            <a:ext cx="8153400" cy="100965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C3E9DC5-E967-4DC7-973C-7907464E8230}"/>
              </a:ext>
            </a:extLst>
          </p:cNvPr>
          <p:cNvSpPr txBox="1"/>
          <p:nvPr/>
        </p:nvSpPr>
        <p:spPr>
          <a:xfrm>
            <a:off x="441415" y="2967387"/>
            <a:ext cx="3839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2B292E"/>
                </a:solidFill>
                <a:latin typeface="Oxygen" panose="02000503000000000000" pitchFamily="2" charset="0"/>
              </a:rPr>
              <a:t>GUÍA (ARN)</a:t>
            </a:r>
            <a:endParaRPr lang="en-US" sz="1600" dirty="0">
              <a:solidFill>
                <a:srgbClr val="2B292E"/>
              </a:solidFill>
              <a:latin typeface="Oxygen" panose="02000503000000000000" pitchFamily="2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6828158-91E9-40D1-93CD-B511ACD7B68B}"/>
              </a:ext>
            </a:extLst>
          </p:cNvPr>
          <p:cNvSpPr txBox="1"/>
          <p:nvPr/>
        </p:nvSpPr>
        <p:spPr>
          <a:xfrm>
            <a:off x="412387" y="1187044"/>
            <a:ext cx="3839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2B292E"/>
                </a:solidFill>
                <a:latin typeface="Oxygen" panose="02000503000000000000" pitchFamily="2" charset="0"/>
              </a:rPr>
              <a:t>ADN ORIGINAL</a:t>
            </a:r>
            <a:endParaRPr lang="en-US" sz="1600" dirty="0">
              <a:solidFill>
                <a:srgbClr val="2B292E"/>
              </a:solidFill>
              <a:latin typeface="Oxygen" panose="02000503000000000000" pitchFamily="2" charset="0"/>
            </a:endParaRPr>
          </a:p>
        </p:txBody>
      </p:sp>
      <p:sp>
        <p:nvSpPr>
          <p:cNvPr id="15" name="Google Shape;2924;p67">
            <a:extLst>
              <a:ext uri="{FF2B5EF4-FFF2-40B4-BE49-F238E27FC236}">
                <a16:creationId xmlns:a16="http://schemas.microsoft.com/office/drawing/2014/main" id="{56A1E30A-E37C-4E7D-83A7-35F203271173}"/>
              </a:ext>
            </a:extLst>
          </p:cNvPr>
          <p:cNvSpPr/>
          <p:nvPr/>
        </p:nvSpPr>
        <p:spPr>
          <a:xfrm>
            <a:off x="889485" y="399550"/>
            <a:ext cx="508200" cy="508200"/>
          </a:xfrm>
          <a:prstGeom prst="ellipse">
            <a:avLst/>
          </a:prstGeom>
          <a:solidFill>
            <a:schemeClr val="tx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6" name="Google Shape;2923;p67">
            <a:extLst>
              <a:ext uri="{FF2B5EF4-FFF2-40B4-BE49-F238E27FC236}">
                <a16:creationId xmlns:a16="http://schemas.microsoft.com/office/drawing/2014/main" id="{72877F6A-A61D-46E2-A26A-25D8FAAF4AEC}"/>
              </a:ext>
            </a:extLst>
          </p:cNvPr>
          <p:cNvGraphicFramePr/>
          <p:nvPr/>
        </p:nvGraphicFramePr>
        <p:xfrm>
          <a:off x="962209" y="421321"/>
          <a:ext cx="6095150" cy="1080700"/>
        </p:xfrm>
        <a:graphic>
          <a:graphicData uri="http://schemas.openxmlformats.org/drawingml/2006/table">
            <a:tbl>
              <a:tblPr>
                <a:noFill/>
                <a:tableStyleId>{6F33CAA1-AC1F-4E25-BA4F-BFFA522C375F}</a:tableStyleId>
              </a:tblPr>
              <a:tblGrid>
                <a:gridCol w="72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 dirty="0">
                          <a:solidFill>
                            <a:schemeClr val="accent4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1</a:t>
                      </a:r>
                      <a:endParaRPr sz="2200" b="1" dirty="0">
                        <a:solidFill>
                          <a:schemeClr val="accent4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Calvicie y pelo canoso</a:t>
                      </a:r>
                      <a:endParaRPr sz="1800" dirty="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b="1" dirty="0">
                        <a:solidFill>
                          <a:schemeClr val="accent4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D6A0F23E-940F-4905-915F-C514C6FC85EB}"/>
              </a:ext>
            </a:extLst>
          </p:cNvPr>
          <p:cNvCxnSpPr>
            <a:cxnSpLocks/>
          </p:cNvCxnSpPr>
          <p:nvPr/>
        </p:nvCxnSpPr>
        <p:spPr>
          <a:xfrm>
            <a:off x="4249265" y="713528"/>
            <a:ext cx="828000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0A86218D-7305-476A-B9EE-CB65325AB00F}"/>
              </a:ext>
            </a:extLst>
          </p:cNvPr>
          <p:cNvSpPr txBox="1"/>
          <p:nvPr/>
        </p:nvSpPr>
        <p:spPr>
          <a:xfrm>
            <a:off x="5141474" y="421883"/>
            <a:ext cx="4017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2B292E"/>
                </a:solidFill>
                <a:latin typeface="Oxygen" panose="02000503000000000000" pitchFamily="2" charset="0"/>
              </a:rPr>
              <a:t>Knock-out del gen IRF4 completo</a:t>
            </a:r>
          </a:p>
          <a:p>
            <a:r>
              <a:rPr lang="es-ES" sz="1600" dirty="0" err="1">
                <a:solidFill>
                  <a:srgbClr val="2B292E"/>
                </a:solidFill>
                <a:latin typeface="Oxygen" panose="02000503000000000000" pitchFamily="2" charset="0"/>
              </a:rPr>
              <a:t>Knock</a:t>
            </a:r>
            <a:r>
              <a:rPr lang="es-ES" sz="1600" dirty="0">
                <a:solidFill>
                  <a:srgbClr val="2B292E"/>
                </a:solidFill>
                <a:latin typeface="Oxygen" panose="02000503000000000000" pitchFamily="2" charset="0"/>
              </a:rPr>
              <a:t>-in en mitad del gen AR (363, C&gt;T)</a:t>
            </a:r>
            <a:endParaRPr lang="en-US" sz="1600" dirty="0">
              <a:solidFill>
                <a:srgbClr val="2B292E"/>
              </a:solidFill>
              <a:latin typeface="Oxygen" panose="02000503000000000000" pitchFamily="2" charset="0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DB99F4E-B830-45B5-BDC5-E1DF08DCFF0F}"/>
              </a:ext>
            </a:extLst>
          </p:cNvPr>
          <p:cNvSpPr txBox="1"/>
          <p:nvPr/>
        </p:nvSpPr>
        <p:spPr>
          <a:xfrm>
            <a:off x="441415" y="4681577"/>
            <a:ext cx="3839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2B292E"/>
                </a:solidFill>
                <a:latin typeface="Oxygen" panose="02000503000000000000" pitchFamily="2" charset="0"/>
              </a:rPr>
              <a:t>SIN MOLDE DE ADN</a:t>
            </a:r>
            <a:endParaRPr lang="en-US" sz="1600" dirty="0">
              <a:solidFill>
                <a:srgbClr val="2B292E"/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87217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upo 34">
            <a:extLst>
              <a:ext uri="{FF2B5EF4-FFF2-40B4-BE49-F238E27FC236}">
                <a16:creationId xmlns:a16="http://schemas.microsoft.com/office/drawing/2014/main" id="{A074DCBC-2D51-46AC-8F4C-A03393C425DF}"/>
              </a:ext>
            </a:extLst>
          </p:cNvPr>
          <p:cNvGrpSpPr>
            <a:grpSpLocks noChangeAspect="1"/>
          </p:cNvGrpSpPr>
          <p:nvPr/>
        </p:nvGrpSpPr>
        <p:grpSpPr>
          <a:xfrm>
            <a:off x="2882455" y="1702157"/>
            <a:ext cx="4140000" cy="991757"/>
            <a:chOff x="5178628" y="1248732"/>
            <a:chExt cx="3260437" cy="781053"/>
          </a:xfrm>
        </p:grpSpPr>
        <p:grpSp>
          <p:nvGrpSpPr>
            <p:cNvPr id="36" name="Grupo 35">
              <a:extLst>
                <a:ext uri="{FF2B5EF4-FFF2-40B4-BE49-F238E27FC236}">
                  <a16:creationId xmlns:a16="http://schemas.microsoft.com/office/drawing/2014/main" id="{F18D7961-A4A3-4432-AAB0-A74CA256CA9E}"/>
                </a:ext>
              </a:extLst>
            </p:cNvPr>
            <p:cNvGrpSpPr/>
            <p:nvPr/>
          </p:nvGrpSpPr>
          <p:grpSpPr>
            <a:xfrm>
              <a:off x="5178628" y="1248732"/>
              <a:ext cx="3260437" cy="781053"/>
              <a:chOff x="5178628" y="1248732"/>
              <a:chExt cx="3260437" cy="781053"/>
            </a:xfrm>
          </p:grpSpPr>
          <p:sp>
            <p:nvSpPr>
              <p:cNvPr id="67" name="Google Shape;3044;p73">
                <a:extLst>
                  <a:ext uri="{FF2B5EF4-FFF2-40B4-BE49-F238E27FC236}">
                    <a16:creationId xmlns:a16="http://schemas.microsoft.com/office/drawing/2014/main" id="{DE2000AB-8173-4A4D-A99D-722256135820}"/>
                  </a:ext>
                </a:extLst>
              </p:cNvPr>
              <p:cNvSpPr/>
              <p:nvPr/>
            </p:nvSpPr>
            <p:spPr>
              <a:xfrm rot="5400000">
                <a:off x="6486292" y="1637869"/>
                <a:ext cx="708946" cy="28451"/>
              </a:xfrm>
              <a:custGeom>
                <a:avLst/>
                <a:gdLst/>
                <a:ahLst/>
                <a:cxnLst/>
                <a:rect l="l" t="t" r="r" b="b"/>
                <a:pathLst>
                  <a:path w="24238" h="1161" extrusionOk="0">
                    <a:moveTo>
                      <a:pt x="786" y="1"/>
                    </a:moveTo>
                    <a:cubicBezTo>
                      <a:pt x="0" y="1"/>
                      <a:pt x="0" y="1161"/>
                      <a:pt x="786" y="1161"/>
                    </a:cubicBezTo>
                    <a:lnTo>
                      <a:pt x="23452" y="1161"/>
                    </a:lnTo>
                    <a:cubicBezTo>
                      <a:pt x="24238" y="1161"/>
                      <a:pt x="24238" y="1"/>
                      <a:pt x="234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3046;p73">
                <a:extLst>
                  <a:ext uri="{FF2B5EF4-FFF2-40B4-BE49-F238E27FC236}">
                    <a16:creationId xmlns:a16="http://schemas.microsoft.com/office/drawing/2014/main" id="{5E88C964-E06D-423C-85A4-C5502631F0D5}"/>
                  </a:ext>
                </a:extLst>
              </p:cNvPr>
              <p:cNvSpPr/>
              <p:nvPr/>
            </p:nvSpPr>
            <p:spPr>
              <a:xfrm rot="5400000">
                <a:off x="6435297" y="26019"/>
                <a:ext cx="747097" cy="3260436"/>
              </a:xfrm>
              <a:custGeom>
                <a:avLst/>
                <a:gdLst/>
                <a:ahLst/>
                <a:cxnLst/>
                <a:rect l="l" t="t" r="r" b="b"/>
                <a:pathLst>
                  <a:path w="30472" h="132984" extrusionOk="0">
                    <a:moveTo>
                      <a:pt x="28580" y="1"/>
                    </a:moveTo>
                    <a:cubicBezTo>
                      <a:pt x="28268" y="1"/>
                      <a:pt x="27950" y="233"/>
                      <a:pt x="27982" y="639"/>
                    </a:cubicBezTo>
                    <a:cubicBezTo>
                      <a:pt x="28000" y="733"/>
                      <a:pt x="29142" y="10035"/>
                      <a:pt x="14337" y="17297"/>
                    </a:cubicBezTo>
                    <a:cubicBezTo>
                      <a:pt x="1124" y="23754"/>
                      <a:pt x="19" y="31335"/>
                      <a:pt x="1" y="33506"/>
                    </a:cubicBezTo>
                    <a:cubicBezTo>
                      <a:pt x="19" y="35677"/>
                      <a:pt x="1124" y="43257"/>
                      <a:pt x="14337" y="49714"/>
                    </a:cubicBezTo>
                    <a:cubicBezTo>
                      <a:pt x="29142" y="56976"/>
                      <a:pt x="28000" y="66278"/>
                      <a:pt x="27982" y="66372"/>
                    </a:cubicBezTo>
                    <a:cubicBezTo>
                      <a:pt x="27982" y="66391"/>
                      <a:pt x="27982" y="66428"/>
                      <a:pt x="27982" y="66465"/>
                    </a:cubicBezTo>
                    <a:lnTo>
                      <a:pt x="27982" y="66522"/>
                    </a:lnTo>
                    <a:cubicBezTo>
                      <a:pt x="27982" y="66540"/>
                      <a:pt x="27982" y="66578"/>
                      <a:pt x="27982" y="66596"/>
                    </a:cubicBezTo>
                    <a:cubicBezTo>
                      <a:pt x="28000" y="66690"/>
                      <a:pt x="29142" y="75992"/>
                      <a:pt x="14337" y="83254"/>
                    </a:cubicBezTo>
                    <a:cubicBezTo>
                      <a:pt x="1124" y="89711"/>
                      <a:pt x="19" y="97292"/>
                      <a:pt x="1" y="99463"/>
                    </a:cubicBezTo>
                    <a:cubicBezTo>
                      <a:pt x="19" y="101634"/>
                      <a:pt x="1124" y="109214"/>
                      <a:pt x="14337" y="115671"/>
                    </a:cubicBezTo>
                    <a:cubicBezTo>
                      <a:pt x="29142" y="122933"/>
                      <a:pt x="28000" y="132235"/>
                      <a:pt x="27982" y="132329"/>
                    </a:cubicBezTo>
                    <a:cubicBezTo>
                      <a:pt x="27944" y="132647"/>
                      <a:pt x="28169" y="132946"/>
                      <a:pt x="28487" y="132984"/>
                    </a:cubicBezTo>
                    <a:lnTo>
                      <a:pt x="28562" y="132984"/>
                    </a:lnTo>
                    <a:cubicBezTo>
                      <a:pt x="28861" y="132984"/>
                      <a:pt x="29086" y="132778"/>
                      <a:pt x="29142" y="132497"/>
                    </a:cubicBezTo>
                    <a:cubicBezTo>
                      <a:pt x="29198" y="132086"/>
                      <a:pt x="30471" y="122278"/>
                      <a:pt x="14843" y="114623"/>
                    </a:cubicBezTo>
                    <a:cubicBezTo>
                      <a:pt x="2228" y="108447"/>
                      <a:pt x="1180" y="101447"/>
                      <a:pt x="1161" y="99463"/>
                    </a:cubicBezTo>
                    <a:cubicBezTo>
                      <a:pt x="1180" y="97460"/>
                      <a:pt x="2228" y="90479"/>
                      <a:pt x="14843" y="84284"/>
                    </a:cubicBezTo>
                    <a:cubicBezTo>
                      <a:pt x="30041" y="76853"/>
                      <a:pt x="29254" y="67383"/>
                      <a:pt x="29142" y="66484"/>
                    </a:cubicBezTo>
                    <a:cubicBezTo>
                      <a:pt x="29254" y="65567"/>
                      <a:pt x="30041" y="56115"/>
                      <a:pt x="14843" y="48666"/>
                    </a:cubicBezTo>
                    <a:cubicBezTo>
                      <a:pt x="2228" y="42508"/>
                      <a:pt x="1180" y="35490"/>
                      <a:pt x="1161" y="33506"/>
                    </a:cubicBezTo>
                    <a:cubicBezTo>
                      <a:pt x="1180" y="31522"/>
                      <a:pt x="2228" y="24503"/>
                      <a:pt x="14843" y="18345"/>
                    </a:cubicBezTo>
                    <a:cubicBezTo>
                      <a:pt x="30471" y="10690"/>
                      <a:pt x="29198" y="883"/>
                      <a:pt x="29142" y="471"/>
                    </a:cubicBezTo>
                    <a:cubicBezTo>
                      <a:pt x="29076" y="148"/>
                      <a:pt x="28829" y="1"/>
                      <a:pt x="285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3047;p73">
                <a:extLst>
                  <a:ext uri="{FF2B5EF4-FFF2-40B4-BE49-F238E27FC236}">
                    <a16:creationId xmlns:a16="http://schemas.microsoft.com/office/drawing/2014/main" id="{E0231A34-ED99-4B29-BAFA-BCBF36586808}"/>
                  </a:ext>
                </a:extLst>
              </p:cNvPr>
              <p:cNvSpPr/>
              <p:nvPr/>
            </p:nvSpPr>
            <p:spPr>
              <a:xfrm rot="5400000">
                <a:off x="5526816" y="1623274"/>
                <a:ext cx="490303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61" extrusionOk="0">
                    <a:moveTo>
                      <a:pt x="787" y="0"/>
                    </a:moveTo>
                    <a:cubicBezTo>
                      <a:pt x="1" y="0"/>
                      <a:pt x="1" y="1161"/>
                      <a:pt x="787" y="1161"/>
                    </a:cubicBezTo>
                    <a:lnTo>
                      <a:pt x="19560" y="1161"/>
                    </a:lnTo>
                    <a:cubicBezTo>
                      <a:pt x="20346" y="1161"/>
                      <a:pt x="20346" y="0"/>
                      <a:pt x="19560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3048;p73">
                <a:extLst>
                  <a:ext uri="{FF2B5EF4-FFF2-40B4-BE49-F238E27FC236}">
                    <a16:creationId xmlns:a16="http://schemas.microsoft.com/office/drawing/2014/main" id="{B6DF3468-9C91-432E-9F15-5E6DD72CE512}"/>
                  </a:ext>
                </a:extLst>
              </p:cNvPr>
              <p:cNvSpPr/>
              <p:nvPr/>
            </p:nvSpPr>
            <p:spPr>
              <a:xfrm rot="5400000">
                <a:off x="5184120" y="1627307"/>
                <a:ext cx="498833" cy="28931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80" extrusionOk="0">
                    <a:moveTo>
                      <a:pt x="787" y="0"/>
                    </a:moveTo>
                    <a:cubicBezTo>
                      <a:pt x="1" y="0"/>
                      <a:pt x="1" y="1179"/>
                      <a:pt x="787" y="1179"/>
                    </a:cubicBezTo>
                    <a:lnTo>
                      <a:pt x="19560" y="1179"/>
                    </a:lnTo>
                    <a:cubicBezTo>
                      <a:pt x="20346" y="1179"/>
                      <a:pt x="20346" y="0"/>
                      <a:pt x="195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3049;p73">
                <a:extLst>
                  <a:ext uri="{FF2B5EF4-FFF2-40B4-BE49-F238E27FC236}">
                    <a16:creationId xmlns:a16="http://schemas.microsoft.com/office/drawing/2014/main" id="{64BCEFE1-955C-40C1-B3AB-8F8730A11F4F}"/>
                  </a:ext>
                </a:extLst>
              </p:cNvPr>
              <p:cNvSpPr/>
              <p:nvPr/>
            </p:nvSpPr>
            <p:spPr>
              <a:xfrm rot="5400000">
                <a:off x="5564313" y="1626154"/>
                <a:ext cx="682371" cy="28489"/>
              </a:xfrm>
              <a:custGeom>
                <a:avLst/>
                <a:gdLst/>
                <a:ahLst/>
                <a:cxnLst/>
                <a:rect l="l" t="t" r="r" b="b"/>
                <a:pathLst>
                  <a:path w="27832" h="1162" extrusionOk="0">
                    <a:moveTo>
                      <a:pt x="786" y="1"/>
                    </a:moveTo>
                    <a:cubicBezTo>
                      <a:pt x="0" y="1"/>
                      <a:pt x="0" y="1161"/>
                      <a:pt x="786" y="1161"/>
                    </a:cubicBezTo>
                    <a:lnTo>
                      <a:pt x="27046" y="1161"/>
                    </a:lnTo>
                    <a:cubicBezTo>
                      <a:pt x="27832" y="1161"/>
                      <a:pt x="27832" y="1"/>
                      <a:pt x="27046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3050;p73">
                <a:extLst>
                  <a:ext uri="{FF2B5EF4-FFF2-40B4-BE49-F238E27FC236}">
                    <a16:creationId xmlns:a16="http://schemas.microsoft.com/office/drawing/2014/main" id="{5E290383-CC2E-43F6-9387-82E0880B3D45}"/>
                  </a:ext>
                </a:extLst>
              </p:cNvPr>
              <p:cNvSpPr/>
              <p:nvPr/>
            </p:nvSpPr>
            <p:spPr>
              <a:xfrm rot="5400000">
                <a:off x="5681323" y="1625260"/>
                <a:ext cx="715421" cy="28465"/>
              </a:xfrm>
              <a:custGeom>
                <a:avLst/>
                <a:gdLst/>
                <a:ahLst/>
                <a:cxnLst/>
                <a:rect l="l" t="t" r="r" b="b"/>
                <a:pathLst>
                  <a:path w="29180" h="1161" extrusionOk="0">
                    <a:moveTo>
                      <a:pt x="786" y="0"/>
                    </a:moveTo>
                    <a:cubicBezTo>
                      <a:pt x="0" y="0"/>
                      <a:pt x="0" y="1161"/>
                      <a:pt x="786" y="1161"/>
                    </a:cubicBezTo>
                    <a:lnTo>
                      <a:pt x="28393" y="1161"/>
                    </a:lnTo>
                    <a:cubicBezTo>
                      <a:pt x="29179" y="1161"/>
                      <a:pt x="29179" y="0"/>
                      <a:pt x="28393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3051;p73">
                <a:extLst>
                  <a:ext uri="{FF2B5EF4-FFF2-40B4-BE49-F238E27FC236}">
                    <a16:creationId xmlns:a16="http://schemas.microsoft.com/office/drawing/2014/main" id="{5E474DE0-8190-4FE5-84D2-309F96D5763B}"/>
                  </a:ext>
                </a:extLst>
              </p:cNvPr>
              <p:cNvSpPr/>
              <p:nvPr/>
            </p:nvSpPr>
            <p:spPr>
              <a:xfrm rot="5400000">
                <a:off x="5874987" y="1626167"/>
                <a:ext cx="594255" cy="28465"/>
              </a:xfrm>
              <a:custGeom>
                <a:avLst/>
                <a:gdLst/>
                <a:ahLst/>
                <a:cxnLst/>
                <a:rect l="l" t="t" r="r" b="b"/>
                <a:pathLst>
                  <a:path w="24238" h="1161" extrusionOk="0">
                    <a:moveTo>
                      <a:pt x="786" y="0"/>
                    </a:moveTo>
                    <a:cubicBezTo>
                      <a:pt x="0" y="0"/>
                      <a:pt x="0" y="1161"/>
                      <a:pt x="786" y="1161"/>
                    </a:cubicBezTo>
                    <a:lnTo>
                      <a:pt x="23452" y="1161"/>
                    </a:lnTo>
                    <a:cubicBezTo>
                      <a:pt x="24238" y="1161"/>
                      <a:pt x="24238" y="0"/>
                      <a:pt x="234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3052;p73">
                <a:extLst>
                  <a:ext uri="{FF2B5EF4-FFF2-40B4-BE49-F238E27FC236}">
                    <a16:creationId xmlns:a16="http://schemas.microsoft.com/office/drawing/2014/main" id="{40531FFB-6982-4059-895A-DB5971F60E0F}"/>
                  </a:ext>
                </a:extLst>
              </p:cNvPr>
              <p:cNvSpPr/>
              <p:nvPr/>
            </p:nvSpPr>
            <p:spPr>
              <a:xfrm rot="5400000">
                <a:off x="7148597" y="1627294"/>
                <a:ext cx="498833" cy="28955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81" extrusionOk="0">
                    <a:moveTo>
                      <a:pt x="787" y="1"/>
                    </a:moveTo>
                    <a:cubicBezTo>
                      <a:pt x="1" y="1"/>
                      <a:pt x="1" y="1180"/>
                      <a:pt x="787" y="1180"/>
                    </a:cubicBezTo>
                    <a:lnTo>
                      <a:pt x="19560" y="1180"/>
                    </a:lnTo>
                    <a:cubicBezTo>
                      <a:pt x="20346" y="1180"/>
                      <a:pt x="20346" y="1"/>
                      <a:pt x="19560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3053;p73">
                <a:extLst>
                  <a:ext uri="{FF2B5EF4-FFF2-40B4-BE49-F238E27FC236}">
                    <a16:creationId xmlns:a16="http://schemas.microsoft.com/office/drawing/2014/main" id="{A92E9A72-AD67-4A8B-B856-B81930B300CC}"/>
                  </a:ext>
                </a:extLst>
              </p:cNvPr>
              <p:cNvSpPr/>
              <p:nvPr/>
            </p:nvSpPr>
            <p:spPr>
              <a:xfrm rot="5400000">
                <a:off x="7919293" y="1627527"/>
                <a:ext cx="498833" cy="28489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62" extrusionOk="0">
                    <a:moveTo>
                      <a:pt x="787" y="1"/>
                    </a:moveTo>
                    <a:cubicBezTo>
                      <a:pt x="1" y="1"/>
                      <a:pt x="1" y="1161"/>
                      <a:pt x="787" y="1161"/>
                    </a:cubicBezTo>
                    <a:lnTo>
                      <a:pt x="19560" y="1161"/>
                    </a:lnTo>
                    <a:cubicBezTo>
                      <a:pt x="20346" y="1161"/>
                      <a:pt x="20346" y="1"/>
                      <a:pt x="195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3054;p73">
                <a:extLst>
                  <a:ext uri="{FF2B5EF4-FFF2-40B4-BE49-F238E27FC236}">
                    <a16:creationId xmlns:a16="http://schemas.microsoft.com/office/drawing/2014/main" id="{D8B493EC-0B7A-462F-9CF5-2C396B8BE512}"/>
                  </a:ext>
                </a:extLst>
              </p:cNvPr>
              <p:cNvSpPr/>
              <p:nvPr/>
            </p:nvSpPr>
            <p:spPr>
              <a:xfrm rot="5400000">
                <a:off x="7190363" y="1625934"/>
                <a:ext cx="682371" cy="28931"/>
              </a:xfrm>
              <a:custGeom>
                <a:avLst/>
                <a:gdLst/>
                <a:ahLst/>
                <a:cxnLst/>
                <a:rect l="l" t="t" r="r" b="b"/>
                <a:pathLst>
                  <a:path w="27832" h="1180" extrusionOk="0">
                    <a:moveTo>
                      <a:pt x="786" y="0"/>
                    </a:moveTo>
                    <a:cubicBezTo>
                      <a:pt x="0" y="0"/>
                      <a:pt x="0" y="1180"/>
                      <a:pt x="786" y="1180"/>
                    </a:cubicBezTo>
                    <a:lnTo>
                      <a:pt x="27046" y="1180"/>
                    </a:lnTo>
                    <a:cubicBezTo>
                      <a:pt x="27832" y="1180"/>
                      <a:pt x="27832" y="0"/>
                      <a:pt x="27046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3055;p73">
                <a:extLst>
                  <a:ext uri="{FF2B5EF4-FFF2-40B4-BE49-F238E27FC236}">
                    <a16:creationId xmlns:a16="http://schemas.microsoft.com/office/drawing/2014/main" id="{84D515E3-6743-436A-A9EF-A3646AC5238F}"/>
                  </a:ext>
                </a:extLst>
              </p:cNvPr>
              <p:cNvSpPr/>
              <p:nvPr/>
            </p:nvSpPr>
            <p:spPr>
              <a:xfrm rot="5400000">
                <a:off x="7959453" y="1625934"/>
                <a:ext cx="682371" cy="28931"/>
              </a:xfrm>
              <a:custGeom>
                <a:avLst/>
                <a:gdLst/>
                <a:ahLst/>
                <a:cxnLst/>
                <a:rect l="l" t="t" r="r" b="b"/>
                <a:pathLst>
                  <a:path w="27832" h="1180" extrusionOk="0">
                    <a:moveTo>
                      <a:pt x="786" y="1"/>
                    </a:moveTo>
                    <a:cubicBezTo>
                      <a:pt x="0" y="1"/>
                      <a:pt x="0" y="1180"/>
                      <a:pt x="786" y="1180"/>
                    </a:cubicBezTo>
                    <a:lnTo>
                      <a:pt x="27046" y="1180"/>
                    </a:lnTo>
                    <a:cubicBezTo>
                      <a:pt x="27832" y="1180"/>
                      <a:pt x="27832" y="1"/>
                      <a:pt x="270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3056;p73">
                <a:extLst>
                  <a:ext uri="{FF2B5EF4-FFF2-40B4-BE49-F238E27FC236}">
                    <a16:creationId xmlns:a16="http://schemas.microsoft.com/office/drawing/2014/main" id="{8C53F090-FDE9-47E5-B1E1-0209C7B83FC6}"/>
                  </a:ext>
                </a:extLst>
              </p:cNvPr>
              <p:cNvSpPr/>
              <p:nvPr/>
            </p:nvSpPr>
            <p:spPr>
              <a:xfrm rot="5400000">
                <a:off x="7307140" y="1625247"/>
                <a:ext cx="715421" cy="28489"/>
              </a:xfrm>
              <a:custGeom>
                <a:avLst/>
                <a:gdLst/>
                <a:ahLst/>
                <a:cxnLst/>
                <a:rect l="l" t="t" r="r" b="b"/>
                <a:pathLst>
                  <a:path w="29180" h="1162" extrusionOk="0">
                    <a:moveTo>
                      <a:pt x="786" y="1"/>
                    </a:moveTo>
                    <a:cubicBezTo>
                      <a:pt x="0" y="1"/>
                      <a:pt x="0" y="1161"/>
                      <a:pt x="786" y="1161"/>
                    </a:cubicBezTo>
                    <a:lnTo>
                      <a:pt x="28393" y="1161"/>
                    </a:lnTo>
                    <a:cubicBezTo>
                      <a:pt x="29179" y="1161"/>
                      <a:pt x="29179" y="1"/>
                      <a:pt x="28393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3057;p73">
                <a:extLst>
                  <a:ext uri="{FF2B5EF4-FFF2-40B4-BE49-F238E27FC236}">
                    <a16:creationId xmlns:a16="http://schemas.microsoft.com/office/drawing/2014/main" id="{947C07AA-B9DE-4227-B452-307A8AAF1025}"/>
                  </a:ext>
                </a:extLst>
              </p:cNvPr>
              <p:cNvSpPr/>
              <p:nvPr/>
            </p:nvSpPr>
            <p:spPr>
              <a:xfrm rot="5400000">
                <a:off x="7509507" y="1617451"/>
                <a:ext cx="577289" cy="28931"/>
              </a:xfrm>
              <a:custGeom>
                <a:avLst/>
                <a:gdLst/>
                <a:ahLst/>
                <a:cxnLst/>
                <a:rect l="l" t="t" r="r" b="b"/>
                <a:pathLst>
                  <a:path w="23546" h="1180" extrusionOk="0">
                    <a:moveTo>
                      <a:pt x="786" y="0"/>
                    </a:moveTo>
                    <a:cubicBezTo>
                      <a:pt x="0" y="0"/>
                      <a:pt x="0" y="1179"/>
                      <a:pt x="786" y="1179"/>
                    </a:cubicBezTo>
                    <a:lnTo>
                      <a:pt x="23546" y="1179"/>
                    </a:lnTo>
                    <a:cubicBezTo>
                      <a:pt x="23227" y="786"/>
                      <a:pt x="22928" y="393"/>
                      <a:pt x="226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3058;p73">
                <a:extLst>
                  <a:ext uri="{FF2B5EF4-FFF2-40B4-BE49-F238E27FC236}">
                    <a16:creationId xmlns:a16="http://schemas.microsoft.com/office/drawing/2014/main" id="{35C57839-6FC5-4860-A24A-B6A5C35C58EE}"/>
                  </a:ext>
                </a:extLst>
              </p:cNvPr>
              <p:cNvSpPr/>
              <p:nvPr/>
            </p:nvSpPr>
            <p:spPr>
              <a:xfrm rot="5400000">
                <a:off x="6305624" y="1627307"/>
                <a:ext cx="498833" cy="28931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80" extrusionOk="0">
                    <a:moveTo>
                      <a:pt x="787" y="0"/>
                    </a:moveTo>
                    <a:cubicBezTo>
                      <a:pt x="1" y="0"/>
                      <a:pt x="1" y="1179"/>
                      <a:pt x="787" y="1179"/>
                    </a:cubicBezTo>
                    <a:lnTo>
                      <a:pt x="19560" y="1179"/>
                    </a:lnTo>
                    <a:cubicBezTo>
                      <a:pt x="20346" y="1179"/>
                      <a:pt x="20346" y="0"/>
                      <a:pt x="19560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3059;p73">
                <a:extLst>
                  <a:ext uri="{FF2B5EF4-FFF2-40B4-BE49-F238E27FC236}">
                    <a16:creationId xmlns:a16="http://schemas.microsoft.com/office/drawing/2014/main" id="{2BC29C8E-8706-4761-A2C1-79F11211C042}"/>
                  </a:ext>
                </a:extLst>
              </p:cNvPr>
              <p:cNvSpPr/>
              <p:nvPr/>
            </p:nvSpPr>
            <p:spPr>
              <a:xfrm rot="5400000">
                <a:off x="6347169" y="1626167"/>
                <a:ext cx="682371" cy="28465"/>
              </a:xfrm>
              <a:custGeom>
                <a:avLst/>
                <a:gdLst/>
                <a:ahLst/>
                <a:cxnLst/>
                <a:rect l="l" t="t" r="r" b="b"/>
                <a:pathLst>
                  <a:path w="27832" h="1161" extrusionOk="0">
                    <a:moveTo>
                      <a:pt x="786" y="0"/>
                    </a:moveTo>
                    <a:cubicBezTo>
                      <a:pt x="0" y="0"/>
                      <a:pt x="0" y="1161"/>
                      <a:pt x="786" y="1161"/>
                    </a:cubicBezTo>
                    <a:lnTo>
                      <a:pt x="27046" y="1161"/>
                    </a:lnTo>
                    <a:cubicBezTo>
                      <a:pt x="27832" y="1161"/>
                      <a:pt x="27832" y="0"/>
                      <a:pt x="270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3060;p73">
                <a:extLst>
                  <a:ext uri="{FF2B5EF4-FFF2-40B4-BE49-F238E27FC236}">
                    <a16:creationId xmlns:a16="http://schemas.microsoft.com/office/drawing/2014/main" id="{BFAADB97-E710-417D-9708-5BF7E0692D95}"/>
                  </a:ext>
                </a:extLst>
              </p:cNvPr>
              <p:cNvSpPr/>
              <p:nvPr/>
            </p:nvSpPr>
            <p:spPr>
              <a:xfrm rot="5400000">
                <a:off x="6705566" y="1626167"/>
                <a:ext cx="594255" cy="28465"/>
              </a:xfrm>
              <a:custGeom>
                <a:avLst/>
                <a:gdLst/>
                <a:ahLst/>
                <a:cxnLst/>
                <a:rect l="l" t="t" r="r" b="b"/>
                <a:pathLst>
                  <a:path w="24238" h="1161" extrusionOk="0">
                    <a:moveTo>
                      <a:pt x="786" y="1"/>
                    </a:moveTo>
                    <a:cubicBezTo>
                      <a:pt x="0" y="1"/>
                      <a:pt x="0" y="1161"/>
                      <a:pt x="786" y="1161"/>
                    </a:cubicBezTo>
                    <a:lnTo>
                      <a:pt x="23452" y="1161"/>
                    </a:lnTo>
                    <a:cubicBezTo>
                      <a:pt x="24238" y="1161"/>
                      <a:pt x="24238" y="1"/>
                      <a:pt x="234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3061;p73">
                <a:extLst>
                  <a:ext uri="{FF2B5EF4-FFF2-40B4-BE49-F238E27FC236}">
                    <a16:creationId xmlns:a16="http://schemas.microsoft.com/office/drawing/2014/main" id="{5B492E49-552B-4F5B-80EB-7833CE8C36C1}"/>
                  </a:ext>
                </a:extLst>
              </p:cNvPr>
              <p:cNvSpPr/>
              <p:nvPr/>
            </p:nvSpPr>
            <p:spPr>
              <a:xfrm rot="5400000">
                <a:off x="6435310" y="-5645"/>
                <a:ext cx="747073" cy="3260436"/>
              </a:xfrm>
              <a:custGeom>
                <a:avLst/>
                <a:gdLst/>
                <a:ahLst/>
                <a:cxnLst/>
                <a:rect l="l" t="t" r="r" b="b"/>
                <a:pathLst>
                  <a:path w="30471" h="132984" extrusionOk="0">
                    <a:moveTo>
                      <a:pt x="1897" y="1"/>
                    </a:moveTo>
                    <a:cubicBezTo>
                      <a:pt x="1645" y="1"/>
                      <a:pt x="1395" y="148"/>
                      <a:pt x="1329" y="471"/>
                    </a:cubicBezTo>
                    <a:cubicBezTo>
                      <a:pt x="1292" y="883"/>
                      <a:pt x="0" y="10690"/>
                      <a:pt x="15628" y="18345"/>
                    </a:cubicBezTo>
                    <a:cubicBezTo>
                      <a:pt x="28243" y="24503"/>
                      <a:pt x="29291" y="31522"/>
                      <a:pt x="29310" y="33506"/>
                    </a:cubicBezTo>
                    <a:cubicBezTo>
                      <a:pt x="29291" y="35490"/>
                      <a:pt x="28243" y="42508"/>
                      <a:pt x="15628" y="48685"/>
                    </a:cubicBezTo>
                    <a:cubicBezTo>
                      <a:pt x="431" y="56115"/>
                      <a:pt x="1217" y="65567"/>
                      <a:pt x="1329" y="66484"/>
                    </a:cubicBezTo>
                    <a:cubicBezTo>
                      <a:pt x="1217" y="67401"/>
                      <a:pt x="449" y="76853"/>
                      <a:pt x="15628" y="84284"/>
                    </a:cubicBezTo>
                    <a:cubicBezTo>
                      <a:pt x="28243" y="90460"/>
                      <a:pt x="29291" y="97460"/>
                      <a:pt x="29310" y="99463"/>
                    </a:cubicBezTo>
                    <a:cubicBezTo>
                      <a:pt x="29291" y="101447"/>
                      <a:pt x="28243" y="108447"/>
                      <a:pt x="15628" y="114623"/>
                    </a:cubicBezTo>
                    <a:cubicBezTo>
                      <a:pt x="0" y="122278"/>
                      <a:pt x="1273" y="132086"/>
                      <a:pt x="1329" y="132497"/>
                    </a:cubicBezTo>
                    <a:cubicBezTo>
                      <a:pt x="1385" y="132778"/>
                      <a:pt x="1628" y="132984"/>
                      <a:pt x="1909" y="132984"/>
                    </a:cubicBezTo>
                    <a:lnTo>
                      <a:pt x="2003" y="132984"/>
                    </a:lnTo>
                    <a:cubicBezTo>
                      <a:pt x="2302" y="132946"/>
                      <a:pt x="2527" y="132647"/>
                      <a:pt x="2489" y="132329"/>
                    </a:cubicBezTo>
                    <a:cubicBezTo>
                      <a:pt x="2471" y="132235"/>
                      <a:pt x="1329" y="122933"/>
                      <a:pt x="16152" y="115671"/>
                    </a:cubicBezTo>
                    <a:cubicBezTo>
                      <a:pt x="29348" y="109214"/>
                      <a:pt x="30452" y="101634"/>
                      <a:pt x="30471" y="99463"/>
                    </a:cubicBezTo>
                    <a:cubicBezTo>
                      <a:pt x="30452" y="97292"/>
                      <a:pt x="29348" y="89711"/>
                      <a:pt x="16152" y="83254"/>
                    </a:cubicBezTo>
                    <a:cubicBezTo>
                      <a:pt x="1329" y="75992"/>
                      <a:pt x="2471" y="66690"/>
                      <a:pt x="2489" y="66596"/>
                    </a:cubicBezTo>
                    <a:cubicBezTo>
                      <a:pt x="2489" y="66578"/>
                      <a:pt x="2489" y="66540"/>
                      <a:pt x="2489" y="66522"/>
                    </a:cubicBezTo>
                    <a:lnTo>
                      <a:pt x="2489" y="66465"/>
                    </a:lnTo>
                    <a:cubicBezTo>
                      <a:pt x="2489" y="66428"/>
                      <a:pt x="2489" y="66391"/>
                      <a:pt x="2489" y="66372"/>
                    </a:cubicBezTo>
                    <a:cubicBezTo>
                      <a:pt x="2471" y="66278"/>
                      <a:pt x="1329" y="56976"/>
                      <a:pt x="16152" y="49714"/>
                    </a:cubicBezTo>
                    <a:cubicBezTo>
                      <a:pt x="29348" y="43257"/>
                      <a:pt x="30452" y="35677"/>
                      <a:pt x="30471" y="33506"/>
                    </a:cubicBezTo>
                    <a:cubicBezTo>
                      <a:pt x="30452" y="31335"/>
                      <a:pt x="29348" y="23754"/>
                      <a:pt x="16152" y="17297"/>
                    </a:cubicBezTo>
                    <a:cubicBezTo>
                      <a:pt x="1329" y="10035"/>
                      <a:pt x="2471" y="752"/>
                      <a:pt x="2489" y="639"/>
                    </a:cubicBezTo>
                    <a:cubicBezTo>
                      <a:pt x="2531" y="233"/>
                      <a:pt x="2213" y="1"/>
                      <a:pt x="18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3062;p73">
                <a:extLst>
                  <a:ext uri="{FF2B5EF4-FFF2-40B4-BE49-F238E27FC236}">
                    <a16:creationId xmlns:a16="http://schemas.microsoft.com/office/drawing/2014/main" id="{CBA3786D-99C3-4D5F-B951-502B88770BA3}"/>
                  </a:ext>
                </a:extLst>
              </p:cNvPr>
              <p:cNvSpPr/>
              <p:nvPr/>
            </p:nvSpPr>
            <p:spPr>
              <a:xfrm rot="5400000">
                <a:off x="7757085" y="1329027"/>
                <a:ext cx="82624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70" extrusionOk="0">
                    <a:moveTo>
                      <a:pt x="1685" y="1"/>
                    </a:moveTo>
                    <a:cubicBezTo>
                      <a:pt x="750" y="1"/>
                      <a:pt x="1" y="750"/>
                      <a:pt x="1" y="1685"/>
                    </a:cubicBezTo>
                    <a:cubicBezTo>
                      <a:pt x="1" y="2621"/>
                      <a:pt x="750" y="3370"/>
                      <a:pt x="1685" y="3370"/>
                    </a:cubicBezTo>
                    <a:cubicBezTo>
                      <a:pt x="2603" y="3370"/>
                      <a:pt x="3370" y="2621"/>
                      <a:pt x="3370" y="1685"/>
                    </a:cubicBezTo>
                    <a:cubicBezTo>
                      <a:pt x="3370" y="750"/>
                      <a:pt x="2603" y="1"/>
                      <a:pt x="16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3063;p73">
                <a:extLst>
                  <a:ext uri="{FF2B5EF4-FFF2-40B4-BE49-F238E27FC236}">
                    <a16:creationId xmlns:a16="http://schemas.microsoft.com/office/drawing/2014/main" id="{9A15AFBA-8F75-4F82-B5F3-585FA8B67F4A}"/>
                  </a:ext>
                </a:extLst>
              </p:cNvPr>
              <p:cNvSpPr/>
              <p:nvPr/>
            </p:nvSpPr>
            <p:spPr>
              <a:xfrm rot="5400000">
                <a:off x="7747401" y="1339545"/>
                <a:ext cx="89048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0" extrusionOk="0">
                    <a:moveTo>
                      <a:pt x="2845" y="1"/>
                    </a:moveTo>
                    <a:cubicBezTo>
                      <a:pt x="3122" y="1161"/>
                      <a:pt x="2183" y="2060"/>
                      <a:pt x="1192" y="2060"/>
                    </a:cubicBezTo>
                    <a:cubicBezTo>
                      <a:pt x="775" y="2060"/>
                      <a:pt x="349" y="1901"/>
                      <a:pt x="0" y="1536"/>
                    </a:cubicBezTo>
                    <a:lnTo>
                      <a:pt x="0" y="1536"/>
                    </a:lnTo>
                    <a:cubicBezTo>
                      <a:pt x="179" y="2335"/>
                      <a:pt x="886" y="2850"/>
                      <a:pt x="1634" y="2850"/>
                    </a:cubicBezTo>
                    <a:cubicBezTo>
                      <a:pt x="1903" y="2850"/>
                      <a:pt x="2177" y="2783"/>
                      <a:pt x="2434" y="2640"/>
                    </a:cubicBezTo>
                    <a:cubicBezTo>
                      <a:pt x="3426" y="2116"/>
                      <a:pt x="3631" y="787"/>
                      <a:pt x="28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3064;p73">
                <a:extLst>
                  <a:ext uri="{FF2B5EF4-FFF2-40B4-BE49-F238E27FC236}">
                    <a16:creationId xmlns:a16="http://schemas.microsoft.com/office/drawing/2014/main" id="{4BC27661-F216-4C72-BDF2-94EF4F53A7BF}"/>
                  </a:ext>
                </a:extLst>
              </p:cNvPr>
              <p:cNvSpPr/>
              <p:nvPr/>
            </p:nvSpPr>
            <p:spPr>
              <a:xfrm rot="5400000">
                <a:off x="7797000" y="1344179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49" y="0"/>
                    </a:moveTo>
                    <a:cubicBezTo>
                      <a:pt x="338" y="0"/>
                      <a:pt x="1" y="337"/>
                      <a:pt x="1" y="749"/>
                    </a:cubicBezTo>
                    <a:cubicBezTo>
                      <a:pt x="1" y="1180"/>
                      <a:pt x="338" y="1517"/>
                      <a:pt x="749" y="1517"/>
                    </a:cubicBezTo>
                    <a:cubicBezTo>
                      <a:pt x="1180" y="1517"/>
                      <a:pt x="1517" y="1180"/>
                      <a:pt x="1517" y="749"/>
                    </a:cubicBezTo>
                    <a:cubicBezTo>
                      <a:pt x="1517" y="337"/>
                      <a:pt x="1180" y="0"/>
                      <a:pt x="7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3065;p73">
                <a:extLst>
                  <a:ext uri="{FF2B5EF4-FFF2-40B4-BE49-F238E27FC236}">
                    <a16:creationId xmlns:a16="http://schemas.microsoft.com/office/drawing/2014/main" id="{E4273CF5-3029-42E0-B2AC-89090369ACBC}"/>
                  </a:ext>
                </a:extLst>
              </p:cNvPr>
              <p:cNvSpPr/>
              <p:nvPr/>
            </p:nvSpPr>
            <p:spPr>
              <a:xfrm rot="5400000">
                <a:off x="7620326" y="1248732"/>
                <a:ext cx="82624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70" extrusionOk="0">
                    <a:moveTo>
                      <a:pt x="1685" y="0"/>
                    </a:moveTo>
                    <a:cubicBezTo>
                      <a:pt x="749" y="0"/>
                      <a:pt x="1" y="749"/>
                      <a:pt x="1" y="1685"/>
                    </a:cubicBezTo>
                    <a:cubicBezTo>
                      <a:pt x="1" y="2621"/>
                      <a:pt x="749" y="3369"/>
                      <a:pt x="1685" y="3369"/>
                    </a:cubicBezTo>
                    <a:cubicBezTo>
                      <a:pt x="2602" y="3369"/>
                      <a:pt x="3370" y="2621"/>
                      <a:pt x="3370" y="1685"/>
                    </a:cubicBezTo>
                    <a:cubicBezTo>
                      <a:pt x="3370" y="749"/>
                      <a:pt x="2602" y="0"/>
                      <a:pt x="1685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88" name="Google Shape;3066;p73">
                <a:extLst>
                  <a:ext uri="{FF2B5EF4-FFF2-40B4-BE49-F238E27FC236}">
                    <a16:creationId xmlns:a16="http://schemas.microsoft.com/office/drawing/2014/main" id="{7AAA2068-B522-4CF1-89DA-78058718FF2F}"/>
                  </a:ext>
                </a:extLst>
              </p:cNvPr>
              <p:cNvSpPr/>
              <p:nvPr/>
            </p:nvSpPr>
            <p:spPr>
              <a:xfrm rot="5400000">
                <a:off x="7610654" y="1259238"/>
                <a:ext cx="89023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3631" h="2850" extrusionOk="0">
                    <a:moveTo>
                      <a:pt x="2864" y="0"/>
                    </a:moveTo>
                    <a:cubicBezTo>
                      <a:pt x="3127" y="1160"/>
                      <a:pt x="2185" y="2060"/>
                      <a:pt x="1192" y="2060"/>
                    </a:cubicBezTo>
                    <a:cubicBezTo>
                      <a:pt x="775" y="2060"/>
                      <a:pt x="349" y="1901"/>
                      <a:pt x="0" y="1535"/>
                    </a:cubicBezTo>
                    <a:lnTo>
                      <a:pt x="0" y="1535"/>
                    </a:lnTo>
                    <a:cubicBezTo>
                      <a:pt x="179" y="2334"/>
                      <a:pt x="885" y="2849"/>
                      <a:pt x="1641" y="2849"/>
                    </a:cubicBezTo>
                    <a:cubicBezTo>
                      <a:pt x="1912" y="2849"/>
                      <a:pt x="2190" y="2783"/>
                      <a:pt x="2452" y="2639"/>
                    </a:cubicBezTo>
                    <a:cubicBezTo>
                      <a:pt x="3425" y="2115"/>
                      <a:pt x="3631" y="787"/>
                      <a:pt x="2864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3067;p73">
                <a:extLst>
                  <a:ext uri="{FF2B5EF4-FFF2-40B4-BE49-F238E27FC236}">
                    <a16:creationId xmlns:a16="http://schemas.microsoft.com/office/drawing/2014/main" id="{CAD0FB68-2725-4B27-9A14-EFED83EB170A}"/>
                  </a:ext>
                </a:extLst>
              </p:cNvPr>
              <p:cNvSpPr/>
              <p:nvPr/>
            </p:nvSpPr>
            <p:spPr>
              <a:xfrm rot="5400000">
                <a:off x="7660707" y="1263884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49" y="0"/>
                    </a:moveTo>
                    <a:cubicBezTo>
                      <a:pt x="337" y="0"/>
                      <a:pt x="0" y="337"/>
                      <a:pt x="0" y="768"/>
                    </a:cubicBezTo>
                    <a:cubicBezTo>
                      <a:pt x="0" y="1179"/>
                      <a:pt x="337" y="1516"/>
                      <a:pt x="749" y="1516"/>
                    </a:cubicBezTo>
                    <a:cubicBezTo>
                      <a:pt x="1179" y="1516"/>
                      <a:pt x="1516" y="1179"/>
                      <a:pt x="1516" y="768"/>
                    </a:cubicBezTo>
                    <a:cubicBezTo>
                      <a:pt x="1516" y="337"/>
                      <a:pt x="1179" y="0"/>
                      <a:pt x="749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3068;p73">
                <a:extLst>
                  <a:ext uri="{FF2B5EF4-FFF2-40B4-BE49-F238E27FC236}">
                    <a16:creationId xmlns:a16="http://schemas.microsoft.com/office/drawing/2014/main" id="{723B57DE-AB78-4B31-8C0F-CB5DF7DA87EF}"/>
                  </a:ext>
                </a:extLst>
              </p:cNvPr>
              <p:cNvSpPr/>
              <p:nvPr/>
            </p:nvSpPr>
            <p:spPr>
              <a:xfrm rot="5400000">
                <a:off x="8274466" y="1928565"/>
                <a:ext cx="83090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3370" extrusionOk="0">
                    <a:moveTo>
                      <a:pt x="1704" y="1"/>
                    </a:moveTo>
                    <a:cubicBezTo>
                      <a:pt x="768" y="1"/>
                      <a:pt x="1" y="749"/>
                      <a:pt x="1" y="1685"/>
                    </a:cubicBezTo>
                    <a:cubicBezTo>
                      <a:pt x="1" y="2621"/>
                      <a:pt x="768" y="3370"/>
                      <a:pt x="1704" y="3370"/>
                    </a:cubicBezTo>
                    <a:cubicBezTo>
                      <a:pt x="2621" y="3370"/>
                      <a:pt x="3388" y="2621"/>
                      <a:pt x="3388" y="1685"/>
                    </a:cubicBezTo>
                    <a:cubicBezTo>
                      <a:pt x="3388" y="749"/>
                      <a:pt x="2621" y="1"/>
                      <a:pt x="17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3069;p73">
                <a:extLst>
                  <a:ext uri="{FF2B5EF4-FFF2-40B4-BE49-F238E27FC236}">
                    <a16:creationId xmlns:a16="http://schemas.microsoft.com/office/drawing/2014/main" id="{3AE24033-FD5D-4CAF-8768-976B4F76D3F6}"/>
                  </a:ext>
                </a:extLst>
              </p:cNvPr>
              <p:cNvSpPr/>
              <p:nvPr/>
            </p:nvSpPr>
            <p:spPr>
              <a:xfrm rot="5400000">
                <a:off x="8264928" y="1938765"/>
                <a:ext cx="89048" cy="70047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7" extrusionOk="0">
                    <a:moveTo>
                      <a:pt x="2864" y="1"/>
                    </a:moveTo>
                    <a:lnTo>
                      <a:pt x="2864" y="1"/>
                    </a:lnTo>
                    <a:cubicBezTo>
                      <a:pt x="3127" y="1171"/>
                      <a:pt x="2199" y="2064"/>
                      <a:pt x="1208" y="2064"/>
                    </a:cubicBezTo>
                    <a:cubicBezTo>
                      <a:pt x="788" y="2064"/>
                      <a:pt x="357" y="1903"/>
                      <a:pt x="0" y="1535"/>
                    </a:cubicBezTo>
                    <a:lnTo>
                      <a:pt x="0" y="1535"/>
                    </a:lnTo>
                    <a:cubicBezTo>
                      <a:pt x="194" y="2340"/>
                      <a:pt x="913" y="2857"/>
                      <a:pt x="1669" y="2857"/>
                    </a:cubicBezTo>
                    <a:cubicBezTo>
                      <a:pt x="1932" y="2857"/>
                      <a:pt x="2200" y="2794"/>
                      <a:pt x="2452" y="2658"/>
                    </a:cubicBezTo>
                    <a:cubicBezTo>
                      <a:pt x="3444" y="2116"/>
                      <a:pt x="3631" y="806"/>
                      <a:pt x="28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3070;p73">
                <a:extLst>
                  <a:ext uri="{FF2B5EF4-FFF2-40B4-BE49-F238E27FC236}">
                    <a16:creationId xmlns:a16="http://schemas.microsoft.com/office/drawing/2014/main" id="{2DB090B3-8D5E-413E-B69A-A6B128E1E702}"/>
                  </a:ext>
                </a:extLst>
              </p:cNvPr>
              <p:cNvSpPr/>
              <p:nvPr/>
            </p:nvSpPr>
            <p:spPr>
              <a:xfrm rot="5400000">
                <a:off x="8314846" y="1943717"/>
                <a:ext cx="37193" cy="37659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36" extrusionOk="0">
                    <a:moveTo>
                      <a:pt x="749" y="1"/>
                    </a:moveTo>
                    <a:cubicBezTo>
                      <a:pt x="337" y="1"/>
                      <a:pt x="0" y="356"/>
                      <a:pt x="0" y="768"/>
                    </a:cubicBezTo>
                    <a:cubicBezTo>
                      <a:pt x="0" y="1198"/>
                      <a:pt x="337" y="1535"/>
                      <a:pt x="749" y="1535"/>
                    </a:cubicBezTo>
                    <a:cubicBezTo>
                      <a:pt x="1179" y="1535"/>
                      <a:pt x="1516" y="1198"/>
                      <a:pt x="1516" y="768"/>
                    </a:cubicBezTo>
                    <a:cubicBezTo>
                      <a:pt x="1516" y="356"/>
                      <a:pt x="1179" y="1"/>
                      <a:pt x="7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3071;p73">
                <a:extLst>
                  <a:ext uri="{FF2B5EF4-FFF2-40B4-BE49-F238E27FC236}">
                    <a16:creationId xmlns:a16="http://schemas.microsoft.com/office/drawing/2014/main" id="{FFC34285-5AAA-4554-95BE-AF8E119E0029}"/>
                  </a:ext>
                </a:extLst>
              </p:cNvPr>
              <p:cNvSpPr/>
              <p:nvPr/>
            </p:nvSpPr>
            <p:spPr>
              <a:xfrm rot="5400000">
                <a:off x="7362206" y="1361390"/>
                <a:ext cx="83065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3370" extrusionOk="0">
                    <a:moveTo>
                      <a:pt x="1685" y="0"/>
                    </a:moveTo>
                    <a:cubicBezTo>
                      <a:pt x="767" y="0"/>
                      <a:pt x="0" y="749"/>
                      <a:pt x="0" y="1685"/>
                    </a:cubicBezTo>
                    <a:cubicBezTo>
                      <a:pt x="0" y="2620"/>
                      <a:pt x="767" y="3369"/>
                      <a:pt x="1685" y="3369"/>
                    </a:cubicBezTo>
                    <a:cubicBezTo>
                      <a:pt x="2620" y="3369"/>
                      <a:pt x="3388" y="2620"/>
                      <a:pt x="3388" y="1685"/>
                    </a:cubicBezTo>
                    <a:cubicBezTo>
                      <a:pt x="3388" y="749"/>
                      <a:pt x="2620" y="0"/>
                      <a:pt x="1685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3072;p73">
                <a:extLst>
                  <a:ext uri="{FF2B5EF4-FFF2-40B4-BE49-F238E27FC236}">
                    <a16:creationId xmlns:a16="http://schemas.microsoft.com/office/drawing/2014/main" id="{8208DCF9-8BF3-418F-A512-F9593139DE56}"/>
                  </a:ext>
                </a:extLst>
              </p:cNvPr>
              <p:cNvSpPr/>
              <p:nvPr/>
            </p:nvSpPr>
            <p:spPr>
              <a:xfrm rot="5400000">
                <a:off x="7352657" y="1372043"/>
                <a:ext cx="89048" cy="70047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7" extrusionOk="0">
                    <a:moveTo>
                      <a:pt x="2845" y="0"/>
                    </a:moveTo>
                    <a:cubicBezTo>
                      <a:pt x="3121" y="1170"/>
                      <a:pt x="2188" y="2063"/>
                      <a:pt x="1199" y="2063"/>
                    </a:cubicBezTo>
                    <a:cubicBezTo>
                      <a:pt x="780" y="2063"/>
                      <a:pt x="351" y="1903"/>
                      <a:pt x="0" y="1535"/>
                    </a:cubicBezTo>
                    <a:lnTo>
                      <a:pt x="0" y="1535"/>
                    </a:lnTo>
                    <a:cubicBezTo>
                      <a:pt x="181" y="2340"/>
                      <a:pt x="896" y="2856"/>
                      <a:pt x="1650" y="2856"/>
                    </a:cubicBezTo>
                    <a:cubicBezTo>
                      <a:pt x="1914" y="2856"/>
                      <a:pt x="2182" y="2793"/>
                      <a:pt x="2433" y="2658"/>
                    </a:cubicBezTo>
                    <a:cubicBezTo>
                      <a:pt x="3425" y="2115"/>
                      <a:pt x="3631" y="805"/>
                      <a:pt x="2845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3073;p73">
                <a:extLst>
                  <a:ext uri="{FF2B5EF4-FFF2-40B4-BE49-F238E27FC236}">
                    <a16:creationId xmlns:a16="http://schemas.microsoft.com/office/drawing/2014/main" id="{E644BDC9-351F-4841-B0C7-2A3474C4CCAE}"/>
                  </a:ext>
                </a:extLst>
              </p:cNvPr>
              <p:cNvSpPr/>
              <p:nvPr/>
            </p:nvSpPr>
            <p:spPr>
              <a:xfrm rot="5400000">
                <a:off x="7402366" y="1376297"/>
                <a:ext cx="37659" cy="37659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536" extrusionOk="0">
                    <a:moveTo>
                      <a:pt x="768" y="1"/>
                    </a:moveTo>
                    <a:cubicBezTo>
                      <a:pt x="356" y="1"/>
                      <a:pt x="1" y="357"/>
                      <a:pt x="1" y="768"/>
                    </a:cubicBezTo>
                    <a:cubicBezTo>
                      <a:pt x="1" y="1180"/>
                      <a:pt x="356" y="1536"/>
                      <a:pt x="768" y="1536"/>
                    </a:cubicBezTo>
                    <a:cubicBezTo>
                      <a:pt x="1199" y="1536"/>
                      <a:pt x="1536" y="1180"/>
                      <a:pt x="1536" y="768"/>
                    </a:cubicBezTo>
                    <a:cubicBezTo>
                      <a:pt x="1536" y="357"/>
                      <a:pt x="1199" y="1"/>
                      <a:pt x="768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3074;p73">
                <a:extLst>
                  <a:ext uri="{FF2B5EF4-FFF2-40B4-BE49-F238E27FC236}">
                    <a16:creationId xmlns:a16="http://schemas.microsoft.com/office/drawing/2014/main" id="{BDCB12D0-59C9-4EC4-BF8C-558FCA10E7CE}"/>
                  </a:ext>
                </a:extLst>
              </p:cNvPr>
              <p:cNvSpPr/>
              <p:nvPr/>
            </p:nvSpPr>
            <p:spPr>
              <a:xfrm rot="5400000">
                <a:off x="6510529" y="1838169"/>
                <a:ext cx="82624" cy="8309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1"/>
                    </a:moveTo>
                    <a:cubicBezTo>
                      <a:pt x="749" y="1"/>
                      <a:pt x="0" y="768"/>
                      <a:pt x="0" y="1704"/>
                    </a:cubicBezTo>
                    <a:cubicBezTo>
                      <a:pt x="0" y="2621"/>
                      <a:pt x="749" y="3389"/>
                      <a:pt x="1685" y="3389"/>
                    </a:cubicBezTo>
                    <a:cubicBezTo>
                      <a:pt x="2621" y="3389"/>
                      <a:pt x="3369" y="2621"/>
                      <a:pt x="3369" y="1704"/>
                    </a:cubicBezTo>
                    <a:cubicBezTo>
                      <a:pt x="3369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3075;p73">
                <a:extLst>
                  <a:ext uri="{FF2B5EF4-FFF2-40B4-BE49-F238E27FC236}">
                    <a16:creationId xmlns:a16="http://schemas.microsoft.com/office/drawing/2014/main" id="{AC72913E-5900-4F24-A10B-13EF609D15B3}"/>
                  </a:ext>
                </a:extLst>
              </p:cNvPr>
              <p:cNvSpPr/>
              <p:nvPr/>
            </p:nvSpPr>
            <p:spPr>
              <a:xfrm rot="5400000">
                <a:off x="6500943" y="1848761"/>
                <a:ext cx="89048" cy="70145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1" extrusionOk="0">
                    <a:moveTo>
                      <a:pt x="2864" y="1"/>
                    </a:moveTo>
                    <a:cubicBezTo>
                      <a:pt x="3127" y="1171"/>
                      <a:pt x="2190" y="2064"/>
                      <a:pt x="1200" y="2064"/>
                    </a:cubicBezTo>
                    <a:cubicBezTo>
                      <a:pt x="781" y="2064"/>
                      <a:pt x="352" y="1903"/>
                      <a:pt x="1" y="1536"/>
                    </a:cubicBezTo>
                    <a:lnTo>
                      <a:pt x="1" y="1536"/>
                    </a:lnTo>
                    <a:cubicBezTo>
                      <a:pt x="180" y="2351"/>
                      <a:pt x="890" y="2860"/>
                      <a:pt x="1649" y="2860"/>
                    </a:cubicBezTo>
                    <a:cubicBezTo>
                      <a:pt x="1918" y="2860"/>
                      <a:pt x="2193" y="2796"/>
                      <a:pt x="2453" y="2659"/>
                    </a:cubicBezTo>
                    <a:cubicBezTo>
                      <a:pt x="3426" y="2135"/>
                      <a:pt x="3632" y="806"/>
                      <a:pt x="2864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3076;p73">
                <a:extLst>
                  <a:ext uri="{FF2B5EF4-FFF2-40B4-BE49-F238E27FC236}">
                    <a16:creationId xmlns:a16="http://schemas.microsoft.com/office/drawing/2014/main" id="{B7D54165-E1AC-418E-A84F-4DF26B884DF7}"/>
                  </a:ext>
                </a:extLst>
              </p:cNvPr>
              <p:cNvSpPr/>
              <p:nvPr/>
            </p:nvSpPr>
            <p:spPr>
              <a:xfrm rot="5400000">
                <a:off x="6550677" y="1853530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50" y="1"/>
                    </a:moveTo>
                    <a:cubicBezTo>
                      <a:pt x="338" y="1"/>
                      <a:pt x="1" y="337"/>
                      <a:pt x="1" y="749"/>
                    </a:cubicBezTo>
                    <a:cubicBezTo>
                      <a:pt x="1" y="1180"/>
                      <a:pt x="338" y="1517"/>
                      <a:pt x="750" y="1517"/>
                    </a:cubicBezTo>
                    <a:cubicBezTo>
                      <a:pt x="1180" y="1517"/>
                      <a:pt x="1517" y="1180"/>
                      <a:pt x="1517" y="749"/>
                    </a:cubicBezTo>
                    <a:cubicBezTo>
                      <a:pt x="1517" y="337"/>
                      <a:pt x="1180" y="1"/>
                      <a:pt x="750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3077;p73">
                <a:extLst>
                  <a:ext uri="{FF2B5EF4-FFF2-40B4-BE49-F238E27FC236}">
                    <a16:creationId xmlns:a16="http://schemas.microsoft.com/office/drawing/2014/main" id="{A67810BD-ADEF-43AA-A478-292B06220F0D}"/>
                  </a:ext>
                </a:extLst>
              </p:cNvPr>
              <p:cNvSpPr/>
              <p:nvPr/>
            </p:nvSpPr>
            <p:spPr>
              <a:xfrm rot="5400000">
                <a:off x="5860754" y="1265943"/>
                <a:ext cx="83065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3370" extrusionOk="0">
                    <a:moveTo>
                      <a:pt x="1703" y="0"/>
                    </a:moveTo>
                    <a:cubicBezTo>
                      <a:pt x="767" y="0"/>
                      <a:pt x="0" y="749"/>
                      <a:pt x="0" y="1685"/>
                    </a:cubicBezTo>
                    <a:cubicBezTo>
                      <a:pt x="0" y="2621"/>
                      <a:pt x="767" y="3369"/>
                      <a:pt x="1703" y="3369"/>
                    </a:cubicBezTo>
                    <a:cubicBezTo>
                      <a:pt x="2620" y="3369"/>
                      <a:pt x="3388" y="2621"/>
                      <a:pt x="3388" y="1685"/>
                    </a:cubicBezTo>
                    <a:cubicBezTo>
                      <a:pt x="3388" y="749"/>
                      <a:pt x="2620" y="0"/>
                      <a:pt x="1703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3078;p73">
                <a:extLst>
                  <a:ext uri="{FF2B5EF4-FFF2-40B4-BE49-F238E27FC236}">
                    <a16:creationId xmlns:a16="http://schemas.microsoft.com/office/drawing/2014/main" id="{0716E1D2-B31B-472C-8ED2-048A4181F7E4}"/>
                  </a:ext>
                </a:extLst>
              </p:cNvPr>
              <p:cNvSpPr/>
              <p:nvPr/>
            </p:nvSpPr>
            <p:spPr>
              <a:xfrm rot="5400000">
                <a:off x="5851205" y="1276596"/>
                <a:ext cx="89048" cy="70047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7" extrusionOk="0">
                    <a:moveTo>
                      <a:pt x="2845" y="1"/>
                    </a:moveTo>
                    <a:lnTo>
                      <a:pt x="2845" y="1"/>
                    </a:lnTo>
                    <a:cubicBezTo>
                      <a:pt x="3121" y="1170"/>
                      <a:pt x="2188" y="2063"/>
                      <a:pt x="1199" y="2063"/>
                    </a:cubicBezTo>
                    <a:cubicBezTo>
                      <a:pt x="780" y="2063"/>
                      <a:pt x="351" y="1903"/>
                      <a:pt x="0" y="1535"/>
                    </a:cubicBezTo>
                    <a:lnTo>
                      <a:pt x="0" y="1535"/>
                    </a:lnTo>
                    <a:cubicBezTo>
                      <a:pt x="181" y="2340"/>
                      <a:pt x="896" y="2857"/>
                      <a:pt x="1650" y="2857"/>
                    </a:cubicBezTo>
                    <a:cubicBezTo>
                      <a:pt x="1914" y="2857"/>
                      <a:pt x="2182" y="2794"/>
                      <a:pt x="2433" y="2658"/>
                    </a:cubicBezTo>
                    <a:cubicBezTo>
                      <a:pt x="3425" y="2116"/>
                      <a:pt x="3631" y="805"/>
                      <a:pt x="2845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3079;p73">
                <a:extLst>
                  <a:ext uri="{FF2B5EF4-FFF2-40B4-BE49-F238E27FC236}">
                    <a16:creationId xmlns:a16="http://schemas.microsoft.com/office/drawing/2014/main" id="{3ADCB8A9-1A62-4FB5-A437-9B3C416C6F2E}"/>
                  </a:ext>
                </a:extLst>
              </p:cNvPr>
              <p:cNvSpPr/>
              <p:nvPr/>
            </p:nvSpPr>
            <p:spPr>
              <a:xfrm rot="5400000">
                <a:off x="5901122" y="1281083"/>
                <a:ext cx="37193" cy="37659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36" extrusionOk="0">
                    <a:moveTo>
                      <a:pt x="749" y="0"/>
                    </a:moveTo>
                    <a:cubicBezTo>
                      <a:pt x="337" y="0"/>
                      <a:pt x="0" y="356"/>
                      <a:pt x="0" y="768"/>
                    </a:cubicBezTo>
                    <a:cubicBezTo>
                      <a:pt x="0" y="1180"/>
                      <a:pt x="337" y="1535"/>
                      <a:pt x="749" y="1535"/>
                    </a:cubicBezTo>
                    <a:cubicBezTo>
                      <a:pt x="1180" y="1535"/>
                      <a:pt x="1516" y="1180"/>
                      <a:pt x="1516" y="768"/>
                    </a:cubicBezTo>
                    <a:cubicBezTo>
                      <a:pt x="1516" y="356"/>
                      <a:pt x="1180" y="0"/>
                      <a:pt x="749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3080;p73">
                <a:extLst>
                  <a:ext uri="{FF2B5EF4-FFF2-40B4-BE49-F238E27FC236}">
                    <a16:creationId xmlns:a16="http://schemas.microsoft.com/office/drawing/2014/main" id="{59569BE4-1567-4DEE-AF9B-0A0FB09E9344}"/>
                  </a:ext>
                </a:extLst>
              </p:cNvPr>
              <p:cNvSpPr/>
              <p:nvPr/>
            </p:nvSpPr>
            <p:spPr>
              <a:xfrm rot="5400000">
                <a:off x="8128305" y="1839775"/>
                <a:ext cx="83090" cy="83090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3389" extrusionOk="0">
                    <a:moveTo>
                      <a:pt x="1685" y="1"/>
                    </a:moveTo>
                    <a:cubicBezTo>
                      <a:pt x="768" y="1"/>
                      <a:pt x="0" y="768"/>
                      <a:pt x="0" y="1704"/>
                    </a:cubicBezTo>
                    <a:cubicBezTo>
                      <a:pt x="0" y="2621"/>
                      <a:pt x="768" y="3388"/>
                      <a:pt x="1685" y="3388"/>
                    </a:cubicBezTo>
                    <a:cubicBezTo>
                      <a:pt x="2621" y="3388"/>
                      <a:pt x="3388" y="2621"/>
                      <a:pt x="3388" y="1704"/>
                    </a:cubicBezTo>
                    <a:cubicBezTo>
                      <a:pt x="3388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3081;p73">
                <a:extLst>
                  <a:ext uri="{FF2B5EF4-FFF2-40B4-BE49-F238E27FC236}">
                    <a16:creationId xmlns:a16="http://schemas.microsoft.com/office/drawing/2014/main" id="{2B488000-B2F2-4D20-A5ED-D7E11AAC0857}"/>
                  </a:ext>
                </a:extLst>
              </p:cNvPr>
              <p:cNvSpPr/>
              <p:nvPr/>
            </p:nvSpPr>
            <p:spPr>
              <a:xfrm rot="5400000">
                <a:off x="8118963" y="1850612"/>
                <a:ext cx="89048" cy="7012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0" extrusionOk="0">
                    <a:moveTo>
                      <a:pt x="2845" y="1"/>
                    </a:moveTo>
                    <a:lnTo>
                      <a:pt x="2845" y="1"/>
                    </a:lnTo>
                    <a:cubicBezTo>
                      <a:pt x="3109" y="1175"/>
                      <a:pt x="2174" y="2070"/>
                      <a:pt x="1185" y="2070"/>
                    </a:cubicBezTo>
                    <a:cubicBezTo>
                      <a:pt x="771" y="2070"/>
                      <a:pt x="349" y="1913"/>
                      <a:pt x="1" y="1554"/>
                    </a:cubicBezTo>
                    <a:lnTo>
                      <a:pt x="1" y="1554"/>
                    </a:lnTo>
                    <a:cubicBezTo>
                      <a:pt x="180" y="2355"/>
                      <a:pt x="889" y="2860"/>
                      <a:pt x="1639" y="2860"/>
                    </a:cubicBezTo>
                    <a:cubicBezTo>
                      <a:pt x="1906" y="2860"/>
                      <a:pt x="2178" y="2796"/>
                      <a:pt x="2434" y="2658"/>
                    </a:cubicBezTo>
                    <a:cubicBezTo>
                      <a:pt x="3426" y="2134"/>
                      <a:pt x="3632" y="805"/>
                      <a:pt x="28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3082;p73">
                <a:extLst>
                  <a:ext uri="{FF2B5EF4-FFF2-40B4-BE49-F238E27FC236}">
                    <a16:creationId xmlns:a16="http://schemas.microsoft.com/office/drawing/2014/main" id="{6979AAE5-7BB1-46AA-AF89-3E5C934A736F}"/>
                  </a:ext>
                </a:extLst>
              </p:cNvPr>
              <p:cNvSpPr/>
              <p:nvPr/>
            </p:nvSpPr>
            <p:spPr>
              <a:xfrm rot="5400000">
                <a:off x="8168685" y="1855369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49" y="0"/>
                    </a:moveTo>
                    <a:cubicBezTo>
                      <a:pt x="338" y="0"/>
                      <a:pt x="1" y="337"/>
                      <a:pt x="1" y="767"/>
                    </a:cubicBezTo>
                    <a:cubicBezTo>
                      <a:pt x="1" y="1179"/>
                      <a:pt x="338" y="1516"/>
                      <a:pt x="749" y="1516"/>
                    </a:cubicBezTo>
                    <a:cubicBezTo>
                      <a:pt x="1180" y="1516"/>
                      <a:pt x="1517" y="1179"/>
                      <a:pt x="1517" y="767"/>
                    </a:cubicBezTo>
                    <a:cubicBezTo>
                      <a:pt x="1517" y="337"/>
                      <a:pt x="1180" y="0"/>
                      <a:pt x="7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3083;p73">
                <a:extLst>
                  <a:ext uri="{FF2B5EF4-FFF2-40B4-BE49-F238E27FC236}">
                    <a16:creationId xmlns:a16="http://schemas.microsoft.com/office/drawing/2014/main" id="{E759D255-8A2C-464B-A613-BDE2FD9763E3}"/>
                  </a:ext>
                </a:extLst>
              </p:cNvPr>
              <p:cNvSpPr/>
              <p:nvPr/>
            </p:nvSpPr>
            <p:spPr>
              <a:xfrm rot="5400000">
                <a:off x="7486804" y="1291417"/>
                <a:ext cx="83065" cy="83065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3388" extrusionOk="0">
                    <a:moveTo>
                      <a:pt x="1685" y="0"/>
                    </a:moveTo>
                    <a:cubicBezTo>
                      <a:pt x="768" y="0"/>
                      <a:pt x="0" y="768"/>
                      <a:pt x="0" y="1703"/>
                    </a:cubicBezTo>
                    <a:cubicBezTo>
                      <a:pt x="0" y="2620"/>
                      <a:pt x="768" y="3388"/>
                      <a:pt x="1685" y="3388"/>
                    </a:cubicBezTo>
                    <a:cubicBezTo>
                      <a:pt x="2621" y="3388"/>
                      <a:pt x="3388" y="2620"/>
                      <a:pt x="3388" y="1703"/>
                    </a:cubicBezTo>
                    <a:cubicBezTo>
                      <a:pt x="3388" y="768"/>
                      <a:pt x="2621" y="0"/>
                      <a:pt x="1685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3084;p73">
                <a:extLst>
                  <a:ext uri="{FF2B5EF4-FFF2-40B4-BE49-F238E27FC236}">
                    <a16:creationId xmlns:a16="http://schemas.microsoft.com/office/drawing/2014/main" id="{4E086B84-05D8-4B24-AA13-D28D6BD051D5}"/>
                  </a:ext>
                </a:extLst>
              </p:cNvPr>
              <p:cNvSpPr/>
              <p:nvPr/>
            </p:nvSpPr>
            <p:spPr>
              <a:xfrm rot="5400000">
                <a:off x="7477438" y="1302254"/>
                <a:ext cx="89048" cy="7012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0" extrusionOk="0">
                    <a:moveTo>
                      <a:pt x="2864" y="0"/>
                    </a:moveTo>
                    <a:lnTo>
                      <a:pt x="2864" y="0"/>
                    </a:lnTo>
                    <a:cubicBezTo>
                      <a:pt x="3128" y="1174"/>
                      <a:pt x="2183" y="2070"/>
                      <a:pt x="1189" y="2070"/>
                    </a:cubicBezTo>
                    <a:cubicBezTo>
                      <a:pt x="773" y="2070"/>
                      <a:pt x="348" y="1913"/>
                      <a:pt x="0" y="1554"/>
                    </a:cubicBezTo>
                    <a:lnTo>
                      <a:pt x="0" y="1554"/>
                    </a:lnTo>
                    <a:cubicBezTo>
                      <a:pt x="180" y="2354"/>
                      <a:pt x="889" y="2860"/>
                      <a:pt x="1646" y="2860"/>
                    </a:cubicBezTo>
                    <a:cubicBezTo>
                      <a:pt x="1916" y="2860"/>
                      <a:pt x="2192" y="2796"/>
                      <a:pt x="2452" y="2658"/>
                    </a:cubicBezTo>
                    <a:cubicBezTo>
                      <a:pt x="3425" y="2134"/>
                      <a:pt x="3631" y="805"/>
                      <a:pt x="2864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3085;p73">
                <a:extLst>
                  <a:ext uri="{FF2B5EF4-FFF2-40B4-BE49-F238E27FC236}">
                    <a16:creationId xmlns:a16="http://schemas.microsoft.com/office/drawing/2014/main" id="{4FABE820-B631-4AC5-BFE2-F078A018236B}"/>
                  </a:ext>
                </a:extLst>
              </p:cNvPr>
              <p:cNvSpPr/>
              <p:nvPr/>
            </p:nvSpPr>
            <p:spPr>
              <a:xfrm rot="5400000">
                <a:off x="7526952" y="1306777"/>
                <a:ext cx="37659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517" extrusionOk="0">
                    <a:moveTo>
                      <a:pt x="768" y="1"/>
                    </a:moveTo>
                    <a:cubicBezTo>
                      <a:pt x="356" y="1"/>
                      <a:pt x="1" y="338"/>
                      <a:pt x="1" y="768"/>
                    </a:cubicBezTo>
                    <a:cubicBezTo>
                      <a:pt x="1" y="1180"/>
                      <a:pt x="356" y="1517"/>
                      <a:pt x="768" y="1517"/>
                    </a:cubicBezTo>
                    <a:cubicBezTo>
                      <a:pt x="1199" y="1517"/>
                      <a:pt x="1536" y="1180"/>
                      <a:pt x="1536" y="768"/>
                    </a:cubicBezTo>
                    <a:cubicBezTo>
                      <a:pt x="1536" y="338"/>
                      <a:pt x="1199" y="1"/>
                      <a:pt x="768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3086;p73">
                <a:extLst>
                  <a:ext uri="{FF2B5EF4-FFF2-40B4-BE49-F238E27FC236}">
                    <a16:creationId xmlns:a16="http://schemas.microsoft.com/office/drawing/2014/main" id="{9487190B-24AE-4F62-B305-C0E7EAA0E11B}"/>
                  </a:ext>
                </a:extLst>
              </p:cNvPr>
              <p:cNvSpPr/>
              <p:nvPr/>
            </p:nvSpPr>
            <p:spPr>
              <a:xfrm rot="5400000">
                <a:off x="6976754" y="1870287"/>
                <a:ext cx="82624" cy="8309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1"/>
                    </a:moveTo>
                    <a:cubicBezTo>
                      <a:pt x="749" y="1"/>
                      <a:pt x="0" y="768"/>
                      <a:pt x="0" y="1704"/>
                    </a:cubicBezTo>
                    <a:cubicBezTo>
                      <a:pt x="0" y="2621"/>
                      <a:pt x="749" y="3389"/>
                      <a:pt x="1685" y="3389"/>
                    </a:cubicBezTo>
                    <a:cubicBezTo>
                      <a:pt x="2621" y="3389"/>
                      <a:pt x="3369" y="2621"/>
                      <a:pt x="3369" y="1704"/>
                    </a:cubicBezTo>
                    <a:cubicBezTo>
                      <a:pt x="3369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3087;p73">
                <a:extLst>
                  <a:ext uri="{FF2B5EF4-FFF2-40B4-BE49-F238E27FC236}">
                    <a16:creationId xmlns:a16="http://schemas.microsoft.com/office/drawing/2014/main" id="{287523ED-AFB1-4FDA-B23E-0F961A923D96}"/>
                  </a:ext>
                </a:extLst>
              </p:cNvPr>
              <p:cNvSpPr/>
              <p:nvPr/>
            </p:nvSpPr>
            <p:spPr>
              <a:xfrm rot="5400000">
                <a:off x="6967156" y="1880891"/>
                <a:ext cx="89048" cy="7012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0" extrusionOk="0">
                    <a:moveTo>
                      <a:pt x="2864" y="0"/>
                    </a:moveTo>
                    <a:lnTo>
                      <a:pt x="2864" y="0"/>
                    </a:lnTo>
                    <a:cubicBezTo>
                      <a:pt x="3127" y="1170"/>
                      <a:pt x="2199" y="2063"/>
                      <a:pt x="1209" y="2063"/>
                    </a:cubicBezTo>
                    <a:cubicBezTo>
                      <a:pt x="789" y="2063"/>
                      <a:pt x="357" y="1902"/>
                      <a:pt x="1" y="1535"/>
                    </a:cubicBezTo>
                    <a:lnTo>
                      <a:pt x="1" y="1535"/>
                    </a:lnTo>
                    <a:cubicBezTo>
                      <a:pt x="194" y="2350"/>
                      <a:pt x="908" y="2859"/>
                      <a:pt x="1660" y="2859"/>
                    </a:cubicBezTo>
                    <a:cubicBezTo>
                      <a:pt x="1926" y="2859"/>
                      <a:pt x="2198" y="2795"/>
                      <a:pt x="2453" y="2658"/>
                    </a:cubicBezTo>
                    <a:cubicBezTo>
                      <a:pt x="3445" y="2134"/>
                      <a:pt x="3632" y="805"/>
                      <a:pt x="28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3088;p73">
                <a:extLst>
                  <a:ext uri="{FF2B5EF4-FFF2-40B4-BE49-F238E27FC236}">
                    <a16:creationId xmlns:a16="http://schemas.microsoft.com/office/drawing/2014/main" id="{AA298F9B-88A6-4525-A7E2-D1DF8A2A5952}"/>
                  </a:ext>
                </a:extLst>
              </p:cNvPr>
              <p:cNvSpPr/>
              <p:nvPr/>
            </p:nvSpPr>
            <p:spPr>
              <a:xfrm rot="5400000">
                <a:off x="7016902" y="1885672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67" y="1"/>
                    </a:moveTo>
                    <a:cubicBezTo>
                      <a:pt x="337" y="1"/>
                      <a:pt x="0" y="337"/>
                      <a:pt x="0" y="768"/>
                    </a:cubicBezTo>
                    <a:cubicBezTo>
                      <a:pt x="0" y="1180"/>
                      <a:pt x="337" y="1517"/>
                      <a:pt x="767" y="1517"/>
                    </a:cubicBezTo>
                    <a:cubicBezTo>
                      <a:pt x="1179" y="1517"/>
                      <a:pt x="1516" y="1180"/>
                      <a:pt x="1516" y="768"/>
                    </a:cubicBezTo>
                    <a:cubicBezTo>
                      <a:pt x="1516" y="337"/>
                      <a:pt x="1179" y="1"/>
                      <a:pt x="7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3089;p73">
                <a:extLst>
                  <a:ext uri="{FF2B5EF4-FFF2-40B4-BE49-F238E27FC236}">
                    <a16:creationId xmlns:a16="http://schemas.microsoft.com/office/drawing/2014/main" id="{ADB18857-FA2E-4911-A209-1DA95B9AB7A0}"/>
                  </a:ext>
                </a:extLst>
              </p:cNvPr>
              <p:cNvSpPr/>
              <p:nvPr/>
            </p:nvSpPr>
            <p:spPr>
              <a:xfrm rot="5400000">
                <a:off x="6654852" y="1931544"/>
                <a:ext cx="82624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70" extrusionOk="0">
                    <a:moveTo>
                      <a:pt x="1685" y="1"/>
                    </a:moveTo>
                    <a:cubicBezTo>
                      <a:pt x="749" y="1"/>
                      <a:pt x="1" y="750"/>
                      <a:pt x="1" y="1685"/>
                    </a:cubicBezTo>
                    <a:cubicBezTo>
                      <a:pt x="1" y="2621"/>
                      <a:pt x="749" y="3370"/>
                      <a:pt x="1685" y="3370"/>
                    </a:cubicBezTo>
                    <a:cubicBezTo>
                      <a:pt x="2621" y="3370"/>
                      <a:pt x="3370" y="2621"/>
                      <a:pt x="3370" y="1685"/>
                    </a:cubicBezTo>
                    <a:cubicBezTo>
                      <a:pt x="3370" y="750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3090;p73">
                <a:extLst>
                  <a:ext uri="{FF2B5EF4-FFF2-40B4-BE49-F238E27FC236}">
                    <a16:creationId xmlns:a16="http://schemas.microsoft.com/office/drawing/2014/main" id="{8585A73A-37EB-40D3-8CE6-E0326D9CBA23}"/>
                  </a:ext>
                </a:extLst>
              </p:cNvPr>
              <p:cNvSpPr/>
              <p:nvPr/>
            </p:nvSpPr>
            <p:spPr>
              <a:xfrm rot="5400000">
                <a:off x="6645069" y="1941964"/>
                <a:ext cx="89048" cy="70071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8" extrusionOk="0">
                    <a:moveTo>
                      <a:pt x="2864" y="1"/>
                    </a:moveTo>
                    <a:cubicBezTo>
                      <a:pt x="3127" y="1171"/>
                      <a:pt x="2189" y="2064"/>
                      <a:pt x="1200" y="2064"/>
                    </a:cubicBezTo>
                    <a:cubicBezTo>
                      <a:pt x="780" y="2064"/>
                      <a:pt x="351" y="1903"/>
                      <a:pt x="0" y="1536"/>
                    </a:cubicBezTo>
                    <a:lnTo>
                      <a:pt x="0" y="1536"/>
                    </a:lnTo>
                    <a:cubicBezTo>
                      <a:pt x="181" y="2340"/>
                      <a:pt x="896" y="2857"/>
                      <a:pt x="1658" y="2857"/>
                    </a:cubicBezTo>
                    <a:cubicBezTo>
                      <a:pt x="1924" y="2857"/>
                      <a:pt x="2195" y="2794"/>
                      <a:pt x="2452" y="2659"/>
                    </a:cubicBezTo>
                    <a:cubicBezTo>
                      <a:pt x="3425" y="2116"/>
                      <a:pt x="3631" y="806"/>
                      <a:pt x="28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3091;p73">
                <a:extLst>
                  <a:ext uri="{FF2B5EF4-FFF2-40B4-BE49-F238E27FC236}">
                    <a16:creationId xmlns:a16="http://schemas.microsoft.com/office/drawing/2014/main" id="{CD8127C6-7DE8-4956-A3A3-AF2299316DC2}"/>
                  </a:ext>
                </a:extLst>
              </p:cNvPr>
              <p:cNvSpPr/>
              <p:nvPr/>
            </p:nvSpPr>
            <p:spPr>
              <a:xfrm rot="5400000">
                <a:off x="6694533" y="1946929"/>
                <a:ext cx="37659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517" extrusionOk="0">
                    <a:moveTo>
                      <a:pt x="768" y="1"/>
                    </a:moveTo>
                    <a:cubicBezTo>
                      <a:pt x="337" y="1"/>
                      <a:pt x="0" y="337"/>
                      <a:pt x="0" y="749"/>
                    </a:cubicBezTo>
                    <a:cubicBezTo>
                      <a:pt x="0" y="1180"/>
                      <a:pt x="337" y="1517"/>
                      <a:pt x="768" y="1517"/>
                    </a:cubicBezTo>
                    <a:cubicBezTo>
                      <a:pt x="1179" y="1517"/>
                      <a:pt x="1535" y="1180"/>
                      <a:pt x="1535" y="749"/>
                    </a:cubicBezTo>
                    <a:cubicBezTo>
                      <a:pt x="1535" y="337"/>
                      <a:pt x="1179" y="1"/>
                      <a:pt x="7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3092;p73">
                <a:extLst>
                  <a:ext uri="{FF2B5EF4-FFF2-40B4-BE49-F238E27FC236}">
                    <a16:creationId xmlns:a16="http://schemas.microsoft.com/office/drawing/2014/main" id="{2D85D4E9-6069-418E-AD00-21A4BA998649}"/>
                  </a:ext>
                </a:extLst>
              </p:cNvPr>
              <p:cNvSpPr/>
              <p:nvPr/>
            </p:nvSpPr>
            <p:spPr>
              <a:xfrm rot="5400000">
                <a:off x="6127811" y="1332937"/>
                <a:ext cx="82624" cy="8309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0"/>
                    </a:moveTo>
                    <a:cubicBezTo>
                      <a:pt x="749" y="0"/>
                      <a:pt x="0" y="768"/>
                      <a:pt x="0" y="1704"/>
                    </a:cubicBezTo>
                    <a:cubicBezTo>
                      <a:pt x="0" y="2621"/>
                      <a:pt x="749" y="3388"/>
                      <a:pt x="1685" y="3388"/>
                    </a:cubicBezTo>
                    <a:cubicBezTo>
                      <a:pt x="2602" y="3388"/>
                      <a:pt x="3369" y="2621"/>
                      <a:pt x="3369" y="1704"/>
                    </a:cubicBezTo>
                    <a:cubicBezTo>
                      <a:pt x="3369" y="768"/>
                      <a:pt x="2602" y="0"/>
                      <a:pt x="168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3093;p73">
                <a:extLst>
                  <a:ext uri="{FF2B5EF4-FFF2-40B4-BE49-F238E27FC236}">
                    <a16:creationId xmlns:a16="http://schemas.microsoft.com/office/drawing/2014/main" id="{1AB6AFA0-B9C3-4A1C-A7E1-B3F7AEB264EA}"/>
                  </a:ext>
                </a:extLst>
              </p:cNvPr>
              <p:cNvSpPr/>
              <p:nvPr/>
            </p:nvSpPr>
            <p:spPr>
              <a:xfrm rot="5400000">
                <a:off x="6118237" y="1343541"/>
                <a:ext cx="89048" cy="7012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0" extrusionOk="0">
                    <a:moveTo>
                      <a:pt x="2864" y="1"/>
                    </a:moveTo>
                    <a:lnTo>
                      <a:pt x="2864" y="1"/>
                    </a:lnTo>
                    <a:cubicBezTo>
                      <a:pt x="3128" y="1175"/>
                      <a:pt x="2183" y="2070"/>
                      <a:pt x="1189" y="2070"/>
                    </a:cubicBezTo>
                    <a:cubicBezTo>
                      <a:pt x="773" y="2070"/>
                      <a:pt x="349" y="1913"/>
                      <a:pt x="1" y="1554"/>
                    </a:cubicBezTo>
                    <a:lnTo>
                      <a:pt x="1" y="1554"/>
                    </a:lnTo>
                    <a:cubicBezTo>
                      <a:pt x="180" y="2355"/>
                      <a:pt x="889" y="2860"/>
                      <a:pt x="1647" y="2860"/>
                    </a:cubicBezTo>
                    <a:cubicBezTo>
                      <a:pt x="1916" y="2860"/>
                      <a:pt x="2192" y="2796"/>
                      <a:pt x="2453" y="2658"/>
                    </a:cubicBezTo>
                    <a:cubicBezTo>
                      <a:pt x="3426" y="2134"/>
                      <a:pt x="3632" y="805"/>
                      <a:pt x="28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3094;p73">
                <a:extLst>
                  <a:ext uri="{FF2B5EF4-FFF2-40B4-BE49-F238E27FC236}">
                    <a16:creationId xmlns:a16="http://schemas.microsoft.com/office/drawing/2014/main" id="{2025BBAB-58EA-4AFF-83C9-DA988CEB18A7}"/>
                  </a:ext>
                </a:extLst>
              </p:cNvPr>
              <p:cNvSpPr/>
              <p:nvPr/>
            </p:nvSpPr>
            <p:spPr>
              <a:xfrm rot="5400000">
                <a:off x="6167959" y="1348322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49" y="0"/>
                    </a:moveTo>
                    <a:cubicBezTo>
                      <a:pt x="337" y="0"/>
                      <a:pt x="0" y="337"/>
                      <a:pt x="0" y="767"/>
                    </a:cubicBezTo>
                    <a:cubicBezTo>
                      <a:pt x="0" y="1179"/>
                      <a:pt x="337" y="1516"/>
                      <a:pt x="749" y="1516"/>
                    </a:cubicBezTo>
                    <a:cubicBezTo>
                      <a:pt x="1179" y="1516"/>
                      <a:pt x="1516" y="1179"/>
                      <a:pt x="1516" y="767"/>
                    </a:cubicBezTo>
                    <a:cubicBezTo>
                      <a:pt x="1516" y="337"/>
                      <a:pt x="1179" y="0"/>
                      <a:pt x="7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3095;p73">
                <a:extLst>
                  <a:ext uri="{FF2B5EF4-FFF2-40B4-BE49-F238E27FC236}">
                    <a16:creationId xmlns:a16="http://schemas.microsoft.com/office/drawing/2014/main" id="{91967EFB-3C08-4B56-9C73-FC45351D9215}"/>
                  </a:ext>
                </a:extLst>
              </p:cNvPr>
              <p:cNvSpPr/>
              <p:nvPr/>
            </p:nvSpPr>
            <p:spPr>
              <a:xfrm rot="5400000">
                <a:off x="5407597" y="1838402"/>
                <a:ext cx="82624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70" extrusionOk="0">
                    <a:moveTo>
                      <a:pt x="1685" y="0"/>
                    </a:moveTo>
                    <a:cubicBezTo>
                      <a:pt x="749" y="0"/>
                      <a:pt x="0" y="749"/>
                      <a:pt x="0" y="1685"/>
                    </a:cubicBezTo>
                    <a:cubicBezTo>
                      <a:pt x="0" y="2621"/>
                      <a:pt x="749" y="3369"/>
                      <a:pt x="1685" y="3369"/>
                    </a:cubicBezTo>
                    <a:cubicBezTo>
                      <a:pt x="2621" y="3369"/>
                      <a:pt x="3369" y="2621"/>
                      <a:pt x="3369" y="1685"/>
                    </a:cubicBezTo>
                    <a:cubicBezTo>
                      <a:pt x="3369" y="749"/>
                      <a:pt x="2621" y="0"/>
                      <a:pt x="16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3096;p73">
                <a:extLst>
                  <a:ext uri="{FF2B5EF4-FFF2-40B4-BE49-F238E27FC236}">
                    <a16:creationId xmlns:a16="http://schemas.microsoft.com/office/drawing/2014/main" id="{223DADEB-4FB9-481B-B1EA-318DF056B592}"/>
                  </a:ext>
                </a:extLst>
              </p:cNvPr>
              <p:cNvSpPr/>
              <p:nvPr/>
            </p:nvSpPr>
            <p:spPr>
              <a:xfrm rot="5400000">
                <a:off x="5397913" y="1848896"/>
                <a:ext cx="89048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0" extrusionOk="0">
                    <a:moveTo>
                      <a:pt x="2864" y="0"/>
                    </a:moveTo>
                    <a:lnTo>
                      <a:pt x="2864" y="0"/>
                    </a:lnTo>
                    <a:cubicBezTo>
                      <a:pt x="3128" y="1160"/>
                      <a:pt x="2185" y="2060"/>
                      <a:pt x="1193" y="2060"/>
                    </a:cubicBezTo>
                    <a:cubicBezTo>
                      <a:pt x="776" y="2060"/>
                      <a:pt x="350" y="1901"/>
                      <a:pt x="1" y="1535"/>
                    </a:cubicBezTo>
                    <a:lnTo>
                      <a:pt x="1" y="1535"/>
                    </a:lnTo>
                    <a:cubicBezTo>
                      <a:pt x="180" y="2334"/>
                      <a:pt x="886" y="2849"/>
                      <a:pt x="1642" y="2849"/>
                    </a:cubicBezTo>
                    <a:cubicBezTo>
                      <a:pt x="1913" y="2849"/>
                      <a:pt x="2191" y="2783"/>
                      <a:pt x="2453" y="2639"/>
                    </a:cubicBezTo>
                    <a:cubicBezTo>
                      <a:pt x="3426" y="2115"/>
                      <a:pt x="3632" y="787"/>
                      <a:pt x="28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3097;p73">
                <a:extLst>
                  <a:ext uri="{FF2B5EF4-FFF2-40B4-BE49-F238E27FC236}">
                    <a16:creationId xmlns:a16="http://schemas.microsoft.com/office/drawing/2014/main" id="{6DEC61E0-F44A-4CA2-8BC5-3B10FC3A0E01}"/>
                  </a:ext>
                </a:extLst>
              </p:cNvPr>
              <p:cNvSpPr/>
              <p:nvPr/>
            </p:nvSpPr>
            <p:spPr>
              <a:xfrm rot="5400000">
                <a:off x="5447977" y="1853530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50" y="0"/>
                    </a:moveTo>
                    <a:cubicBezTo>
                      <a:pt x="338" y="0"/>
                      <a:pt x="1" y="337"/>
                      <a:pt x="1" y="768"/>
                    </a:cubicBezTo>
                    <a:cubicBezTo>
                      <a:pt x="1" y="1179"/>
                      <a:pt x="338" y="1516"/>
                      <a:pt x="750" y="1516"/>
                    </a:cubicBezTo>
                    <a:cubicBezTo>
                      <a:pt x="1180" y="1516"/>
                      <a:pt x="1517" y="1179"/>
                      <a:pt x="1517" y="768"/>
                    </a:cubicBezTo>
                    <a:cubicBezTo>
                      <a:pt x="1517" y="337"/>
                      <a:pt x="1180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3098;p73">
                <a:extLst>
                  <a:ext uri="{FF2B5EF4-FFF2-40B4-BE49-F238E27FC236}">
                    <a16:creationId xmlns:a16="http://schemas.microsoft.com/office/drawing/2014/main" id="{540DBA75-41EA-4C4D-BD88-DC352FB5DE1C}"/>
                  </a:ext>
                </a:extLst>
              </p:cNvPr>
              <p:cNvSpPr/>
              <p:nvPr/>
            </p:nvSpPr>
            <p:spPr>
              <a:xfrm rot="5400000">
                <a:off x="5993590" y="1260206"/>
                <a:ext cx="82624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70" extrusionOk="0">
                    <a:moveTo>
                      <a:pt x="1685" y="0"/>
                    </a:moveTo>
                    <a:cubicBezTo>
                      <a:pt x="749" y="0"/>
                      <a:pt x="0" y="749"/>
                      <a:pt x="0" y="1685"/>
                    </a:cubicBezTo>
                    <a:cubicBezTo>
                      <a:pt x="0" y="2621"/>
                      <a:pt x="749" y="3369"/>
                      <a:pt x="1685" y="3369"/>
                    </a:cubicBezTo>
                    <a:cubicBezTo>
                      <a:pt x="2621" y="3369"/>
                      <a:pt x="3369" y="2621"/>
                      <a:pt x="3369" y="1685"/>
                    </a:cubicBezTo>
                    <a:cubicBezTo>
                      <a:pt x="3369" y="749"/>
                      <a:pt x="2621" y="0"/>
                      <a:pt x="1685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3099;p73">
                <a:extLst>
                  <a:ext uri="{FF2B5EF4-FFF2-40B4-BE49-F238E27FC236}">
                    <a16:creationId xmlns:a16="http://schemas.microsoft.com/office/drawing/2014/main" id="{69DE7F10-ABDB-45B9-AB18-A2BC44F49F18}"/>
                  </a:ext>
                </a:extLst>
              </p:cNvPr>
              <p:cNvSpPr/>
              <p:nvPr/>
            </p:nvSpPr>
            <p:spPr>
              <a:xfrm rot="5400000">
                <a:off x="5983820" y="1270614"/>
                <a:ext cx="89048" cy="70047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7" extrusionOk="0">
                    <a:moveTo>
                      <a:pt x="2865" y="0"/>
                    </a:moveTo>
                    <a:lnTo>
                      <a:pt x="2865" y="0"/>
                    </a:lnTo>
                    <a:cubicBezTo>
                      <a:pt x="3127" y="1170"/>
                      <a:pt x="2190" y="2063"/>
                      <a:pt x="1200" y="2063"/>
                    </a:cubicBezTo>
                    <a:cubicBezTo>
                      <a:pt x="781" y="2063"/>
                      <a:pt x="352" y="1903"/>
                      <a:pt x="1" y="1535"/>
                    </a:cubicBezTo>
                    <a:lnTo>
                      <a:pt x="1" y="1535"/>
                    </a:lnTo>
                    <a:cubicBezTo>
                      <a:pt x="181" y="2340"/>
                      <a:pt x="897" y="2857"/>
                      <a:pt x="1659" y="2857"/>
                    </a:cubicBezTo>
                    <a:cubicBezTo>
                      <a:pt x="1925" y="2857"/>
                      <a:pt x="2196" y="2794"/>
                      <a:pt x="2453" y="2658"/>
                    </a:cubicBezTo>
                    <a:cubicBezTo>
                      <a:pt x="3426" y="2115"/>
                      <a:pt x="3632" y="805"/>
                      <a:pt x="2865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3100;p73">
                <a:extLst>
                  <a:ext uri="{FF2B5EF4-FFF2-40B4-BE49-F238E27FC236}">
                    <a16:creationId xmlns:a16="http://schemas.microsoft.com/office/drawing/2014/main" id="{9CE4FB74-949A-44B6-9507-ACB748344BB7}"/>
                  </a:ext>
                </a:extLst>
              </p:cNvPr>
              <p:cNvSpPr/>
              <p:nvPr/>
            </p:nvSpPr>
            <p:spPr>
              <a:xfrm rot="5400000">
                <a:off x="6033737" y="1275125"/>
                <a:ext cx="37193" cy="37659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36" extrusionOk="0">
                    <a:moveTo>
                      <a:pt x="768" y="0"/>
                    </a:moveTo>
                    <a:cubicBezTo>
                      <a:pt x="337" y="0"/>
                      <a:pt x="0" y="356"/>
                      <a:pt x="0" y="768"/>
                    </a:cubicBezTo>
                    <a:cubicBezTo>
                      <a:pt x="0" y="1179"/>
                      <a:pt x="337" y="1535"/>
                      <a:pt x="768" y="1535"/>
                    </a:cubicBezTo>
                    <a:cubicBezTo>
                      <a:pt x="1179" y="1535"/>
                      <a:pt x="1516" y="1179"/>
                      <a:pt x="1516" y="768"/>
                    </a:cubicBezTo>
                    <a:cubicBezTo>
                      <a:pt x="1516" y="356"/>
                      <a:pt x="1179" y="0"/>
                      <a:pt x="768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3101;p73">
                <a:extLst>
                  <a:ext uri="{FF2B5EF4-FFF2-40B4-BE49-F238E27FC236}">
                    <a16:creationId xmlns:a16="http://schemas.microsoft.com/office/drawing/2014/main" id="{B630E695-33C7-488D-8612-04A3675C4B75}"/>
                  </a:ext>
                </a:extLst>
              </p:cNvPr>
              <p:cNvSpPr/>
              <p:nvPr/>
            </p:nvSpPr>
            <p:spPr>
              <a:xfrm rot="5400000">
                <a:off x="5731804" y="1363216"/>
                <a:ext cx="82624" cy="8309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1"/>
                    </a:moveTo>
                    <a:cubicBezTo>
                      <a:pt x="749" y="1"/>
                      <a:pt x="1" y="768"/>
                      <a:pt x="1" y="1685"/>
                    </a:cubicBezTo>
                    <a:cubicBezTo>
                      <a:pt x="1" y="2621"/>
                      <a:pt x="749" y="3389"/>
                      <a:pt x="1685" y="3389"/>
                    </a:cubicBezTo>
                    <a:cubicBezTo>
                      <a:pt x="2621" y="3389"/>
                      <a:pt x="3370" y="2621"/>
                      <a:pt x="3370" y="1685"/>
                    </a:cubicBezTo>
                    <a:cubicBezTo>
                      <a:pt x="3370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3102;p73">
                <a:extLst>
                  <a:ext uri="{FF2B5EF4-FFF2-40B4-BE49-F238E27FC236}">
                    <a16:creationId xmlns:a16="http://schemas.microsoft.com/office/drawing/2014/main" id="{102BC1E0-8272-4927-9F00-443120C37454}"/>
                  </a:ext>
                </a:extLst>
              </p:cNvPr>
              <p:cNvSpPr/>
              <p:nvPr/>
            </p:nvSpPr>
            <p:spPr>
              <a:xfrm rot="5400000">
                <a:off x="5722255" y="1373869"/>
                <a:ext cx="89048" cy="70071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8" extrusionOk="0">
                    <a:moveTo>
                      <a:pt x="2864" y="1"/>
                    </a:moveTo>
                    <a:lnTo>
                      <a:pt x="2864" y="1"/>
                    </a:lnTo>
                    <a:cubicBezTo>
                      <a:pt x="3127" y="1171"/>
                      <a:pt x="2189" y="2064"/>
                      <a:pt x="1200" y="2064"/>
                    </a:cubicBezTo>
                    <a:cubicBezTo>
                      <a:pt x="780" y="2064"/>
                      <a:pt x="351" y="1903"/>
                      <a:pt x="0" y="1536"/>
                    </a:cubicBezTo>
                    <a:lnTo>
                      <a:pt x="0" y="1536"/>
                    </a:lnTo>
                    <a:cubicBezTo>
                      <a:pt x="181" y="2340"/>
                      <a:pt x="896" y="2857"/>
                      <a:pt x="1658" y="2857"/>
                    </a:cubicBezTo>
                    <a:cubicBezTo>
                      <a:pt x="1924" y="2857"/>
                      <a:pt x="2195" y="2794"/>
                      <a:pt x="2452" y="2659"/>
                    </a:cubicBezTo>
                    <a:cubicBezTo>
                      <a:pt x="3425" y="2116"/>
                      <a:pt x="3631" y="806"/>
                      <a:pt x="2864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3103;p73">
                <a:extLst>
                  <a:ext uri="{FF2B5EF4-FFF2-40B4-BE49-F238E27FC236}">
                    <a16:creationId xmlns:a16="http://schemas.microsoft.com/office/drawing/2014/main" id="{366D8E5D-1282-4EE4-966B-D35D547F960D}"/>
                  </a:ext>
                </a:extLst>
              </p:cNvPr>
              <p:cNvSpPr/>
              <p:nvPr/>
            </p:nvSpPr>
            <p:spPr>
              <a:xfrm rot="5400000">
                <a:off x="5771952" y="1378601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68" y="0"/>
                    </a:moveTo>
                    <a:cubicBezTo>
                      <a:pt x="337" y="0"/>
                      <a:pt x="0" y="337"/>
                      <a:pt x="0" y="749"/>
                    </a:cubicBezTo>
                    <a:cubicBezTo>
                      <a:pt x="0" y="1180"/>
                      <a:pt x="337" y="1516"/>
                      <a:pt x="768" y="1516"/>
                    </a:cubicBezTo>
                    <a:cubicBezTo>
                      <a:pt x="1179" y="1516"/>
                      <a:pt x="1516" y="1180"/>
                      <a:pt x="1516" y="749"/>
                    </a:cubicBezTo>
                    <a:cubicBezTo>
                      <a:pt x="1516" y="337"/>
                      <a:pt x="1179" y="0"/>
                      <a:pt x="768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3128;p73">
                <a:extLst>
                  <a:ext uri="{FF2B5EF4-FFF2-40B4-BE49-F238E27FC236}">
                    <a16:creationId xmlns:a16="http://schemas.microsoft.com/office/drawing/2014/main" id="{D10A9424-2246-4B08-A05E-41687B44C298}"/>
                  </a:ext>
                </a:extLst>
              </p:cNvPr>
              <p:cNvSpPr/>
              <p:nvPr/>
            </p:nvSpPr>
            <p:spPr>
              <a:xfrm rot="5400000">
                <a:off x="6814829" y="1939344"/>
                <a:ext cx="82624" cy="8309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1"/>
                    </a:moveTo>
                    <a:cubicBezTo>
                      <a:pt x="749" y="1"/>
                      <a:pt x="0" y="768"/>
                      <a:pt x="0" y="1704"/>
                    </a:cubicBezTo>
                    <a:cubicBezTo>
                      <a:pt x="0" y="2621"/>
                      <a:pt x="749" y="3389"/>
                      <a:pt x="1685" y="3389"/>
                    </a:cubicBezTo>
                    <a:cubicBezTo>
                      <a:pt x="2621" y="3389"/>
                      <a:pt x="3369" y="2621"/>
                      <a:pt x="3369" y="1704"/>
                    </a:cubicBezTo>
                    <a:cubicBezTo>
                      <a:pt x="3369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3129;p73">
                <a:extLst>
                  <a:ext uri="{FF2B5EF4-FFF2-40B4-BE49-F238E27FC236}">
                    <a16:creationId xmlns:a16="http://schemas.microsoft.com/office/drawing/2014/main" id="{0B07C8C3-78AC-4B1F-8FD8-77126552897D}"/>
                  </a:ext>
                </a:extLst>
              </p:cNvPr>
              <p:cNvSpPr/>
              <p:nvPr/>
            </p:nvSpPr>
            <p:spPr>
              <a:xfrm rot="5400000">
                <a:off x="6805230" y="1949948"/>
                <a:ext cx="89048" cy="7012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0" extrusionOk="0">
                    <a:moveTo>
                      <a:pt x="2864" y="0"/>
                    </a:moveTo>
                    <a:lnTo>
                      <a:pt x="2864" y="0"/>
                    </a:lnTo>
                    <a:cubicBezTo>
                      <a:pt x="3127" y="1170"/>
                      <a:pt x="2199" y="2063"/>
                      <a:pt x="1209" y="2063"/>
                    </a:cubicBezTo>
                    <a:cubicBezTo>
                      <a:pt x="789" y="2063"/>
                      <a:pt x="357" y="1902"/>
                      <a:pt x="1" y="1535"/>
                    </a:cubicBezTo>
                    <a:lnTo>
                      <a:pt x="1" y="1535"/>
                    </a:lnTo>
                    <a:cubicBezTo>
                      <a:pt x="194" y="2350"/>
                      <a:pt x="908" y="2859"/>
                      <a:pt x="1660" y="2859"/>
                    </a:cubicBezTo>
                    <a:cubicBezTo>
                      <a:pt x="1926" y="2859"/>
                      <a:pt x="2198" y="2795"/>
                      <a:pt x="2453" y="2658"/>
                    </a:cubicBezTo>
                    <a:cubicBezTo>
                      <a:pt x="3445" y="2134"/>
                      <a:pt x="3632" y="805"/>
                      <a:pt x="28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3130;p73">
                <a:extLst>
                  <a:ext uri="{FF2B5EF4-FFF2-40B4-BE49-F238E27FC236}">
                    <a16:creationId xmlns:a16="http://schemas.microsoft.com/office/drawing/2014/main" id="{062EA59F-5FD6-4787-B0A8-E35DC2993A6B}"/>
                  </a:ext>
                </a:extLst>
              </p:cNvPr>
              <p:cNvSpPr/>
              <p:nvPr/>
            </p:nvSpPr>
            <p:spPr>
              <a:xfrm rot="5400000">
                <a:off x="6854977" y="1954729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67" y="1"/>
                    </a:moveTo>
                    <a:cubicBezTo>
                      <a:pt x="337" y="1"/>
                      <a:pt x="0" y="337"/>
                      <a:pt x="0" y="768"/>
                    </a:cubicBezTo>
                    <a:cubicBezTo>
                      <a:pt x="0" y="1180"/>
                      <a:pt x="337" y="1517"/>
                      <a:pt x="767" y="1517"/>
                    </a:cubicBezTo>
                    <a:cubicBezTo>
                      <a:pt x="1179" y="1517"/>
                      <a:pt x="1516" y="1180"/>
                      <a:pt x="1516" y="768"/>
                    </a:cubicBezTo>
                    <a:cubicBezTo>
                      <a:pt x="1516" y="337"/>
                      <a:pt x="1179" y="1"/>
                      <a:pt x="7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F9BCF0C3-447D-4B3B-A3E7-47091EE63144}"/>
                </a:ext>
              </a:extLst>
            </p:cNvPr>
            <p:cNvSpPr/>
            <p:nvPr/>
          </p:nvSpPr>
          <p:spPr>
            <a:xfrm>
              <a:off x="5389897" y="1340069"/>
              <a:ext cx="90000" cy="9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Google Shape;3048;p73">
              <a:extLst>
                <a:ext uri="{FF2B5EF4-FFF2-40B4-BE49-F238E27FC236}">
                  <a16:creationId xmlns:a16="http://schemas.microsoft.com/office/drawing/2014/main" id="{72EF30B6-1520-4A53-AC2F-BB45C50588CD}"/>
                </a:ext>
              </a:extLst>
            </p:cNvPr>
            <p:cNvSpPr/>
            <p:nvPr/>
          </p:nvSpPr>
          <p:spPr>
            <a:xfrm rot="5400000">
              <a:off x="5298783" y="1529695"/>
              <a:ext cx="270000" cy="28931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495D80DB-E8A3-4436-8867-88459A9D1E57}"/>
                </a:ext>
              </a:extLst>
            </p:cNvPr>
            <p:cNvSpPr/>
            <p:nvPr/>
          </p:nvSpPr>
          <p:spPr>
            <a:xfrm>
              <a:off x="6648806" y="1283304"/>
              <a:ext cx="90000" cy="9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Google Shape;3048;p73">
              <a:extLst>
                <a:ext uri="{FF2B5EF4-FFF2-40B4-BE49-F238E27FC236}">
                  <a16:creationId xmlns:a16="http://schemas.microsoft.com/office/drawing/2014/main" id="{CFACEA3D-E4F9-479D-8DF6-8A4AD737586F}"/>
                </a:ext>
              </a:extLst>
            </p:cNvPr>
            <p:cNvSpPr/>
            <p:nvPr/>
          </p:nvSpPr>
          <p:spPr>
            <a:xfrm rot="5400000">
              <a:off x="6510389" y="1517930"/>
              <a:ext cx="360000" cy="28931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44696601-DC4E-4301-B59C-6F70B2783A96}"/>
                </a:ext>
              </a:extLst>
            </p:cNvPr>
            <p:cNvSpPr/>
            <p:nvPr/>
          </p:nvSpPr>
          <p:spPr>
            <a:xfrm>
              <a:off x="7753459" y="1854076"/>
              <a:ext cx="90000" cy="9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Google Shape;3048;p73">
              <a:extLst>
                <a:ext uri="{FF2B5EF4-FFF2-40B4-BE49-F238E27FC236}">
                  <a16:creationId xmlns:a16="http://schemas.microsoft.com/office/drawing/2014/main" id="{CBC4467C-F72A-4D7B-92B8-F19618B9BA75}"/>
                </a:ext>
              </a:extLst>
            </p:cNvPr>
            <p:cNvSpPr/>
            <p:nvPr/>
          </p:nvSpPr>
          <p:spPr>
            <a:xfrm rot="5400000">
              <a:off x="7662345" y="1725852"/>
              <a:ext cx="270000" cy="28931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17629DB0-BBF3-4529-9A7F-2307B27FE338}"/>
                </a:ext>
              </a:extLst>
            </p:cNvPr>
            <p:cNvSpPr/>
            <p:nvPr/>
          </p:nvSpPr>
          <p:spPr>
            <a:xfrm>
              <a:off x="8261491" y="1267563"/>
              <a:ext cx="90000" cy="9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Google Shape;3048;p73">
              <a:extLst>
                <a:ext uri="{FF2B5EF4-FFF2-40B4-BE49-F238E27FC236}">
                  <a16:creationId xmlns:a16="http://schemas.microsoft.com/office/drawing/2014/main" id="{3B056E92-6311-4B20-BD86-94809A5B8E6D}"/>
                </a:ext>
              </a:extLst>
            </p:cNvPr>
            <p:cNvSpPr/>
            <p:nvPr/>
          </p:nvSpPr>
          <p:spPr>
            <a:xfrm rot="5400000">
              <a:off x="8120771" y="1502189"/>
              <a:ext cx="360000" cy="28931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052BD5EB-ED90-48CC-AE2B-EA3F5F1B2226}"/>
                </a:ext>
              </a:extLst>
            </p:cNvPr>
            <p:cNvSpPr/>
            <p:nvPr/>
          </p:nvSpPr>
          <p:spPr>
            <a:xfrm>
              <a:off x="6801084" y="1271878"/>
              <a:ext cx="90000" cy="9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Google Shape;3048;p73">
              <a:extLst>
                <a:ext uri="{FF2B5EF4-FFF2-40B4-BE49-F238E27FC236}">
                  <a16:creationId xmlns:a16="http://schemas.microsoft.com/office/drawing/2014/main" id="{475EE3D8-9441-4190-9341-4A2DA3C3073F}"/>
                </a:ext>
              </a:extLst>
            </p:cNvPr>
            <p:cNvSpPr/>
            <p:nvPr/>
          </p:nvSpPr>
          <p:spPr>
            <a:xfrm rot="5400000">
              <a:off x="6660364" y="1506504"/>
              <a:ext cx="360000" cy="28931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DFAB9614-69F1-43C3-A789-167B09BD009C}"/>
                </a:ext>
              </a:extLst>
            </p:cNvPr>
            <p:cNvSpPr/>
            <p:nvPr/>
          </p:nvSpPr>
          <p:spPr>
            <a:xfrm>
              <a:off x="8131419" y="1357563"/>
              <a:ext cx="90000" cy="9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Google Shape;3048;p73">
              <a:extLst>
                <a:ext uri="{FF2B5EF4-FFF2-40B4-BE49-F238E27FC236}">
                  <a16:creationId xmlns:a16="http://schemas.microsoft.com/office/drawing/2014/main" id="{8DD69FFF-935E-47A5-B3F2-C0D99113BD3C}"/>
                </a:ext>
              </a:extLst>
            </p:cNvPr>
            <p:cNvSpPr/>
            <p:nvPr/>
          </p:nvSpPr>
          <p:spPr>
            <a:xfrm rot="5400000">
              <a:off x="8042396" y="1538189"/>
              <a:ext cx="252000" cy="28931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C7C93D0A-E110-49E9-917F-2F9D8D0C6642}"/>
                </a:ext>
              </a:extLst>
            </p:cNvPr>
            <p:cNvSpPr/>
            <p:nvPr/>
          </p:nvSpPr>
          <p:spPr>
            <a:xfrm>
              <a:off x="6971908" y="1866505"/>
              <a:ext cx="90000" cy="9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Google Shape;3048;p73">
              <a:extLst>
                <a:ext uri="{FF2B5EF4-FFF2-40B4-BE49-F238E27FC236}">
                  <a16:creationId xmlns:a16="http://schemas.microsoft.com/office/drawing/2014/main" id="{7AB9F905-E13F-4C32-8C69-29ADDF20F2BF}"/>
                </a:ext>
              </a:extLst>
            </p:cNvPr>
            <p:cNvSpPr/>
            <p:nvPr/>
          </p:nvSpPr>
          <p:spPr>
            <a:xfrm rot="5400000">
              <a:off x="6858042" y="1726614"/>
              <a:ext cx="288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92039394-A12E-4313-B589-23F4E722D4D9}"/>
                </a:ext>
              </a:extLst>
            </p:cNvPr>
            <p:cNvSpPr/>
            <p:nvPr/>
          </p:nvSpPr>
          <p:spPr>
            <a:xfrm>
              <a:off x="6143668" y="1860373"/>
              <a:ext cx="90000" cy="9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Google Shape;3048;p73">
              <a:extLst>
                <a:ext uri="{FF2B5EF4-FFF2-40B4-BE49-F238E27FC236}">
                  <a16:creationId xmlns:a16="http://schemas.microsoft.com/office/drawing/2014/main" id="{BAC771FF-91F5-4A13-BE44-2F8DE102D2D7}"/>
                </a:ext>
              </a:extLst>
            </p:cNvPr>
            <p:cNvSpPr/>
            <p:nvPr/>
          </p:nvSpPr>
          <p:spPr>
            <a:xfrm rot="5400000">
              <a:off x="6029802" y="1720482"/>
              <a:ext cx="288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Elipse 52">
              <a:extLst>
                <a:ext uri="{FF2B5EF4-FFF2-40B4-BE49-F238E27FC236}">
                  <a16:creationId xmlns:a16="http://schemas.microsoft.com/office/drawing/2014/main" id="{BF928C0C-D63B-4C91-A6EC-81573A84FD9A}"/>
                </a:ext>
              </a:extLst>
            </p:cNvPr>
            <p:cNvSpPr/>
            <p:nvPr/>
          </p:nvSpPr>
          <p:spPr>
            <a:xfrm>
              <a:off x="5742905" y="1835456"/>
              <a:ext cx="90000" cy="90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Google Shape;3048;p73">
              <a:extLst>
                <a:ext uri="{FF2B5EF4-FFF2-40B4-BE49-F238E27FC236}">
                  <a16:creationId xmlns:a16="http://schemas.microsoft.com/office/drawing/2014/main" id="{1C1C0093-881A-4A05-BC32-E13DFBA1C4EE}"/>
                </a:ext>
              </a:extLst>
            </p:cNvPr>
            <p:cNvSpPr/>
            <p:nvPr/>
          </p:nvSpPr>
          <p:spPr>
            <a:xfrm rot="5400000">
              <a:off x="5629039" y="1695565"/>
              <a:ext cx="288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Elipse 54">
              <a:extLst>
                <a:ext uri="{FF2B5EF4-FFF2-40B4-BE49-F238E27FC236}">
                  <a16:creationId xmlns:a16="http://schemas.microsoft.com/office/drawing/2014/main" id="{13F4F28E-557D-4C38-BEC6-B6691FBA68A9}"/>
                </a:ext>
              </a:extLst>
            </p:cNvPr>
            <p:cNvSpPr/>
            <p:nvPr/>
          </p:nvSpPr>
          <p:spPr>
            <a:xfrm>
              <a:off x="7636323" y="1914988"/>
              <a:ext cx="90000" cy="90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Google Shape;3048;p73">
              <a:extLst>
                <a:ext uri="{FF2B5EF4-FFF2-40B4-BE49-F238E27FC236}">
                  <a16:creationId xmlns:a16="http://schemas.microsoft.com/office/drawing/2014/main" id="{CC06BD5B-AB91-4BD3-A656-884D1FF7A2B6}"/>
                </a:ext>
              </a:extLst>
            </p:cNvPr>
            <p:cNvSpPr/>
            <p:nvPr/>
          </p:nvSpPr>
          <p:spPr>
            <a:xfrm rot="5400000">
              <a:off x="7468457" y="1721520"/>
              <a:ext cx="396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" name="Elipse 56">
              <a:extLst>
                <a:ext uri="{FF2B5EF4-FFF2-40B4-BE49-F238E27FC236}">
                  <a16:creationId xmlns:a16="http://schemas.microsoft.com/office/drawing/2014/main" id="{80E66947-A329-47D2-B3FE-CA9666046236}"/>
                </a:ext>
              </a:extLst>
            </p:cNvPr>
            <p:cNvSpPr/>
            <p:nvPr/>
          </p:nvSpPr>
          <p:spPr>
            <a:xfrm>
              <a:off x="6009289" y="1921422"/>
              <a:ext cx="90000" cy="90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Google Shape;3048;p73">
              <a:extLst>
                <a:ext uri="{FF2B5EF4-FFF2-40B4-BE49-F238E27FC236}">
                  <a16:creationId xmlns:a16="http://schemas.microsoft.com/office/drawing/2014/main" id="{3AF817B9-77C2-4049-B8E2-1A9F1577261B}"/>
                </a:ext>
              </a:extLst>
            </p:cNvPr>
            <p:cNvSpPr/>
            <p:nvPr/>
          </p:nvSpPr>
          <p:spPr>
            <a:xfrm rot="5400000">
              <a:off x="5841423" y="1727954"/>
              <a:ext cx="396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Elipse 58">
              <a:extLst>
                <a:ext uri="{FF2B5EF4-FFF2-40B4-BE49-F238E27FC236}">
                  <a16:creationId xmlns:a16="http://schemas.microsoft.com/office/drawing/2014/main" id="{F4BE08E6-2222-4133-9656-B2471F1B775F}"/>
                </a:ext>
              </a:extLst>
            </p:cNvPr>
            <p:cNvSpPr/>
            <p:nvPr/>
          </p:nvSpPr>
          <p:spPr>
            <a:xfrm>
              <a:off x="5877290" y="1921590"/>
              <a:ext cx="90000" cy="9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Google Shape;3048;p73">
              <a:extLst>
                <a:ext uri="{FF2B5EF4-FFF2-40B4-BE49-F238E27FC236}">
                  <a16:creationId xmlns:a16="http://schemas.microsoft.com/office/drawing/2014/main" id="{3F417543-BCE7-4622-9AC1-BA975D37E4C1}"/>
                </a:ext>
              </a:extLst>
            </p:cNvPr>
            <p:cNvSpPr/>
            <p:nvPr/>
          </p:nvSpPr>
          <p:spPr>
            <a:xfrm rot="5400000">
              <a:off x="5709424" y="1728122"/>
              <a:ext cx="396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Elipse 60">
              <a:extLst>
                <a:ext uri="{FF2B5EF4-FFF2-40B4-BE49-F238E27FC236}">
                  <a16:creationId xmlns:a16="http://schemas.microsoft.com/office/drawing/2014/main" id="{E22AEE91-AFE2-4A27-8B5A-0DE9941A2399}"/>
                </a:ext>
              </a:extLst>
            </p:cNvPr>
            <p:cNvSpPr/>
            <p:nvPr/>
          </p:nvSpPr>
          <p:spPr>
            <a:xfrm>
              <a:off x="7502649" y="1912313"/>
              <a:ext cx="90000" cy="9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Google Shape;3048;p73">
              <a:extLst>
                <a:ext uri="{FF2B5EF4-FFF2-40B4-BE49-F238E27FC236}">
                  <a16:creationId xmlns:a16="http://schemas.microsoft.com/office/drawing/2014/main" id="{1E03DE6E-28EA-43B3-BD42-EBE5BC758BE9}"/>
                </a:ext>
              </a:extLst>
            </p:cNvPr>
            <p:cNvSpPr/>
            <p:nvPr/>
          </p:nvSpPr>
          <p:spPr>
            <a:xfrm rot="5400000">
              <a:off x="7332542" y="1718845"/>
              <a:ext cx="396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Elipse 62">
              <a:extLst>
                <a:ext uri="{FF2B5EF4-FFF2-40B4-BE49-F238E27FC236}">
                  <a16:creationId xmlns:a16="http://schemas.microsoft.com/office/drawing/2014/main" id="{A776C193-FA34-41DF-B3D1-50C6519851EB}"/>
                </a:ext>
              </a:extLst>
            </p:cNvPr>
            <p:cNvSpPr/>
            <p:nvPr/>
          </p:nvSpPr>
          <p:spPr>
            <a:xfrm>
              <a:off x="7368620" y="1838332"/>
              <a:ext cx="90000" cy="9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Google Shape;3048;p73">
              <a:extLst>
                <a:ext uri="{FF2B5EF4-FFF2-40B4-BE49-F238E27FC236}">
                  <a16:creationId xmlns:a16="http://schemas.microsoft.com/office/drawing/2014/main" id="{7F867432-E607-4245-8B1B-492B7BC44D69}"/>
                </a:ext>
              </a:extLst>
            </p:cNvPr>
            <p:cNvSpPr/>
            <p:nvPr/>
          </p:nvSpPr>
          <p:spPr>
            <a:xfrm rot="5400000">
              <a:off x="7288513" y="1736400"/>
              <a:ext cx="216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3049;p73">
              <a:extLst>
                <a:ext uri="{FF2B5EF4-FFF2-40B4-BE49-F238E27FC236}">
                  <a16:creationId xmlns:a16="http://schemas.microsoft.com/office/drawing/2014/main" id="{AFB2DD28-C262-41C6-BF8C-02936ABE4672}"/>
                </a:ext>
              </a:extLst>
            </p:cNvPr>
            <p:cNvSpPr/>
            <p:nvPr/>
          </p:nvSpPr>
          <p:spPr>
            <a:xfrm rot="5400000">
              <a:off x="6430999" y="1503762"/>
              <a:ext cx="252000" cy="28489"/>
            </a:xfrm>
            <a:custGeom>
              <a:avLst/>
              <a:gdLst/>
              <a:ahLst/>
              <a:cxnLst/>
              <a:rect l="l" t="t" r="r" b="b"/>
              <a:pathLst>
                <a:path w="27832" h="1162" extrusionOk="0">
                  <a:moveTo>
                    <a:pt x="786" y="1"/>
                  </a:moveTo>
                  <a:cubicBezTo>
                    <a:pt x="0" y="1"/>
                    <a:pt x="0" y="1161"/>
                    <a:pt x="786" y="1161"/>
                  </a:cubicBezTo>
                  <a:lnTo>
                    <a:pt x="27046" y="1161"/>
                  </a:lnTo>
                  <a:cubicBezTo>
                    <a:pt x="27832" y="1161"/>
                    <a:pt x="27832" y="1"/>
                    <a:pt x="27046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3077;p73">
              <a:extLst>
                <a:ext uri="{FF2B5EF4-FFF2-40B4-BE49-F238E27FC236}">
                  <a16:creationId xmlns:a16="http://schemas.microsoft.com/office/drawing/2014/main" id="{9F663D2E-18D3-44F3-93F6-9AB895948585}"/>
                </a:ext>
              </a:extLst>
            </p:cNvPr>
            <p:cNvSpPr/>
            <p:nvPr/>
          </p:nvSpPr>
          <p:spPr>
            <a:xfrm rot="5400000">
              <a:off x="6512255" y="1358736"/>
              <a:ext cx="83065" cy="82624"/>
            </a:xfrm>
            <a:custGeom>
              <a:avLst/>
              <a:gdLst/>
              <a:ahLst/>
              <a:cxnLst/>
              <a:rect l="l" t="t" r="r" b="b"/>
              <a:pathLst>
                <a:path w="3388" h="3370" extrusionOk="0">
                  <a:moveTo>
                    <a:pt x="1703" y="0"/>
                  </a:moveTo>
                  <a:cubicBezTo>
                    <a:pt x="767" y="0"/>
                    <a:pt x="0" y="749"/>
                    <a:pt x="0" y="1685"/>
                  </a:cubicBezTo>
                  <a:cubicBezTo>
                    <a:pt x="0" y="2621"/>
                    <a:pt x="767" y="3369"/>
                    <a:pt x="1703" y="3369"/>
                  </a:cubicBezTo>
                  <a:cubicBezTo>
                    <a:pt x="2620" y="3369"/>
                    <a:pt x="3388" y="2621"/>
                    <a:pt x="3388" y="1685"/>
                  </a:cubicBezTo>
                  <a:cubicBezTo>
                    <a:pt x="3388" y="749"/>
                    <a:pt x="2620" y="0"/>
                    <a:pt x="170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3042;p73">
            <a:extLst>
              <a:ext uri="{FF2B5EF4-FFF2-40B4-BE49-F238E27FC236}">
                <a16:creationId xmlns:a16="http://schemas.microsoft.com/office/drawing/2014/main" id="{51CBCA05-A048-4B63-95BC-8D23F91F5550}"/>
              </a:ext>
            </a:extLst>
          </p:cNvPr>
          <p:cNvSpPr txBox="1">
            <a:spLocks/>
          </p:cNvSpPr>
          <p:nvPr/>
        </p:nvSpPr>
        <p:spPr>
          <a:xfrm>
            <a:off x="1653056" y="1860334"/>
            <a:ext cx="1008684" cy="5260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dirty="0">
                <a:latin typeface="Oxygen" panose="02000503000000000000" pitchFamily="2" charset="0"/>
              </a:rPr>
              <a:t>GEN AR ORIGINAL</a:t>
            </a:r>
            <a:endParaRPr lang="es-ES" sz="1100" dirty="0">
              <a:latin typeface="Oxygen" panose="02000503000000000000" pitchFamily="2" charset="0"/>
            </a:endParaRPr>
          </a:p>
        </p:txBody>
      </p:sp>
      <p:grpSp>
        <p:nvGrpSpPr>
          <p:cNvPr id="131" name="Grupo 130">
            <a:extLst>
              <a:ext uri="{FF2B5EF4-FFF2-40B4-BE49-F238E27FC236}">
                <a16:creationId xmlns:a16="http://schemas.microsoft.com/office/drawing/2014/main" id="{8E6E07A8-F44E-4AAD-BA80-C1341F71236D}"/>
              </a:ext>
            </a:extLst>
          </p:cNvPr>
          <p:cNvGrpSpPr/>
          <p:nvPr/>
        </p:nvGrpSpPr>
        <p:grpSpPr>
          <a:xfrm>
            <a:off x="2882455" y="3059704"/>
            <a:ext cx="4140000" cy="991757"/>
            <a:chOff x="5178628" y="1248732"/>
            <a:chExt cx="3260437" cy="781053"/>
          </a:xfrm>
        </p:grpSpPr>
        <p:sp>
          <p:nvSpPr>
            <p:cNvPr id="162" name="Google Shape;3044;p73">
              <a:extLst>
                <a:ext uri="{FF2B5EF4-FFF2-40B4-BE49-F238E27FC236}">
                  <a16:creationId xmlns:a16="http://schemas.microsoft.com/office/drawing/2014/main" id="{D3564FEC-1EF1-46B9-9832-64949AA0530A}"/>
                </a:ext>
              </a:extLst>
            </p:cNvPr>
            <p:cNvSpPr/>
            <p:nvPr/>
          </p:nvSpPr>
          <p:spPr>
            <a:xfrm rot="5400000">
              <a:off x="6486292" y="1637869"/>
              <a:ext cx="708946" cy="28451"/>
            </a:xfrm>
            <a:custGeom>
              <a:avLst/>
              <a:gdLst/>
              <a:ahLst/>
              <a:cxnLst/>
              <a:rect l="l" t="t" r="r" b="b"/>
              <a:pathLst>
                <a:path w="24238" h="1161" extrusionOk="0">
                  <a:moveTo>
                    <a:pt x="786" y="1"/>
                  </a:moveTo>
                  <a:cubicBezTo>
                    <a:pt x="0" y="1"/>
                    <a:pt x="0" y="1161"/>
                    <a:pt x="786" y="1161"/>
                  </a:cubicBezTo>
                  <a:lnTo>
                    <a:pt x="23452" y="1161"/>
                  </a:lnTo>
                  <a:cubicBezTo>
                    <a:pt x="24238" y="1161"/>
                    <a:pt x="24238" y="1"/>
                    <a:pt x="234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046;p73">
              <a:extLst>
                <a:ext uri="{FF2B5EF4-FFF2-40B4-BE49-F238E27FC236}">
                  <a16:creationId xmlns:a16="http://schemas.microsoft.com/office/drawing/2014/main" id="{2829B65E-5D64-48FB-AA0E-245CBC3DB80B}"/>
                </a:ext>
              </a:extLst>
            </p:cNvPr>
            <p:cNvSpPr/>
            <p:nvPr/>
          </p:nvSpPr>
          <p:spPr>
            <a:xfrm rot="5400000">
              <a:off x="6435297" y="26019"/>
              <a:ext cx="747097" cy="3260436"/>
            </a:xfrm>
            <a:custGeom>
              <a:avLst/>
              <a:gdLst/>
              <a:ahLst/>
              <a:cxnLst/>
              <a:rect l="l" t="t" r="r" b="b"/>
              <a:pathLst>
                <a:path w="30472" h="132984" extrusionOk="0">
                  <a:moveTo>
                    <a:pt x="28580" y="1"/>
                  </a:moveTo>
                  <a:cubicBezTo>
                    <a:pt x="28268" y="1"/>
                    <a:pt x="27950" y="233"/>
                    <a:pt x="27982" y="639"/>
                  </a:cubicBezTo>
                  <a:cubicBezTo>
                    <a:pt x="28000" y="733"/>
                    <a:pt x="29142" y="10035"/>
                    <a:pt x="14337" y="17297"/>
                  </a:cubicBezTo>
                  <a:cubicBezTo>
                    <a:pt x="1124" y="23754"/>
                    <a:pt x="19" y="31335"/>
                    <a:pt x="1" y="33506"/>
                  </a:cubicBezTo>
                  <a:cubicBezTo>
                    <a:pt x="19" y="35677"/>
                    <a:pt x="1124" y="43257"/>
                    <a:pt x="14337" y="49714"/>
                  </a:cubicBezTo>
                  <a:cubicBezTo>
                    <a:pt x="29142" y="56976"/>
                    <a:pt x="28000" y="66278"/>
                    <a:pt x="27982" y="66372"/>
                  </a:cubicBezTo>
                  <a:cubicBezTo>
                    <a:pt x="27982" y="66391"/>
                    <a:pt x="27982" y="66428"/>
                    <a:pt x="27982" y="66465"/>
                  </a:cubicBezTo>
                  <a:lnTo>
                    <a:pt x="27982" y="66522"/>
                  </a:lnTo>
                  <a:cubicBezTo>
                    <a:pt x="27982" y="66540"/>
                    <a:pt x="27982" y="66578"/>
                    <a:pt x="27982" y="66596"/>
                  </a:cubicBezTo>
                  <a:cubicBezTo>
                    <a:pt x="28000" y="66690"/>
                    <a:pt x="29142" y="75992"/>
                    <a:pt x="14337" y="83254"/>
                  </a:cubicBezTo>
                  <a:cubicBezTo>
                    <a:pt x="1124" y="89711"/>
                    <a:pt x="19" y="97292"/>
                    <a:pt x="1" y="99463"/>
                  </a:cubicBezTo>
                  <a:cubicBezTo>
                    <a:pt x="19" y="101634"/>
                    <a:pt x="1124" y="109214"/>
                    <a:pt x="14337" y="115671"/>
                  </a:cubicBezTo>
                  <a:cubicBezTo>
                    <a:pt x="29142" y="122933"/>
                    <a:pt x="28000" y="132235"/>
                    <a:pt x="27982" y="132329"/>
                  </a:cubicBezTo>
                  <a:cubicBezTo>
                    <a:pt x="27944" y="132647"/>
                    <a:pt x="28169" y="132946"/>
                    <a:pt x="28487" y="132984"/>
                  </a:cubicBezTo>
                  <a:lnTo>
                    <a:pt x="28562" y="132984"/>
                  </a:lnTo>
                  <a:cubicBezTo>
                    <a:pt x="28861" y="132984"/>
                    <a:pt x="29086" y="132778"/>
                    <a:pt x="29142" y="132497"/>
                  </a:cubicBezTo>
                  <a:cubicBezTo>
                    <a:pt x="29198" y="132086"/>
                    <a:pt x="30471" y="122278"/>
                    <a:pt x="14843" y="114623"/>
                  </a:cubicBezTo>
                  <a:cubicBezTo>
                    <a:pt x="2228" y="108447"/>
                    <a:pt x="1180" y="101447"/>
                    <a:pt x="1161" y="99463"/>
                  </a:cubicBezTo>
                  <a:cubicBezTo>
                    <a:pt x="1180" y="97460"/>
                    <a:pt x="2228" y="90479"/>
                    <a:pt x="14843" y="84284"/>
                  </a:cubicBezTo>
                  <a:cubicBezTo>
                    <a:pt x="30041" y="76853"/>
                    <a:pt x="29254" y="67383"/>
                    <a:pt x="29142" y="66484"/>
                  </a:cubicBezTo>
                  <a:cubicBezTo>
                    <a:pt x="29254" y="65567"/>
                    <a:pt x="30041" y="56115"/>
                    <a:pt x="14843" y="48666"/>
                  </a:cubicBezTo>
                  <a:cubicBezTo>
                    <a:pt x="2228" y="42508"/>
                    <a:pt x="1180" y="35490"/>
                    <a:pt x="1161" y="33506"/>
                  </a:cubicBezTo>
                  <a:cubicBezTo>
                    <a:pt x="1180" y="31522"/>
                    <a:pt x="2228" y="24503"/>
                    <a:pt x="14843" y="18345"/>
                  </a:cubicBezTo>
                  <a:cubicBezTo>
                    <a:pt x="30471" y="10690"/>
                    <a:pt x="29198" y="883"/>
                    <a:pt x="29142" y="471"/>
                  </a:cubicBezTo>
                  <a:cubicBezTo>
                    <a:pt x="29076" y="148"/>
                    <a:pt x="28829" y="1"/>
                    <a:pt x="2858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047;p73">
              <a:extLst>
                <a:ext uri="{FF2B5EF4-FFF2-40B4-BE49-F238E27FC236}">
                  <a16:creationId xmlns:a16="http://schemas.microsoft.com/office/drawing/2014/main" id="{DE71A3F1-D6DB-41E2-B403-E1B00BFBC0AE}"/>
                </a:ext>
              </a:extLst>
            </p:cNvPr>
            <p:cNvSpPr/>
            <p:nvPr/>
          </p:nvSpPr>
          <p:spPr>
            <a:xfrm rot="5400000">
              <a:off x="5526816" y="1623274"/>
              <a:ext cx="490303" cy="28450"/>
            </a:xfrm>
            <a:custGeom>
              <a:avLst/>
              <a:gdLst/>
              <a:ahLst/>
              <a:cxnLst/>
              <a:rect l="l" t="t" r="r" b="b"/>
              <a:pathLst>
                <a:path w="20346" h="1161" extrusionOk="0">
                  <a:moveTo>
                    <a:pt x="787" y="0"/>
                  </a:moveTo>
                  <a:cubicBezTo>
                    <a:pt x="1" y="0"/>
                    <a:pt x="1" y="1161"/>
                    <a:pt x="787" y="1161"/>
                  </a:cubicBezTo>
                  <a:lnTo>
                    <a:pt x="19560" y="1161"/>
                  </a:lnTo>
                  <a:cubicBezTo>
                    <a:pt x="20346" y="1161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048;p73">
              <a:extLst>
                <a:ext uri="{FF2B5EF4-FFF2-40B4-BE49-F238E27FC236}">
                  <a16:creationId xmlns:a16="http://schemas.microsoft.com/office/drawing/2014/main" id="{067A1D61-F45F-4075-8B86-3D9BD59ADD5D}"/>
                </a:ext>
              </a:extLst>
            </p:cNvPr>
            <p:cNvSpPr/>
            <p:nvPr/>
          </p:nvSpPr>
          <p:spPr>
            <a:xfrm rot="5400000">
              <a:off x="5184120" y="1627307"/>
              <a:ext cx="498833" cy="28931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049;p73">
              <a:extLst>
                <a:ext uri="{FF2B5EF4-FFF2-40B4-BE49-F238E27FC236}">
                  <a16:creationId xmlns:a16="http://schemas.microsoft.com/office/drawing/2014/main" id="{735FFD76-D3FE-4B94-B69E-D9AFA079AE35}"/>
                </a:ext>
              </a:extLst>
            </p:cNvPr>
            <p:cNvSpPr/>
            <p:nvPr/>
          </p:nvSpPr>
          <p:spPr>
            <a:xfrm rot="5400000">
              <a:off x="5564313" y="1626154"/>
              <a:ext cx="682371" cy="28489"/>
            </a:xfrm>
            <a:custGeom>
              <a:avLst/>
              <a:gdLst/>
              <a:ahLst/>
              <a:cxnLst/>
              <a:rect l="l" t="t" r="r" b="b"/>
              <a:pathLst>
                <a:path w="27832" h="1162" extrusionOk="0">
                  <a:moveTo>
                    <a:pt x="786" y="1"/>
                  </a:moveTo>
                  <a:cubicBezTo>
                    <a:pt x="0" y="1"/>
                    <a:pt x="0" y="1161"/>
                    <a:pt x="786" y="1161"/>
                  </a:cubicBezTo>
                  <a:lnTo>
                    <a:pt x="27046" y="1161"/>
                  </a:lnTo>
                  <a:cubicBezTo>
                    <a:pt x="27832" y="1161"/>
                    <a:pt x="27832" y="1"/>
                    <a:pt x="27046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050;p73">
              <a:extLst>
                <a:ext uri="{FF2B5EF4-FFF2-40B4-BE49-F238E27FC236}">
                  <a16:creationId xmlns:a16="http://schemas.microsoft.com/office/drawing/2014/main" id="{543B90CE-CC4C-4C50-86FB-0A306E13D8E7}"/>
                </a:ext>
              </a:extLst>
            </p:cNvPr>
            <p:cNvSpPr/>
            <p:nvPr/>
          </p:nvSpPr>
          <p:spPr>
            <a:xfrm rot="5400000">
              <a:off x="5681323" y="1625260"/>
              <a:ext cx="715421" cy="28465"/>
            </a:xfrm>
            <a:custGeom>
              <a:avLst/>
              <a:gdLst/>
              <a:ahLst/>
              <a:cxnLst/>
              <a:rect l="l" t="t" r="r" b="b"/>
              <a:pathLst>
                <a:path w="29180" h="1161" extrusionOk="0">
                  <a:moveTo>
                    <a:pt x="786" y="0"/>
                  </a:moveTo>
                  <a:cubicBezTo>
                    <a:pt x="0" y="0"/>
                    <a:pt x="0" y="1161"/>
                    <a:pt x="786" y="1161"/>
                  </a:cubicBezTo>
                  <a:lnTo>
                    <a:pt x="28393" y="1161"/>
                  </a:lnTo>
                  <a:cubicBezTo>
                    <a:pt x="29179" y="1161"/>
                    <a:pt x="29179" y="0"/>
                    <a:pt x="28393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051;p73">
              <a:extLst>
                <a:ext uri="{FF2B5EF4-FFF2-40B4-BE49-F238E27FC236}">
                  <a16:creationId xmlns:a16="http://schemas.microsoft.com/office/drawing/2014/main" id="{6D7D06D0-DC2B-4EEA-B2E5-FC01863EFA9B}"/>
                </a:ext>
              </a:extLst>
            </p:cNvPr>
            <p:cNvSpPr/>
            <p:nvPr/>
          </p:nvSpPr>
          <p:spPr>
            <a:xfrm rot="5400000">
              <a:off x="5874987" y="1626167"/>
              <a:ext cx="594255" cy="28465"/>
            </a:xfrm>
            <a:custGeom>
              <a:avLst/>
              <a:gdLst/>
              <a:ahLst/>
              <a:cxnLst/>
              <a:rect l="l" t="t" r="r" b="b"/>
              <a:pathLst>
                <a:path w="24238" h="1161" extrusionOk="0">
                  <a:moveTo>
                    <a:pt x="786" y="0"/>
                  </a:moveTo>
                  <a:cubicBezTo>
                    <a:pt x="0" y="0"/>
                    <a:pt x="0" y="1161"/>
                    <a:pt x="786" y="1161"/>
                  </a:cubicBezTo>
                  <a:lnTo>
                    <a:pt x="23452" y="1161"/>
                  </a:lnTo>
                  <a:cubicBezTo>
                    <a:pt x="24238" y="1161"/>
                    <a:pt x="24238" y="0"/>
                    <a:pt x="234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052;p73">
              <a:extLst>
                <a:ext uri="{FF2B5EF4-FFF2-40B4-BE49-F238E27FC236}">
                  <a16:creationId xmlns:a16="http://schemas.microsoft.com/office/drawing/2014/main" id="{C7717572-2707-408F-8793-8F94BAF7C427}"/>
                </a:ext>
              </a:extLst>
            </p:cNvPr>
            <p:cNvSpPr/>
            <p:nvPr/>
          </p:nvSpPr>
          <p:spPr>
            <a:xfrm rot="5400000">
              <a:off x="7148597" y="1627294"/>
              <a:ext cx="498833" cy="28955"/>
            </a:xfrm>
            <a:custGeom>
              <a:avLst/>
              <a:gdLst/>
              <a:ahLst/>
              <a:cxnLst/>
              <a:rect l="l" t="t" r="r" b="b"/>
              <a:pathLst>
                <a:path w="20346" h="1181" extrusionOk="0">
                  <a:moveTo>
                    <a:pt x="787" y="1"/>
                  </a:moveTo>
                  <a:cubicBezTo>
                    <a:pt x="1" y="1"/>
                    <a:pt x="1" y="1180"/>
                    <a:pt x="787" y="1180"/>
                  </a:cubicBezTo>
                  <a:lnTo>
                    <a:pt x="19560" y="1180"/>
                  </a:lnTo>
                  <a:cubicBezTo>
                    <a:pt x="20346" y="1180"/>
                    <a:pt x="20346" y="1"/>
                    <a:pt x="19560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053;p73">
              <a:extLst>
                <a:ext uri="{FF2B5EF4-FFF2-40B4-BE49-F238E27FC236}">
                  <a16:creationId xmlns:a16="http://schemas.microsoft.com/office/drawing/2014/main" id="{DD55B42B-9DA0-4274-BE36-6CF0D8CA17AF}"/>
                </a:ext>
              </a:extLst>
            </p:cNvPr>
            <p:cNvSpPr/>
            <p:nvPr/>
          </p:nvSpPr>
          <p:spPr>
            <a:xfrm rot="5400000">
              <a:off x="7919293" y="1627527"/>
              <a:ext cx="498833" cy="28489"/>
            </a:xfrm>
            <a:custGeom>
              <a:avLst/>
              <a:gdLst/>
              <a:ahLst/>
              <a:cxnLst/>
              <a:rect l="l" t="t" r="r" b="b"/>
              <a:pathLst>
                <a:path w="20346" h="1162" extrusionOk="0">
                  <a:moveTo>
                    <a:pt x="787" y="1"/>
                  </a:moveTo>
                  <a:cubicBezTo>
                    <a:pt x="1" y="1"/>
                    <a:pt x="1" y="1161"/>
                    <a:pt x="787" y="1161"/>
                  </a:cubicBezTo>
                  <a:lnTo>
                    <a:pt x="19560" y="1161"/>
                  </a:lnTo>
                  <a:cubicBezTo>
                    <a:pt x="20346" y="1161"/>
                    <a:pt x="20346" y="1"/>
                    <a:pt x="195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054;p73">
              <a:extLst>
                <a:ext uri="{FF2B5EF4-FFF2-40B4-BE49-F238E27FC236}">
                  <a16:creationId xmlns:a16="http://schemas.microsoft.com/office/drawing/2014/main" id="{EFA54E1A-A74F-4E97-A205-FB8F95764F4C}"/>
                </a:ext>
              </a:extLst>
            </p:cNvPr>
            <p:cNvSpPr/>
            <p:nvPr/>
          </p:nvSpPr>
          <p:spPr>
            <a:xfrm rot="5400000">
              <a:off x="7190363" y="1625934"/>
              <a:ext cx="682371" cy="28931"/>
            </a:xfrm>
            <a:custGeom>
              <a:avLst/>
              <a:gdLst/>
              <a:ahLst/>
              <a:cxnLst/>
              <a:rect l="l" t="t" r="r" b="b"/>
              <a:pathLst>
                <a:path w="27832" h="1180" extrusionOk="0">
                  <a:moveTo>
                    <a:pt x="786" y="0"/>
                  </a:moveTo>
                  <a:cubicBezTo>
                    <a:pt x="0" y="0"/>
                    <a:pt x="0" y="1180"/>
                    <a:pt x="786" y="1180"/>
                  </a:cubicBezTo>
                  <a:lnTo>
                    <a:pt x="27046" y="1180"/>
                  </a:lnTo>
                  <a:cubicBezTo>
                    <a:pt x="27832" y="1180"/>
                    <a:pt x="27832" y="0"/>
                    <a:pt x="27046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055;p73">
              <a:extLst>
                <a:ext uri="{FF2B5EF4-FFF2-40B4-BE49-F238E27FC236}">
                  <a16:creationId xmlns:a16="http://schemas.microsoft.com/office/drawing/2014/main" id="{5DEEA4A0-9C32-463A-9CB2-56387679AFD2}"/>
                </a:ext>
              </a:extLst>
            </p:cNvPr>
            <p:cNvSpPr/>
            <p:nvPr/>
          </p:nvSpPr>
          <p:spPr>
            <a:xfrm rot="5400000">
              <a:off x="7959453" y="1625934"/>
              <a:ext cx="682371" cy="28931"/>
            </a:xfrm>
            <a:custGeom>
              <a:avLst/>
              <a:gdLst/>
              <a:ahLst/>
              <a:cxnLst/>
              <a:rect l="l" t="t" r="r" b="b"/>
              <a:pathLst>
                <a:path w="27832" h="1180" extrusionOk="0">
                  <a:moveTo>
                    <a:pt x="786" y="1"/>
                  </a:moveTo>
                  <a:cubicBezTo>
                    <a:pt x="0" y="1"/>
                    <a:pt x="0" y="1180"/>
                    <a:pt x="786" y="1180"/>
                  </a:cubicBezTo>
                  <a:lnTo>
                    <a:pt x="27046" y="1180"/>
                  </a:lnTo>
                  <a:cubicBezTo>
                    <a:pt x="27832" y="1180"/>
                    <a:pt x="27832" y="1"/>
                    <a:pt x="270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056;p73">
              <a:extLst>
                <a:ext uri="{FF2B5EF4-FFF2-40B4-BE49-F238E27FC236}">
                  <a16:creationId xmlns:a16="http://schemas.microsoft.com/office/drawing/2014/main" id="{BBC1DB14-AF6A-43E2-B3BD-10F75E693CB5}"/>
                </a:ext>
              </a:extLst>
            </p:cNvPr>
            <p:cNvSpPr/>
            <p:nvPr/>
          </p:nvSpPr>
          <p:spPr>
            <a:xfrm rot="5400000">
              <a:off x="7307140" y="1625247"/>
              <a:ext cx="715421" cy="28489"/>
            </a:xfrm>
            <a:custGeom>
              <a:avLst/>
              <a:gdLst/>
              <a:ahLst/>
              <a:cxnLst/>
              <a:rect l="l" t="t" r="r" b="b"/>
              <a:pathLst>
                <a:path w="29180" h="1162" extrusionOk="0">
                  <a:moveTo>
                    <a:pt x="786" y="1"/>
                  </a:moveTo>
                  <a:cubicBezTo>
                    <a:pt x="0" y="1"/>
                    <a:pt x="0" y="1161"/>
                    <a:pt x="786" y="1161"/>
                  </a:cubicBezTo>
                  <a:lnTo>
                    <a:pt x="28393" y="1161"/>
                  </a:lnTo>
                  <a:cubicBezTo>
                    <a:pt x="29179" y="1161"/>
                    <a:pt x="29179" y="1"/>
                    <a:pt x="28393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057;p73">
              <a:extLst>
                <a:ext uri="{FF2B5EF4-FFF2-40B4-BE49-F238E27FC236}">
                  <a16:creationId xmlns:a16="http://schemas.microsoft.com/office/drawing/2014/main" id="{FFC22F73-5F3D-4600-81D7-7BE76D839B0F}"/>
                </a:ext>
              </a:extLst>
            </p:cNvPr>
            <p:cNvSpPr/>
            <p:nvPr/>
          </p:nvSpPr>
          <p:spPr>
            <a:xfrm rot="5400000">
              <a:off x="7509507" y="1617451"/>
              <a:ext cx="577289" cy="28931"/>
            </a:xfrm>
            <a:custGeom>
              <a:avLst/>
              <a:gdLst/>
              <a:ahLst/>
              <a:cxnLst/>
              <a:rect l="l" t="t" r="r" b="b"/>
              <a:pathLst>
                <a:path w="23546" h="1180" extrusionOk="0">
                  <a:moveTo>
                    <a:pt x="786" y="0"/>
                  </a:moveTo>
                  <a:cubicBezTo>
                    <a:pt x="0" y="0"/>
                    <a:pt x="0" y="1179"/>
                    <a:pt x="786" y="1179"/>
                  </a:cubicBezTo>
                  <a:lnTo>
                    <a:pt x="23546" y="1179"/>
                  </a:lnTo>
                  <a:cubicBezTo>
                    <a:pt x="23227" y="786"/>
                    <a:pt x="22928" y="393"/>
                    <a:pt x="226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058;p73">
              <a:extLst>
                <a:ext uri="{FF2B5EF4-FFF2-40B4-BE49-F238E27FC236}">
                  <a16:creationId xmlns:a16="http://schemas.microsoft.com/office/drawing/2014/main" id="{9D3CD52D-C30A-4F81-B548-80AFF9EC1133}"/>
                </a:ext>
              </a:extLst>
            </p:cNvPr>
            <p:cNvSpPr/>
            <p:nvPr/>
          </p:nvSpPr>
          <p:spPr>
            <a:xfrm rot="5400000">
              <a:off x="6305624" y="1627307"/>
              <a:ext cx="498833" cy="28931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059;p73">
              <a:extLst>
                <a:ext uri="{FF2B5EF4-FFF2-40B4-BE49-F238E27FC236}">
                  <a16:creationId xmlns:a16="http://schemas.microsoft.com/office/drawing/2014/main" id="{94499474-74D0-4F9D-BFFD-385A3024627A}"/>
                </a:ext>
              </a:extLst>
            </p:cNvPr>
            <p:cNvSpPr/>
            <p:nvPr/>
          </p:nvSpPr>
          <p:spPr>
            <a:xfrm rot="5400000">
              <a:off x="6347169" y="1626167"/>
              <a:ext cx="682371" cy="28465"/>
            </a:xfrm>
            <a:custGeom>
              <a:avLst/>
              <a:gdLst/>
              <a:ahLst/>
              <a:cxnLst/>
              <a:rect l="l" t="t" r="r" b="b"/>
              <a:pathLst>
                <a:path w="27832" h="1161" extrusionOk="0">
                  <a:moveTo>
                    <a:pt x="786" y="0"/>
                  </a:moveTo>
                  <a:cubicBezTo>
                    <a:pt x="0" y="0"/>
                    <a:pt x="0" y="1161"/>
                    <a:pt x="786" y="1161"/>
                  </a:cubicBezTo>
                  <a:lnTo>
                    <a:pt x="27046" y="1161"/>
                  </a:lnTo>
                  <a:cubicBezTo>
                    <a:pt x="27832" y="1161"/>
                    <a:pt x="27832" y="0"/>
                    <a:pt x="27046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060;p73">
              <a:extLst>
                <a:ext uri="{FF2B5EF4-FFF2-40B4-BE49-F238E27FC236}">
                  <a16:creationId xmlns:a16="http://schemas.microsoft.com/office/drawing/2014/main" id="{64F229E7-ADF1-4A84-A9F3-5D1F4C3109B1}"/>
                </a:ext>
              </a:extLst>
            </p:cNvPr>
            <p:cNvSpPr/>
            <p:nvPr/>
          </p:nvSpPr>
          <p:spPr>
            <a:xfrm rot="5400000">
              <a:off x="6705566" y="1626167"/>
              <a:ext cx="594255" cy="28465"/>
            </a:xfrm>
            <a:custGeom>
              <a:avLst/>
              <a:gdLst/>
              <a:ahLst/>
              <a:cxnLst/>
              <a:rect l="l" t="t" r="r" b="b"/>
              <a:pathLst>
                <a:path w="24238" h="1161" extrusionOk="0">
                  <a:moveTo>
                    <a:pt x="786" y="1"/>
                  </a:moveTo>
                  <a:cubicBezTo>
                    <a:pt x="0" y="1"/>
                    <a:pt x="0" y="1161"/>
                    <a:pt x="786" y="1161"/>
                  </a:cubicBezTo>
                  <a:lnTo>
                    <a:pt x="23452" y="1161"/>
                  </a:lnTo>
                  <a:cubicBezTo>
                    <a:pt x="24238" y="1161"/>
                    <a:pt x="24238" y="1"/>
                    <a:pt x="234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061;p73">
              <a:extLst>
                <a:ext uri="{FF2B5EF4-FFF2-40B4-BE49-F238E27FC236}">
                  <a16:creationId xmlns:a16="http://schemas.microsoft.com/office/drawing/2014/main" id="{DD7E03B5-85C7-4D0C-A109-630CE3AD1A9B}"/>
                </a:ext>
              </a:extLst>
            </p:cNvPr>
            <p:cNvSpPr/>
            <p:nvPr/>
          </p:nvSpPr>
          <p:spPr>
            <a:xfrm rot="5400000">
              <a:off x="6435310" y="-5645"/>
              <a:ext cx="747073" cy="3260436"/>
            </a:xfrm>
            <a:custGeom>
              <a:avLst/>
              <a:gdLst/>
              <a:ahLst/>
              <a:cxnLst/>
              <a:rect l="l" t="t" r="r" b="b"/>
              <a:pathLst>
                <a:path w="30471" h="132984" extrusionOk="0">
                  <a:moveTo>
                    <a:pt x="1897" y="1"/>
                  </a:moveTo>
                  <a:cubicBezTo>
                    <a:pt x="1645" y="1"/>
                    <a:pt x="1395" y="148"/>
                    <a:pt x="1329" y="471"/>
                  </a:cubicBezTo>
                  <a:cubicBezTo>
                    <a:pt x="1292" y="883"/>
                    <a:pt x="0" y="10690"/>
                    <a:pt x="15628" y="18345"/>
                  </a:cubicBezTo>
                  <a:cubicBezTo>
                    <a:pt x="28243" y="24503"/>
                    <a:pt x="29291" y="31522"/>
                    <a:pt x="29310" y="33506"/>
                  </a:cubicBezTo>
                  <a:cubicBezTo>
                    <a:pt x="29291" y="35490"/>
                    <a:pt x="28243" y="42508"/>
                    <a:pt x="15628" y="48685"/>
                  </a:cubicBezTo>
                  <a:cubicBezTo>
                    <a:pt x="431" y="56115"/>
                    <a:pt x="1217" y="65567"/>
                    <a:pt x="1329" y="66484"/>
                  </a:cubicBezTo>
                  <a:cubicBezTo>
                    <a:pt x="1217" y="67401"/>
                    <a:pt x="449" y="76853"/>
                    <a:pt x="15628" y="84284"/>
                  </a:cubicBezTo>
                  <a:cubicBezTo>
                    <a:pt x="28243" y="90460"/>
                    <a:pt x="29291" y="97460"/>
                    <a:pt x="29310" y="99463"/>
                  </a:cubicBezTo>
                  <a:cubicBezTo>
                    <a:pt x="29291" y="101447"/>
                    <a:pt x="28243" y="108447"/>
                    <a:pt x="15628" y="114623"/>
                  </a:cubicBezTo>
                  <a:cubicBezTo>
                    <a:pt x="0" y="122278"/>
                    <a:pt x="1273" y="132086"/>
                    <a:pt x="1329" y="132497"/>
                  </a:cubicBezTo>
                  <a:cubicBezTo>
                    <a:pt x="1385" y="132778"/>
                    <a:pt x="1628" y="132984"/>
                    <a:pt x="1909" y="132984"/>
                  </a:cubicBezTo>
                  <a:lnTo>
                    <a:pt x="2003" y="132984"/>
                  </a:lnTo>
                  <a:cubicBezTo>
                    <a:pt x="2302" y="132946"/>
                    <a:pt x="2527" y="132647"/>
                    <a:pt x="2489" y="132329"/>
                  </a:cubicBezTo>
                  <a:cubicBezTo>
                    <a:pt x="2471" y="132235"/>
                    <a:pt x="1329" y="122933"/>
                    <a:pt x="16152" y="115671"/>
                  </a:cubicBezTo>
                  <a:cubicBezTo>
                    <a:pt x="29348" y="109214"/>
                    <a:pt x="30452" y="101634"/>
                    <a:pt x="30471" y="99463"/>
                  </a:cubicBezTo>
                  <a:cubicBezTo>
                    <a:pt x="30452" y="97292"/>
                    <a:pt x="29348" y="89711"/>
                    <a:pt x="16152" y="83254"/>
                  </a:cubicBezTo>
                  <a:cubicBezTo>
                    <a:pt x="1329" y="75992"/>
                    <a:pt x="2471" y="66690"/>
                    <a:pt x="2489" y="66596"/>
                  </a:cubicBezTo>
                  <a:cubicBezTo>
                    <a:pt x="2489" y="66578"/>
                    <a:pt x="2489" y="66540"/>
                    <a:pt x="2489" y="66522"/>
                  </a:cubicBezTo>
                  <a:lnTo>
                    <a:pt x="2489" y="66465"/>
                  </a:lnTo>
                  <a:cubicBezTo>
                    <a:pt x="2489" y="66428"/>
                    <a:pt x="2489" y="66391"/>
                    <a:pt x="2489" y="66372"/>
                  </a:cubicBezTo>
                  <a:cubicBezTo>
                    <a:pt x="2471" y="66278"/>
                    <a:pt x="1329" y="56976"/>
                    <a:pt x="16152" y="49714"/>
                  </a:cubicBezTo>
                  <a:cubicBezTo>
                    <a:pt x="29348" y="43257"/>
                    <a:pt x="30452" y="35677"/>
                    <a:pt x="30471" y="33506"/>
                  </a:cubicBezTo>
                  <a:cubicBezTo>
                    <a:pt x="30452" y="31335"/>
                    <a:pt x="29348" y="23754"/>
                    <a:pt x="16152" y="17297"/>
                  </a:cubicBezTo>
                  <a:cubicBezTo>
                    <a:pt x="1329" y="10035"/>
                    <a:pt x="2471" y="752"/>
                    <a:pt x="2489" y="639"/>
                  </a:cubicBezTo>
                  <a:cubicBezTo>
                    <a:pt x="2531" y="233"/>
                    <a:pt x="2213" y="1"/>
                    <a:pt x="18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062;p73">
              <a:extLst>
                <a:ext uri="{FF2B5EF4-FFF2-40B4-BE49-F238E27FC236}">
                  <a16:creationId xmlns:a16="http://schemas.microsoft.com/office/drawing/2014/main" id="{8AAFFDA3-F455-4ED0-829F-701466EEC036}"/>
                </a:ext>
              </a:extLst>
            </p:cNvPr>
            <p:cNvSpPr/>
            <p:nvPr/>
          </p:nvSpPr>
          <p:spPr>
            <a:xfrm rot="5400000">
              <a:off x="7757085" y="1329027"/>
              <a:ext cx="82624" cy="82624"/>
            </a:xfrm>
            <a:custGeom>
              <a:avLst/>
              <a:gdLst/>
              <a:ahLst/>
              <a:cxnLst/>
              <a:rect l="l" t="t" r="r" b="b"/>
              <a:pathLst>
                <a:path w="3370" h="3370" extrusionOk="0">
                  <a:moveTo>
                    <a:pt x="1685" y="1"/>
                  </a:moveTo>
                  <a:cubicBezTo>
                    <a:pt x="750" y="1"/>
                    <a:pt x="1" y="750"/>
                    <a:pt x="1" y="1685"/>
                  </a:cubicBezTo>
                  <a:cubicBezTo>
                    <a:pt x="1" y="2621"/>
                    <a:pt x="750" y="3370"/>
                    <a:pt x="1685" y="3370"/>
                  </a:cubicBezTo>
                  <a:cubicBezTo>
                    <a:pt x="2603" y="3370"/>
                    <a:pt x="3370" y="2621"/>
                    <a:pt x="3370" y="1685"/>
                  </a:cubicBezTo>
                  <a:cubicBezTo>
                    <a:pt x="3370" y="750"/>
                    <a:pt x="2603" y="1"/>
                    <a:pt x="16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063;p73">
              <a:extLst>
                <a:ext uri="{FF2B5EF4-FFF2-40B4-BE49-F238E27FC236}">
                  <a16:creationId xmlns:a16="http://schemas.microsoft.com/office/drawing/2014/main" id="{7D1362F5-EDCB-4FAB-A007-94811AFB142D}"/>
                </a:ext>
              </a:extLst>
            </p:cNvPr>
            <p:cNvSpPr/>
            <p:nvPr/>
          </p:nvSpPr>
          <p:spPr>
            <a:xfrm rot="5400000">
              <a:off x="7747401" y="1339545"/>
              <a:ext cx="89048" cy="69875"/>
            </a:xfrm>
            <a:custGeom>
              <a:avLst/>
              <a:gdLst/>
              <a:ahLst/>
              <a:cxnLst/>
              <a:rect l="l" t="t" r="r" b="b"/>
              <a:pathLst>
                <a:path w="3632" h="2850" extrusionOk="0">
                  <a:moveTo>
                    <a:pt x="2845" y="1"/>
                  </a:moveTo>
                  <a:cubicBezTo>
                    <a:pt x="3122" y="1161"/>
                    <a:pt x="2183" y="2060"/>
                    <a:pt x="1192" y="2060"/>
                  </a:cubicBezTo>
                  <a:cubicBezTo>
                    <a:pt x="775" y="2060"/>
                    <a:pt x="349" y="1901"/>
                    <a:pt x="0" y="1536"/>
                  </a:cubicBezTo>
                  <a:lnTo>
                    <a:pt x="0" y="1536"/>
                  </a:lnTo>
                  <a:cubicBezTo>
                    <a:pt x="179" y="2335"/>
                    <a:pt x="886" y="2850"/>
                    <a:pt x="1634" y="2850"/>
                  </a:cubicBezTo>
                  <a:cubicBezTo>
                    <a:pt x="1903" y="2850"/>
                    <a:pt x="2177" y="2783"/>
                    <a:pt x="2434" y="2640"/>
                  </a:cubicBezTo>
                  <a:cubicBezTo>
                    <a:pt x="3426" y="2116"/>
                    <a:pt x="3631" y="787"/>
                    <a:pt x="28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064;p73">
              <a:extLst>
                <a:ext uri="{FF2B5EF4-FFF2-40B4-BE49-F238E27FC236}">
                  <a16:creationId xmlns:a16="http://schemas.microsoft.com/office/drawing/2014/main" id="{4CD4D73A-1A09-45CF-8C9A-8DE92F6A0687}"/>
                </a:ext>
              </a:extLst>
            </p:cNvPr>
            <p:cNvSpPr/>
            <p:nvPr/>
          </p:nvSpPr>
          <p:spPr>
            <a:xfrm rot="5400000">
              <a:off x="7797000" y="1344179"/>
              <a:ext cx="37193" cy="37193"/>
            </a:xfrm>
            <a:custGeom>
              <a:avLst/>
              <a:gdLst/>
              <a:ahLst/>
              <a:cxnLst/>
              <a:rect l="l" t="t" r="r" b="b"/>
              <a:pathLst>
                <a:path w="1517" h="1517" extrusionOk="0">
                  <a:moveTo>
                    <a:pt x="749" y="0"/>
                  </a:moveTo>
                  <a:cubicBezTo>
                    <a:pt x="338" y="0"/>
                    <a:pt x="1" y="337"/>
                    <a:pt x="1" y="749"/>
                  </a:cubicBezTo>
                  <a:cubicBezTo>
                    <a:pt x="1" y="1180"/>
                    <a:pt x="338" y="1517"/>
                    <a:pt x="749" y="1517"/>
                  </a:cubicBezTo>
                  <a:cubicBezTo>
                    <a:pt x="1180" y="1517"/>
                    <a:pt x="1517" y="1180"/>
                    <a:pt x="1517" y="749"/>
                  </a:cubicBezTo>
                  <a:cubicBezTo>
                    <a:pt x="1517" y="337"/>
                    <a:pt x="1180" y="0"/>
                    <a:pt x="7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065;p73">
              <a:extLst>
                <a:ext uri="{FF2B5EF4-FFF2-40B4-BE49-F238E27FC236}">
                  <a16:creationId xmlns:a16="http://schemas.microsoft.com/office/drawing/2014/main" id="{AD91107E-AB40-4521-B497-1100A1F1C7E4}"/>
                </a:ext>
              </a:extLst>
            </p:cNvPr>
            <p:cNvSpPr/>
            <p:nvPr/>
          </p:nvSpPr>
          <p:spPr>
            <a:xfrm rot="5400000">
              <a:off x="7620326" y="1248732"/>
              <a:ext cx="82624" cy="82624"/>
            </a:xfrm>
            <a:custGeom>
              <a:avLst/>
              <a:gdLst/>
              <a:ahLst/>
              <a:cxnLst/>
              <a:rect l="l" t="t" r="r" b="b"/>
              <a:pathLst>
                <a:path w="3370" h="3370" extrusionOk="0">
                  <a:moveTo>
                    <a:pt x="1685" y="0"/>
                  </a:moveTo>
                  <a:cubicBezTo>
                    <a:pt x="749" y="0"/>
                    <a:pt x="1" y="749"/>
                    <a:pt x="1" y="1685"/>
                  </a:cubicBezTo>
                  <a:cubicBezTo>
                    <a:pt x="1" y="2621"/>
                    <a:pt x="749" y="3369"/>
                    <a:pt x="1685" y="3369"/>
                  </a:cubicBezTo>
                  <a:cubicBezTo>
                    <a:pt x="2602" y="3369"/>
                    <a:pt x="3370" y="2621"/>
                    <a:pt x="3370" y="1685"/>
                  </a:cubicBezTo>
                  <a:cubicBezTo>
                    <a:pt x="3370" y="749"/>
                    <a:pt x="2602" y="0"/>
                    <a:pt x="1685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" name="Google Shape;3066;p73">
              <a:extLst>
                <a:ext uri="{FF2B5EF4-FFF2-40B4-BE49-F238E27FC236}">
                  <a16:creationId xmlns:a16="http://schemas.microsoft.com/office/drawing/2014/main" id="{706223DC-7D23-410D-A424-84194F9E7AD9}"/>
                </a:ext>
              </a:extLst>
            </p:cNvPr>
            <p:cNvSpPr/>
            <p:nvPr/>
          </p:nvSpPr>
          <p:spPr>
            <a:xfrm rot="5400000">
              <a:off x="7610654" y="1259238"/>
              <a:ext cx="89023" cy="69875"/>
            </a:xfrm>
            <a:custGeom>
              <a:avLst/>
              <a:gdLst/>
              <a:ahLst/>
              <a:cxnLst/>
              <a:rect l="l" t="t" r="r" b="b"/>
              <a:pathLst>
                <a:path w="3631" h="2850" extrusionOk="0">
                  <a:moveTo>
                    <a:pt x="2864" y="0"/>
                  </a:moveTo>
                  <a:cubicBezTo>
                    <a:pt x="3127" y="1160"/>
                    <a:pt x="2185" y="2060"/>
                    <a:pt x="1192" y="2060"/>
                  </a:cubicBezTo>
                  <a:cubicBezTo>
                    <a:pt x="775" y="2060"/>
                    <a:pt x="349" y="1901"/>
                    <a:pt x="0" y="1535"/>
                  </a:cubicBezTo>
                  <a:lnTo>
                    <a:pt x="0" y="1535"/>
                  </a:lnTo>
                  <a:cubicBezTo>
                    <a:pt x="179" y="2334"/>
                    <a:pt x="885" y="2849"/>
                    <a:pt x="1641" y="2849"/>
                  </a:cubicBezTo>
                  <a:cubicBezTo>
                    <a:pt x="1912" y="2849"/>
                    <a:pt x="2190" y="2783"/>
                    <a:pt x="2452" y="2639"/>
                  </a:cubicBezTo>
                  <a:cubicBezTo>
                    <a:pt x="3425" y="2115"/>
                    <a:pt x="3631" y="787"/>
                    <a:pt x="2864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067;p73">
              <a:extLst>
                <a:ext uri="{FF2B5EF4-FFF2-40B4-BE49-F238E27FC236}">
                  <a16:creationId xmlns:a16="http://schemas.microsoft.com/office/drawing/2014/main" id="{4BDA2579-499B-46BD-BE9F-0F51A7F3AB52}"/>
                </a:ext>
              </a:extLst>
            </p:cNvPr>
            <p:cNvSpPr/>
            <p:nvPr/>
          </p:nvSpPr>
          <p:spPr>
            <a:xfrm rot="5400000">
              <a:off x="7660707" y="1263884"/>
              <a:ext cx="37193" cy="37193"/>
            </a:xfrm>
            <a:custGeom>
              <a:avLst/>
              <a:gdLst/>
              <a:ahLst/>
              <a:cxnLst/>
              <a:rect l="l" t="t" r="r" b="b"/>
              <a:pathLst>
                <a:path w="1517" h="1517" extrusionOk="0">
                  <a:moveTo>
                    <a:pt x="749" y="0"/>
                  </a:moveTo>
                  <a:cubicBezTo>
                    <a:pt x="337" y="0"/>
                    <a:pt x="0" y="337"/>
                    <a:pt x="0" y="768"/>
                  </a:cubicBezTo>
                  <a:cubicBezTo>
                    <a:pt x="0" y="1179"/>
                    <a:pt x="337" y="1516"/>
                    <a:pt x="749" y="1516"/>
                  </a:cubicBezTo>
                  <a:cubicBezTo>
                    <a:pt x="1179" y="1516"/>
                    <a:pt x="1516" y="1179"/>
                    <a:pt x="1516" y="768"/>
                  </a:cubicBezTo>
                  <a:cubicBezTo>
                    <a:pt x="1516" y="337"/>
                    <a:pt x="1179" y="0"/>
                    <a:pt x="749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068;p73">
              <a:extLst>
                <a:ext uri="{FF2B5EF4-FFF2-40B4-BE49-F238E27FC236}">
                  <a16:creationId xmlns:a16="http://schemas.microsoft.com/office/drawing/2014/main" id="{FDAC757F-098D-4418-94FE-E11CE800BA0F}"/>
                </a:ext>
              </a:extLst>
            </p:cNvPr>
            <p:cNvSpPr/>
            <p:nvPr/>
          </p:nvSpPr>
          <p:spPr>
            <a:xfrm rot="5400000">
              <a:off x="8274466" y="1928565"/>
              <a:ext cx="83090" cy="82624"/>
            </a:xfrm>
            <a:custGeom>
              <a:avLst/>
              <a:gdLst/>
              <a:ahLst/>
              <a:cxnLst/>
              <a:rect l="l" t="t" r="r" b="b"/>
              <a:pathLst>
                <a:path w="3389" h="3370" extrusionOk="0">
                  <a:moveTo>
                    <a:pt x="1704" y="1"/>
                  </a:moveTo>
                  <a:cubicBezTo>
                    <a:pt x="768" y="1"/>
                    <a:pt x="1" y="749"/>
                    <a:pt x="1" y="1685"/>
                  </a:cubicBezTo>
                  <a:cubicBezTo>
                    <a:pt x="1" y="2621"/>
                    <a:pt x="768" y="3370"/>
                    <a:pt x="1704" y="3370"/>
                  </a:cubicBezTo>
                  <a:cubicBezTo>
                    <a:pt x="2621" y="3370"/>
                    <a:pt x="3388" y="2621"/>
                    <a:pt x="3388" y="1685"/>
                  </a:cubicBezTo>
                  <a:cubicBezTo>
                    <a:pt x="3388" y="749"/>
                    <a:pt x="2621" y="1"/>
                    <a:pt x="17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069;p73">
              <a:extLst>
                <a:ext uri="{FF2B5EF4-FFF2-40B4-BE49-F238E27FC236}">
                  <a16:creationId xmlns:a16="http://schemas.microsoft.com/office/drawing/2014/main" id="{D12E6055-79E7-437A-99E5-61DB46490F90}"/>
                </a:ext>
              </a:extLst>
            </p:cNvPr>
            <p:cNvSpPr/>
            <p:nvPr/>
          </p:nvSpPr>
          <p:spPr>
            <a:xfrm rot="5400000">
              <a:off x="8264928" y="1938765"/>
              <a:ext cx="89048" cy="70047"/>
            </a:xfrm>
            <a:custGeom>
              <a:avLst/>
              <a:gdLst/>
              <a:ahLst/>
              <a:cxnLst/>
              <a:rect l="l" t="t" r="r" b="b"/>
              <a:pathLst>
                <a:path w="3632" h="2857" extrusionOk="0">
                  <a:moveTo>
                    <a:pt x="2864" y="1"/>
                  </a:moveTo>
                  <a:lnTo>
                    <a:pt x="2864" y="1"/>
                  </a:lnTo>
                  <a:cubicBezTo>
                    <a:pt x="3127" y="1171"/>
                    <a:pt x="2199" y="2064"/>
                    <a:pt x="1208" y="2064"/>
                  </a:cubicBezTo>
                  <a:cubicBezTo>
                    <a:pt x="788" y="2064"/>
                    <a:pt x="357" y="1903"/>
                    <a:pt x="0" y="1535"/>
                  </a:cubicBezTo>
                  <a:lnTo>
                    <a:pt x="0" y="1535"/>
                  </a:lnTo>
                  <a:cubicBezTo>
                    <a:pt x="194" y="2340"/>
                    <a:pt x="913" y="2857"/>
                    <a:pt x="1669" y="2857"/>
                  </a:cubicBezTo>
                  <a:cubicBezTo>
                    <a:pt x="1932" y="2857"/>
                    <a:pt x="2200" y="2794"/>
                    <a:pt x="2452" y="2658"/>
                  </a:cubicBezTo>
                  <a:cubicBezTo>
                    <a:pt x="3444" y="2116"/>
                    <a:pt x="3631" y="806"/>
                    <a:pt x="28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3070;p73">
              <a:extLst>
                <a:ext uri="{FF2B5EF4-FFF2-40B4-BE49-F238E27FC236}">
                  <a16:creationId xmlns:a16="http://schemas.microsoft.com/office/drawing/2014/main" id="{21E85354-39F8-4674-97B0-1C216FE2FBE1}"/>
                </a:ext>
              </a:extLst>
            </p:cNvPr>
            <p:cNvSpPr/>
            <p:nvPr/>
          </p:nvSpPr>
          <p:spPr>
            <a:xfrm rot="5400000">
              <a:off x="8314846" y="1943717"/>
              <a:ext cx="37193" cy="37659"/>
            </a:xfrm>
            <a:custGeom>
              <a:avLst/>
              <a:gdLst/>
              <a:ahLst/>
              <a:cxnLst/>
              <a:rect l="l" t="t" r="r" b="b"/>
              <a:pathLst>
                <a:path w="1517" h="1536" extrusionOk="0">
                  <a:moveTo>
                    <a:pt x="749" y="1"/>
                  </a:moveTo>
                  <a:cubicBezTo>
                    <a:pt x="337" y="1"/>
                    <a:pt x="0" y="356"/>
                    <a:pt x="0" y="768"/>
                  </a:cubicBezTo>
                  <a:cubicBezTo>
                    <a:pt x="0" y="1198"/>
                    <a:pt x="337" y="1535"/>
                    <a:pt x="749" y="1535"/>
                  </a:cubicBezTo>
                  <a:cubicBezTo>
                    <a:pt x="1179" y="1535"/>
                    <a:pt x="1516" y="1198"/>
                    <a:pt x="1516" y="768"/>
                  </a:cubicBezTo>
                  <a:cubicBezTo>
                    <a:pt x="1516" y="356"/>
                    <a:pt x="1179" y="1"/>
                    <a:pt x="7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3071;p73">
              <a:extLst>
                <a:ext uri="{FF2B5EF4-FFF2-40B4-BE49-F238E27FC236}">
                  <a16:creationId xmlns:a16="http://schemas.microsoft.com/office/drawing/2014/main" id="{C1D92ADA-732A-4C1A-905F-1BD131C196F3}"/>
                </a:ext>
              </a:extLst>
            </p:cNvPr>
            <p:cNvSpPr/>
            <p:nvPr/>
          </p:nvSpPr>
          <p:spPr>
            <a:xfrm rot="5400000">
              <a:off x="7362206" y="1361390"/>
              <a:ext cx="83065" cy="82624"/>
            </a:xfrm>
            <a:custGeom>
              <a:avLst/>
              <a:gdLst/>
              <a:ahLst/>
              <a:cxnLst/>
              <a:rect l="l" t="t" r="r" b="b"/>
              <a:pathLst>
                <a:path w="3388" h="3370" extrusionOk="0">
                  <a:moveTo>
                    <a:pt x="1685" y="0"/>
                  </a:moveTo>
                  <a:cubicBezTo>
                    <a:pt x="767" y="0"/>
                    <a:pt x="0" y="749"/>
                    <a:pt x="0" y="1685"/>
                  </a:cubicBezTo>
                  <a:cubicBezTo>
                    <a:pt x="0" y="2620"/>
                    <a:pt x="767" y="3369"/>
                    <a:pt x="1685" y="3369"/>
                  </a:cubicBezTo>
                  <a:cubicBezTo>
                    <a:pt x="2620" y="3369"/>
                    <a:pt x="3388" y="2620"/>
                    <a:pt x="3388" y="1685"/>
                  </a:cubicBezTo>
                  <a:cubicBezTo>
                    <a:pt x="3388" y="749"/>
                    <a:pt x="2620" y="0"/>
                    <a:pt x="1685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3072;p73">
              <a:extLst>
                <a:ext uri="{FF2B5EF4-FFF2-40B4-BE49-F238E27FC236}">
                  <a16:creationId xmlns:a16="http://schemas.microsoft.com/office/drawing/2014/main" id="{A3D2E7E2-4451-40A1-A50F-09A547BFB9C0}"/>
                </a:ext>
              </a:extLst>
            </p:cNvPr>
            <p:cNvSpPr/>
            <p:nvPr/>
          </p:nvSpPr>
          <p:spPr>
            <a:xfrm rot="5400000">
              <a:off x="7352657" y="1372043"/>
              <a:ext cx="89048" cy="70047"/>
            </a:xfrm>
            <a:custGeom>
              <a:avLst/>
              <a:gdLst/>
              <a:ahLst/>
              <a:cxnLst/>
              <a:rect l="l" t="t" r="r" b="b"/>
              <a:pathLst>
                <a:path w="3632" h="2857" extrusionOk="0">
                  <a:moveTo>
                    <a:pt x="2845" y="0"/>
                  </a:moveTo>
                  <a:cubicBezTo>
                    <a:pt x="3121" y="1170"/>
                    <a:pt x="2188" y="2063"/>
                    <a:pt x="1199" y="2063"/>
                  </a:cubicBezTo>
                  <a:cubicBezTo>
                    <a:pt x="780" y="2063"/>
                    <a:pt x="351" y="1903"/>
                    <a:pt x="0" y="1535"/>
                  </a:cubicBezTo>
                  <a:lnTo>
                    <a:pt x="0" y="1535"/>
                  </a:lnTo>
                  <a:cubicBezTo>
                    <a:pt x="181" y="2340"/>
                    <a:pt x="896" y="2856"/>
                    <a:pt x="1650" y="2856"/>
                  </a:cubicBezTo>
                  <a:cubicBezTo>
                    <a:pt x="1914" y="2856"/>
                    <a:pt x="2182" y="2793"/>
                    <a:pt x="2433" y="2658"/>
                  </a:cubicBezTo>
                  <a:cubicBezTo>
                    <a:pt x="3425" y="2115"/>
                    <a:pt x="3631" y="805"/>
                    <a:pt x="2845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3073;p73">
              <a:extLst>
                <a:ext uri="{FF2B5EF4-FFF2-40B4-BE49-F238E27FC236}">
                  <a16:creationId xmlns:a16="http://schemas.microsoft.com/office/drawing/2014/main" id="{A2C85128-6D5E-4F16-94CA-80AAD8B71FB0}"/>
                </a:ext>
              </a:extLst>
            </p:cNvPr>
            <p:cNvSpPr/>
            <p:nvPr/>
          </p:nvSpPr>
          <p:spPr>
            <a:xfrm rot="5400000">
              <a:off x="7402366" y="1376297"/>
              <a:ext cx="37659" cy="37659"/>
            </a:xfrm>
            <a:custGeom>
              <a:avLst/>
              <a:gdLst/>
              <a:ahLst/>
              <a:cxnLst/>
              <a:rect l="l" t="t" r="r" b="b"/>
              <a:pathLst>
                <a:path w="1536" h="1536" extrusionOk="0">
                  <a:moveTo>
                    <a:pt x="768" y="1"/>
                  </a:moveTo>
                  <a:cubicBezTo>
                    <a:pt x="356" y="1"/>
                    <a:pt x="1" y="357"/>
                    <a:pt x="1" y="768"/>
                  </a:cubicBezTo>
                  <a:cubicBezTo>
                    <a:pt x="1" y="1180"/>
                    <a:pt x="356" y="1536"/>
                    <a:pt x="768" y="1536"/>
                  </a:cubicBezTo>
                  <a:cubicBezTo>
                    <a:pt x="1199" y="1536"/>
                    <a:pt x="1536" y="1180"/>
                    <a:pt x="1536" y="768"/>
                  </a:cubicBezTo>
                  <a:cubicBezTo>
                    <a:pt x="1536" y="357"/>
                    <a:pt x="1199" y="1"/>
                    <a:pt x="768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3074;p73">
              <a:extLst>
                <a:ext uri="{FF2B5EF4-FFF2-40B4-BE49-F238E27FC236}">
                  <a16:creationId xmlns:a16="http://schemas.microsoft.com/office/drawing/2014/main" id="{76E079CE-AD8E-432B-912D-08D10782F07D}"/>
                </a:ext>
              </a:extLst>
            </p:cNvPr>
            <p:cNvSpPr/>
            <p:nvPr/>
          </p:nvSpPr>
          <p:spPr>
            <a:xfrm rot="5400000">
              <a:off x="6510529" y="1838169"/>
              <a:ext cx="82624" cy="83090"/>
            </a:xfrm>
            <a:custGeom>
              <a:avLst/>
              <a:gdLst/>
              <a:ahLst/>
              <a:cxnLst/>
              <a:rect l="l" t="t" r="r" b="b"/>
              <a:pathLst>
                <a:path w="3370" h="3389" extrusionOk="0">
                  <a:moveTo>
                    <a:pt x="1685" y="1"/>
                  </a:moveTo>
                  <a:cubicBezTo>
                    <a:pt x="749" y="1"/>
                    <a:pt x="0" y="768"/>
                    <a:pt x="0" y="1704"/>
                  </a:cubicBezTo>
                  <a:cubicBezTo>
                    <a:pt x="0" y="2621"/>
                    <a:pt x="749" y="3389"/>
                    <a:pt x="1685" y="3389"/>
                  </a:cubicBezTo>
                  <a:cubicBezTo>
                    <a:pt x="2621" y="3389"/>
                    <a:pt x="3369" y="2621"/>
                    <a:pt x="3369" y="1704"/>
                  </a:cubicBezTo>
                  <a:cubicBezTo>
                    <a:pt x="3369" y="768"/>
                    <a:pt x="2621" y="1"/>
                    <a:pt x="1685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3075;p73">
              <a:extLst>
                <a:ext uri="{FF2B5EF4-FFF2-40B4-BE49-F238E27FC236}">
                  <a16:creationId xmlns:a16="http://schemas.microsoft.com/office/drawing/2014/main" id="{E4AC4822-2909-4C87-BD46-F29DBC3D5C0F}"/>
                </a:ext>
              </a:extLst>
            </p:cNvPr>
            <p:cNvSpPr/>
            <p:nvPr/>
          </p:nvSpPr>
          <p:spPr>
            <a:xfrm rot="5400000">
              <a:off x="6500943" y="1848761"/>
              <a:ext cx="89048" cy="70145"/>
            </a:xfrm>
            <a:custGeom>
              <a:avLst/>
              <a:gdLst/>
              <a:ahLst/>
              <a:cxnLst/>
              <a:rect l="l" t="t" r="r" b="b"/>
              <a:pathLst>
                <a:path w="3632" h="2861" extrusionOk="0">
                  <a:moveTo>
                    <a:pt x="2864" y="1"/>
                  </a:moveTo>
                  <a:cubicBezTo>
                    <a:pt x="3127" y="1171"/>
                    <a:pt x="2190" y="2064"/>
                    <a:pt x="1200" y="2064"/>
                  </a:cubicBezTo>
                  <a:cubicBezTo>
                    <a:pt x="781" y="2064"/>
                    <a:pt x="352" y="1903"/>
                    <a:pt x="1" y="1536"/>
                  </a:cubicBezTo>
                  <a:lnTo>
                    <a:pt x="1" y="1536"/>
                  </a:lnTo>
                  <a:cubicBezTo>
                    <a:pt x="180" y="2351"/>
                    <a:pt x="890" y="2860"/>
                    <a:pt x="1649" y="2860"/>
                  </a:cubicBezTo>
                  <a:cubicBezTo>
                    <a:pt x="1918" y="2860"/>
                    <a:pt x="2193" y="2796"/>
                    <a:pt x="2453" y="2659"/>
                  </a:cubicBezTo>
                  <a:cubicBezTo>
                    <a:pt x="3426" y="2135"/>
                    <a:pt x="3632" y="806"/>
                    <a:pt x="2864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3076;p73">
              <a:extLst>
                <a:ext uri="{FF2B5EF4-FFF2-40B4-BE49-F238E27FC236}">
                  <a16:creationId xmlns:a16="http://schemas.microsoft.com/office/drawing/2014/main" id="{2120BB48-5E9F-4ED9-A1F0-1161E177C27A}"/>
                </a:ext>
              </a:extLst>
            </p:cNvPr>
            <p:cNvSpPr/>
            <p:nvPr/>
          </p:nvSpPr>
          <p:spPr>
            <a:xfrm rot="5400000">
              <a:off x="6550677" y="1853530"/>
              <a:ext cx="37193" cy="37193"/>
            </a:xfrm>
            <a:custGeom>
              <a:avLst/>
              <a:gdLst/>
              <a:ahLst/>
              <a:cxnLst/>
              <a:rect l="l" t="t" r="r" b="b"/>
              <a:pathLst>
                <a:path w="1517" h="1517" extrusionOk="0">
                  <a:moveTo>
                    <a:pt x="750" y="1"/>
                  </a:moveTo>
                  <a:cubicBezTo>
                    <a:pt x="338" y="1"/>
                    <a:pt x="1" y="337"/>
                    <a:pt x="1" y="749"/>
                  </a:cubicBezTo>
                  <a:cubicBezTo>
                    <a:pt x="1" y="1180"/>
                    <a:pt x="338" y="1517"/>
                    <a:pt x="750" y="1517"/>
                  </a:cubicBezTo>
                  <a:cubicBezTo>
                    <a:pt x="1180" y="1517"/>
                    <a:pt x="1517" y="1180"/>
                    <a:pt x="1517" y="749"/>
                  </a:cubicBezTo>
                  <a:cubicBezTo>
                    <a:pt x="1517" y="337"/>
                    <a:pt x="1180" y="1"/>
                    <a:pt x="750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3077;p73">
              <a:extLst>
                <a:ext uri="{FF2B5EF4-FFF2-40B4-BE49-F238E27FC236}">
                  <a16:creationId xmlns:a16="http://schemas.microsoft.com/office/drawing/2014/main" id="{C16441B9-4BBA-4CBA-A345-2003E151E2B7}"/>
                </a:ext>
              </a:extLst>
            </p:cNvPr>
            <p:cNvSpPr/>
            <p:nvPr/>
          </p:nvSpPr>
          <p:spPr>
            <a:xfrm rot="5400000">
              <a:off x="5860754" y="1265943"/>
              <a:ext cx="83065" cy="82624"/>
            </a:xfrm>
            <a:custGeom>
              <a:avLst/>
              <a:gdLst/>
              <a:ahLst/>
              <a:cxnLst/>
              <a:rect l="l" t="t" r="r" b="b"/>
              <a:pathLst>
                <a:path w="3388" h="3370" extrusionOk="0">
                  <a:moveTo>
                    <a:pt x="1703" y="0"/>
                  </a:moveTo>
                  <a:cubicBezTo>
                    <a:pt x="767" y="0"/>
                    <a:pt x="0" y="749"/>
                    <a:pt x="0" y="1685"/>
                  </a:cubicBezTo>
                  <a:cubicBezTo>
                    <a:pt x="0" y="2621"/>
                    <a:pt x="767" y="3369"/>
                    <a:pt x="1703" y="3369"/>
                  </a:cubicBezTo>
                  <a:cubicBezTo>
                    <a:pt x="2620" y="3369"/>
                    <a:pt x="3388" y="2621"/>
                    <a:pt x="3388" y="1685"/>
                  </a:cubicBezTo>
                  <a:cubicBezTo>
                    <a:pt x="3388" y="749"/>
                    <a:pt x="2620" y="0"/>
                    <a:pt x="170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3078;p73">
              <a:extLst>
                <a:ext uri="{FF2B5EF4-FFF2-40B4-BE49-F238E27FC236}">
                  <a16:creationId xmlns:a16="http://schemas.microsoft.com/office/drawing/2014/main" id="{2AF64102-3D99-45DF-BE33-532F24F96CE4}"/>
                </a:ext>
              </a:extLst>
            </p:cNvPr>
            <p:cNvSpPr/>
            <p:nvPr/>
          </p:nvSpPr>
          <p:spPr>
            <a:xfrm rot="5400000">
              <a:off x="5851205" y="1276596"/>
              <a:ext cx="89048" cy="70047"/>
            </a:xfrm>
            <a:custGeom>
              <a:avLst/>
              <a:gdLst/>
              <a:ahLst/>
              <a:cxnLst/>
              <a:rect l="l" t="t" r="r" b="b"/>
              <a:pathLst>
                <a:path w="3632" h="2857" extrusionOk="0">
                  <a:moveTo>
                    <a:pt x="2845" y="1"/>
                  </a:moveTo>
                  <a:lnTo>
                    <a:pt x="2845" y="1"/>
                  </a:lnTo>
                  <a:cubicBezTo>
                    <a:pt x="3121" y="1170"/>
                    <a:pt x="2188" y="2063"/>
                    <a:pt x="1199" y="2063"/>
                  </a:cubicBezTo>
                  <a:cubicBezTo>
                    <a:pt x="780" y="2063"/>
                    <a:pt x="351" y="1903"/>
                    <a:pt x="0" y="1535"/>
                  </a:cubicBezTo>
                  <a:lnTo>
                    <a:pt x="0" y="1535"/>
                  </a:lnTo>
                  <a:cubicBezTo>
                    <a:pt x="181" y="2340"/>
                    <a:pt x="896" y="2857"/>
                    <a:pt x="1650" y="2857"/>
                  </a:cubicBezTo>
                  <a:cubicBezTo>
                    <a:pt x="1914" y="2857"/>
                    <a:pt x="2182" y="2794"/>
                    <a:pt x="2433" y="2658"/>
                  </a:cubicBezTo>
                  <a:cubicBezTo>
                    <a:pt x="3425" y="2116"/>
                    <a:pt x="3631" y="805"/>
                    <a:pt x="2845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3079;p73">
              <a:extLst>
                <a:ext uri="{FF2B5EF4-FFF2-40B4-BE49-F238E27FC236}">
                  <a16:creationId xmlns:a16="http://schemas.microsoft.com/office/drawing/2014/main" id="{4C97DB34-7006-46F0-B6B6-D2896E6C2447}"/>
                </a:ext>
              </a:extLst>
            </p:cNvPr>
            <p:cNvSpPr/>
            <p:nvPr/>
          </p:nvSpPr>
          <p:spPr>
            <a:xfrm rot="5400000">
              <a:off x="5901122" y="1281083"/>
              <a:ext cx="37193" cy="37659"/>
            </a:xfrm>
            <a:custGeom>
              <a:avLst/>
              <a:gdLst/>
              <a:ahLst/>
              <a:cxnLst/>
              <a:rect l="l" t="t" r="r" b="b"/>
              <a:pathLst>
                <a:path w="1517" h="1536" extrusionOk="0">
                  <a:moveTo>
                    <a:pt x="749" y="0"/>
                  </a:moveTo>
                  <a:cubicBezTo>
                    <a:pt x="337" y="0"/>
                    <a:pt x="0" y="356"/>
                    <a:pt x="0" y="768"/>
                  </a:cubicBezTo>
                  <a:cubicBezTo>
                    <a:pt x="0" y="1180"/>
                    <a:pt x="337" y="1535"/>
                    <a:pt x="749" y="1535"/>
                  </a:cubicBezTo>
                  <a:cubicBezTo>
                    <a:pt x="1180" y="1535"/>
                    <a:pt x="1516" y="1180"/>
                    <a:pt x="1516" y="768"/>
                  </a:cubicBezTo>
                  <a:cubicBezTo>
                    <a:pt x="1516" y="356"/>
                    <a:pt x="1180" y="0"/>
                    <a:pt x="749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080;p73">
              <a:extLst>
                <a:ext uri="{FF2B5EF4-FFF2-40B4-BE49-F238E27FC236}">
                  <a16:creationId xmlns:a16="http://schemas.microsoft.com/office/drawing/2014/main" id="{B458FB5A-A3FC-4CCD-97C0-77BCC7D40279}"/>
                </a:ext>
              </a:extLst>
            </p:cNvPr>
            <p:cNvSpPr/>
            <p:nvPr/>
          </p:nvSpPr>
          <p:spPr>
            <a:xfrm rot="5400000">
              <a:off x="8128305" y="1839775"/>
              <a:ext cx="83090" cy="83090"/>
            </a:xfrm>
            <a:custGeom>
              <a:avLst/>
              <a:gdLst/>
              <a:ahLst/>
              <a:cxnLst/>
              <a:rect l="l" t="t" r="r" b="b"/>
              <a:pathLst>
                <a:path w="3389" h="3389" extrusionOk="0">
                  <a:moveTo>
                    <a:pt x="1685" y="1"/>
                  </a:moveTo>
                  <a:cubicBezTo>
                    <a:pt x="768" y="1"/>
                    <a:pt x="0" y="768"/>
                    <a:pt x="0" y="1704"/>
                  </a:cubicBezTo>
                  <a:cubicBezTo>
                    <a:pt x="0" y="2621"/>
                    <a:pt x="768" y="3388"/>
                    <a:pt x="1685" y="3388"/>
                  </a:cubicBezTo>
                  <a:cubicBezTo>
                    <a:pt x="2621" y="3388"/>
                    <a:pt x="3388" y="2621"/>
                    <a:pt x="3388" y="1704"/>
                  </a:cubicBezTo>
                  <a:cubicBezTo>
                    <a:pt x="3388" y="768"/>
                    <a:pt x="2621" y="1"/>
                    <a:pt x="16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081;p73">
              <a:extLst>
                <a:ext uri="{FF2B5EF4-FFF2-40B4-BE49-F238E27FC236}">
                  <a16:creationId xmlns:a16="http://schemas.microsoft.com/office/drawing/2014/main" id="{EFDCFEBA-5A37-46EC-9B09-172116091FF4}"/>
                </a:ext>
              </a:extLst>
            </p:cNvPr>
            <p:cNvSpPr/>
            <p:nvPr/>
          </p:nvSpPr>
          <p:spPr>
            <a:xfrm rot="5400000">
              <a:off x="8118963" y="1850612"/>
              <a:ext cx="89048" cy="70120"/>
            </a:xfrm>
            <a:custGeom>
              <a:avLst/>
              <a:gdLst/>
              <a:ahLst/>
              <a:cxnLst/>
              <a:rect l="l" t="t" r="r" b="b"/>
              <a:pathLst>
                <a:path w="3632" h="2860" extrusionOk="0">
                  <a:moveTo>
                    <a:pt x="2845" y="1"/>
                  </a:moveTo>
                  <a:lnTo>
                    <a:pt x="2845" y="1"/>
                  </a:lnTo>
                  <a:cubicBezTo>
                    <a:pt x="3109" y="1175"/>
                    <a:pt x="2174" y="2070"/>
                    <a:pt x="1185" y="2070"/>
                  </a:cubicBezTo>
                  <a:cubicBezTo>
                    <a:pt x="771" y="2070"/>
                    <a:pt x="349" y="1913"/>
                    <a:pt x="1" y="1554"/>
                  </a:cubicBezTo>
                  <a:lnTo>
                    <a:pt x="1" y="1554"/>
                  </a:lnTo>
                  <a:cubicBezTo>
                    <a:pt x="180" y="2355"/>
                    <a:pt x="889" y="2860"/>
                    <a:pt x="1639" y="2860"/>
                  </a:cubicBezTo>
                  <a:cubicBezTo>
                    <a:pt x="1906" y="2860"/>
                    <a:pt x="2178" y="2796"/>
                    <a:pt x="2434" y="2658"/>
                  </a:cubicBezTo>
                  <a:cubicBezTo>
                    <a:pt x="3426" y="2134"/>
                    <a:pt x="3632" y="805"/>
                    <a:pt x="28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082;p73">
              <a:extLst>
                <a:ext uri="{FF2B5EF4-FFF2-40B4-BE49-F238E27FC236}">
                  <a16:creationId xmlns:a16="http://schemas.microsoft.com/office/drawing/2014/main" id="{3B1790CB-ACE9-45A0-96B2-6EB0729D239B}"/>
                </a:ext>
              </a:extLst>
            </p:cNvPr>
            <p:cNvSpPr/>
            <p:nvPr/>
          </p:nvSpPr>
          <p:spPr>
            <a:xfrm rot="5400000">
              <a:off x="8168685" y="1855369"/>
              <a:ext cx="37193" cy="37193"/>
            </a:xfrm>
            <a:custGeom>
              <a:avLst/>
              <a:gdLst/>
              <a:ahLst/>
              <a:cxnLst/>
              <a:rect l="l" t="t" r="r" b="b"/>
              <a:pathLst>
                <a:path w="1517" h="1517" extrusionOk="0">
                  <a:moveTo>
                    <a:pt x="749" y="0"/>
                  </a:moveTo>
                  <a:cubicBezTo>
                    <a:pt x="338" y="0"/>
                    <a:pt x="1" y="337"/>
                    <a:pt x="1" y="767"/>
                  </a:cubicBezTo>
                  <a:cubicBezTo>
                    <a:pt x="1" y="1179"/>
                    <a:pt x="338" y="1516"/>
                    <a:pt x="749" y="1516"/>
                  </a:cubicBezTo>
                  <a:cubicBezTo>
                    <a:pt x="1180" y="1516"/>
                    <a:pt x="1517" y="1179"/>
                    <a:pt x="1517" y="767"/>
                  </a:cubicBezTo>
                  <a:cubicBezTo>
                    <a:pt x="1517" y="337"/>
                    <a:pt x="1180" y="0"/>
                    <a:pt x="7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083;p73">
              <a:extLst>
                <a:ext uri="{FF2B5EF4-FFF2-40B4-BE49-F238E27FC236}">
                  <a16:creationId xmlns:a16="http://schemas.microsoft.com/office/drawing/2014/main" id="{865382FC-9E31-4ADA-AE4A-6498CDDE2E29}"/>
                </a:ext>
              </a:extLst>
            </p:cNvPr>
            <p:cNvSpPr/>
            <p:nvPr/>
          </p:nvSpPr>
          <p:spPr>
            <a:xfrm rot="5400000">
              <a:off x="7486804" y="1291417"/>
              <a:ext cx="83065" cy="83065"/>
            </a:xfrm>
            <a:custGeom>
              <a:avLst/>
              <a:gdLst/>
              <a:ahLst/>
              <a:cxnLst/>
              <a:rect l="l" t="t" r="r" b="b"/>
              <a:pathLst>
                <a:path w="3388" h="3388" extrusionOk="0">
                  <a:moveTo>
                    <a:pt x="1685" y="0"/>
                  </a:moveTo>
                  <a:cubicBezTo>
                    <a:pt x="768" y="0"/>
                    <a:pt x="0" y="768"/>
                    <a:pt x="0" y="1703"/>
                  </a:cubicBezTo>
                  <a:cubicBezTo>
                    <a:pt x="0" y="2620"/>
                    <a:pt x="768" y="3388"/>
                    <a:pt x="1685" y="3388"/>
                  </a:cubicBezTo>
                  <a:cubicBezTo>
                    <a:pt x="2621" y="3388"/>
                    <a:pt x="3388" y="2620"/>
                    <a:pt x="3388" y="1703"/>
                  </a:cubicBezTo>
                  <a:cubicBezTo>
                    <a:pt x="3388" y="768"/>
                    <a:pt x="2621" y="0"/>
                    <a:pt x="1685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084;p73">
              <a:extLst>
                <a:ext uri="{FF2B5EF4-FFF2-40B4-BE49-F238E27FC236}">
                  <a16:creationId xmlns:a16="http://schemas.microsoft.com/office/drawing/2014/main" id="{6E2D0E81-20A0-48A0-8FC4-35E777C72261}"/>
                </a:ext>
              </a:extLst>
            </p:cNvPr>
            <p:cNvSpPr/>
            <p:nvPr/>
          </p:nvSpPr>
          <p:spPr>
            <a:xfrm rot="5400000">
              <a:off x="7477438" y="1302254"/>
              <a:ext cx="89048" cy="70120"/>
            </a:xfrm>
            <a:custGeom>
              <a:avLst/>
              <a:gdLst/>
              <a:ahLst/>
              <a:cxnLst/>
              <a:rect l="l" t="t" r="r" b="b"/>
              <a:pathLst>
                <a:path w="3632" h="2860" extrusionOk="0">
                  <a:moveTo>
                    <a:pt x="2864" y="0"/>
                  </a:moveTo>
                  <a:lnTo>
                    <a:pt x="2864" y="0"/>
                  </a:lnTo>
                  <a:cubicBezTo>
                    <a:pt x="3128" y="1174"/>
                    <a:pt x="2183" y="2070"/>
                    <a:pt x="1189" y="2070"/>
                  </a:cubicBezTo>
                  <a:cubicBezTo>
                    <a:pt x="773" y="2070"/>
                    <a:pt x="348" y="1913"/>
                    <a:pt x="0" y="1554"/>
                  </a:cubicBezTo>
                  <a:lnTo>
                    <a:pt x="0" y="1554"/>
                  </a:lnTo>
                  <a:cubicBezTo>
                    <a:pt x="180" y="2354"/>
                    <a:pt x="889" y="2860"/>
                    <a:pt x="1646" y="2860"/>
                  </a:cubicBezTo>
                  <a:cubicBezTo>
                    <a:pt x="1916" y="2860"/>
                    <a:pt x="2192" y="2796"/>
                    <a:pt x="2452" y="2658"/>
                  </a:cubicBezTo>
                  <a:cubicBezTo>
                    <a:pt x="3425" y="2134"/>
                    <a:pt x="3631" y="805"/>
                    <a:pt x="2864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085;p73">
              <a:extLst>
                <a:ext uri="{FF2B5EF4-FFF2-40B4-BE49-F238E27FC236}">
                  <a16:creationId xmlns:a16="http://schemas.microsoft.com/office/drawing/2014/main" id="{6BCDC2C8-589B-4693-9551-D724BD6E5E33}"/>
                </a:ext>
              </a:extLst>
            </p:cNvPr>
            <p:cNvSpPr/>
            <p:nvPr/>
          </p:nvSpPr>
          <p:spPr>
            <a:xfrm rot="5400000">
              <a:off x="7526952" y="1306777"/>
              <a:ext cx="37659" cy="37193"/>
            </a:xfrm>
            <a:custGeom>
              <a:avLst/>
              <a:gdLst/>
              <a:ahLst/>
              <a:cxnLst/>
              <a:rect l="l" t="t" r="r" b="b"/>
              <a:pathLst>
                <a:path w="1536" h="1517" extrusionOk="0">
                  <a:moveTo>
                    <a:pt x="768" y="1"/>
                  </a:moveTo>
                  <a:cubicBezTo>
                    <a:pt x="356" y="1"/>
                    <a:pt x="1" y="338"/>
                    <a:pt x="1" y="768"/>
                  </a:cubicBezTo>
                  <a:cubicBezTo>
                    <a:pt x="1" y="1180"/>
                    <a:pt x="356" y="1517"/>
                    <a:pt x="768" y="1517"/>
                  </a:cubicBezTo>
                  <a:cubicBezTo>
                    <a:pt x="1199" y="1517"/>
                    <a:pt x="1536" y="1180"/>
                    <a:pt x="1536" y="768"/>
                  </a:cubicBezTo>
                  <a:cubicBezTo>
                    <a:pt x="1536" y="338"/>
                    <a:pt x="1199" y="1"/>
                    <a:pt x="768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086;p73">
              <a:extLst>
                <a:ext uri="{FF2B5EF4-FFF2-40B4-BE49-F238E27FC236}">
                  <a16:creationId xmlns:a16="http://schemas.microsoft.com/office/drawing/2014/main" id="{EF4A497D-764C-4A3E-A4E8-DFD1318D13B9}"/>
                </a:ext>
              </a:extLst>
            </p:cNvPr>
            <p:cNvSpPr/>
            <p:nvPr/>
          </p:nvSpPr>
          <p:spPr>
            <a:xfrm rot="5400000">
              <a:off x="6976754" y="1870287"/>
              <a:ext cx="82624" cy="83090"/>
            </a:xfrm>
            <a:custGeom>
              <a:avLst/>
              <a:gdLst/>
              <a:ahLst/>
              <a:cxnLst/>
              <a:rect l="l" t="t" r="r" b="b"/>
              <a:pathLst>
                <a:path w="3370" h="3389" extrusionOk="0">
                  <a:moveTo>
                    <a:pt x="1685" y="1"/>
                  </a:moveTo>
                  <a:cubicBezTo>
                    <a:pt x="749" y="1"/>
                    <a:pt x="0" y="768"/>
                    <a:pt x="0" y="1704"/>
                  </a:cubicBezTo>
                  <a:cubicBezTo>
                    <a:pt x="0" y="2621"/>
                    <a:pt x="749" y="3389"/>
                    <a:pt x="1685" y="3389"/>
                  </a:cubicBezTo>
                  <a:cubicBezTo>
                    <a:pt x="2621" y="3389"/>
                    <a:pt x="3369" y="2621"/>
                    <a:pt x="3369" y="1704"/>
                  </a:cubicBezTo>
                  <a:cubicBezTo>
                    <a:pt x="3369" y="768"/>
                    <a:pt x="2621" y="1"/>
                    <a:pt x="16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087;p73">
              <a:extLst>
                <a:ext uri="{FF2B5EF4-FFF2-40B4-BE49-F238E27FC236}">
                  <a16:creationId xmlns:a16="http://schemas.microsoft.com/office/drawing/2014/main" id="{DEF66F89-BD37-47DC-B748-EA9F75F31CE1}"/>
                </a:ext>
              </a:extLst>
            </p:cNvPr>
            <p:cNvSpPr/>
            <p:nvPr/>
          </p:nvSpPr>
          <p:spPr>
            <a:xfrm rot="5400000">
              <a:off x="6967156" y="1880891"/>
              <a:ext cx="89048" cy="70120"/>
            </a:xfrm>
            <a:custGeom>
              <a:avLst/>
              <a:gdLst/>
              <a:ahLst/>
              <a:cxnLst/>
              <a:rect l="l" t="t" r="r" b="b"/>
              <a:pathLst>
                <a:path w="3632" h="2860" extrusionOk="0">
                  <a:moveTo>
                    <a:pt x="2864" y="0"/>
                  </a:moveTo>
                  <a:lnTo>
                    <a:pt x="2864" y="0"/>
                  </a:lnTo>
                  <a:cubicBezTo>
                    <a:pt x="3127" y="1170"/>
                    <a:pt x="2199" y="2063"/>
                    <a:pt x="1209" y="2063"/>
                  </a:cubicBezTo>
                  <a:cubicBezTo>
                    <a:pt x="789" y="2063"/>
                    <a:pt x="357" y="1902"/>
                    <a:pt x="1" y="1535"/>
                  </a:cubicBezTo>
                  <a:lnTo>
                    <a:pt x="1" y="1535"/>
                  </a:lnTo>
                  <a:cubicBezTo>
                    <a:pt x="194" y="2350"/>
                    <a:pt x="908" y="2859"/>
                    <a:pt x="1660" y="2859"/>
                  </a:cubicBezTo>
                  <a:cubicBezTo>
                    <a:pt x="1926" y="2859"/>
                    <a:pt x="2198" y="2795"/>
                    <a:pt x="2453" y="2658"/>
                  </a:cubicBezTo>
                  <a:cubicBezTo>
                    <a:pt x="3445" y="2134"/>
                    <a:pt x="3632" y="805"/>
                    <a:pt x="28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088;p73">
              <a:extLst>
                <a:ext uri="{FF2B5EF4-FFF2-40B4-BE49-F238E27FC236}">
                  <a16:creationId xmlns:a16="http://schemas.microsoft.com/office/drawing/2014/main" id="{9D2DA773-D62D-4035-9709-ECB11128ED13}"/>
                </a:ext>
              </a:extLst>
            </p:cNvPr>
            <p:cNvSpPr/>
            <p:nvPr/>
          </p:nvSpPr>
          <p:spPr>
            <a:xfrm rot="5400000">
              <a:off x="7016902" y="1885672"/>
              <a:ext cx="37193" cy="37193"/>
            </a:xfrm>
            <a:custGeom>
              <a:avLst/>
              <a:gdLst/>
              <a:ahLst/>
              <a:cxnLst/>
              <a:rect l="l" t="t" r="r" b="b"/>
              <a:pathLst>
                <a:path w="1517" h="1517" extrusionOk="0">
                  <a:moveTo>
                    <a:pt x="767" y="1"/>
                  </a:moveTo>
                  <a:cubicBezTo>
                    <a:pt x="337" y="1"/>
                    <a:pt x="0" y="337"/>
                    <a:pt x="0" y="768"/>
                  </a:cubicBezTo>
                  <a:cubicBezTo>
                    <a:pt x="0" y="1180"/>
                    <a:pt x="337" y="1517"/>
                    <a:pt x="767" y="1517"/>
                  </a:cubicBezTo>
                  <a:cubicBezTo>
                    <a:pt x="1179" y="1517"/>
                    <a:pt x="1516" y="1180"/>
                    <a:pt x="1516" y="768"/>
                  </a:cubicBezTo>
                  <a:cubicBezTo>
                    <a:pt x="1516" y="337"/>
                    <a:pt x="1179" y="1"/>
                    <a:pt x="7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089;p73">
              <a:extLst>
                <a:ext uri="{FF2B5EF4-FFF2-40B4-BE49-F238E27FC236}">
                  <a16:creationId xmlns:a16="http://schemas.microsoft.com/office/drawing/2014/main" id="{F5DD3808-0EA4-44FD-BF56-2CF7C4FCA610}"/>
                </a:ext>
              </a:extLst>
            </p:cNvPr>
            <p:cNvSpPr/>
            <p:nvPr/>
          </p:nvSpPr>
          <p:spPr>
            <a:xfrm rot="5400000">
              <a:off x="6654852" y="1931544"/>
              <a:ext cx="82624" cy="82624"/>
            </a:xfrm>
            <a:custGeom>
              <a:avLst/>
              <a:gdLst/>
              <a:ahLst/>
              <a:cxnLst/>
              <a:rect l="l" t="t" r="r" b="b"/>
              <a:pathLst>
                <a:path w="3370" h="3370" extrusionOk="0">
                  <a:moveTo>
                    <a:pt x="1685" y="1"/>
                  </a:moveTo>
                  <a:cubicBezTo>
                    <a:pt x="749" y="1"/>
                    <a:pt x="1" y="750"/>
                    <a:pt x="1" y="1685"/>
                  </a:cubicBezTo>
                  <a:cubicBezTo>
                    <a:pt x="1" y="2621"/>
                    <a:pt x="749" y="3370"/>
                    <a:pt x="1685" y="3370"/>
                  </a:cubicBezTo>
                  <a:cubicBezTo>
                    <a:pt x="2621" y="3370"/>
                    <a:pt x="3370" y="2621"/>
                    <a:pt x="3370" y="1685"/>
                  </a:cubicBezTo>
                  <a:cubicBezTo>
                    <a:pt x="3370" y="750"/>
                    <a:pt x="2621" y="1"/>
                    <a:pt x="1685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3090;p73">
              <a:extLst>
                <a:ext uri="{FF2B5EF4-FFF2-40B4-BE49-F238E27FC236}">
                  <a16:creationId xmlns:a16="http://schemas.microsoft.com/office/drawing/2014/main" id="{2F7F619E-CD25-47A4-90FF-1FCEF5A86396}"/>
                </a:ext>
              </a:extLst>
            </p:cNvPr>
            <p:cNvSpPr/>
            <p:nvPr/>
          </p:nvSpPr>
          <p:spPr>
            <a:xfrm rot="5400000">
              <a:off x="6645069" y="1941964"/>
              <a:ext cx="89048" cy="70071"/>
            </a:xfrm>
            <a:custGeom>
              <a:avLst/>
              <a:gdLst/>
              <a:ahLst/>
              <a:cxnLst/>
              <a:rect l="l" t="t" r="r" b="b"/>
              <a:pathLst>
                <a:path w="3632" h="2858" extrusionOk="0">
                  <a:moveTo>
                    <a:pt x="2864" y="1"/>
                  </a:moveTo>
                  <a:cubicBezTo>
                    <a:pt x="3127" y="1171"/>
                    <a:pt x="2189" y="2064"/>
                    <a:pt x="1200" y="2064"/>
                  </a:cubicBezTo>
                  <a:cubicBezTo>
                    <a:pt x="780" y="2064"/>
                    <a:pt x="351" y="1903"/>
                    <a:pt x="0" y="1536"/>
                  </a:cubicBezTo>
                  <a:lnTo>
                    <a:pt x="0" y="1536"/>
                  </a:lnTo>
                  <a:cubicBezTo>
                    <a:pt x="181" y="2340"/>
                    <a:pt x="896" y="2857"/>
                    <a:pt x="1658" y="2857"/>
                  </a:cubicBezTo>
                  <a:cubicBezTo>
                    <a:pt x="1924" y="2857"/>
                    <a:pt x="2195" y="2794"/>
                    <a:pt x="2452" y="2659"/>
                  </a:cubicBezTo>
                  <a:cubicBezTo>
                    <a:pt x="3425" y="2116"/>
                    <a:pt x="3631" y="806"/>
                    <a:pt x="2864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091;p73">
              <a:extLst>
                <a:ext uri="{FF2B5EF4-FFF2-40B4-BE49-F238E27FC236}">
                  <a16:creationId xmlns:a16="http://schemas.microsoft.com/office/drawing/2014/main" id="{6D857FBA-C648-4F24-896B-31080B080CCD}"/>
                </a:ext>
              </a:extLst>
            </p:cNvPr>
            <p:cNvSpPr/>
            <p:nvPr/>
          </p:nvSpPr>
          <p:spPr>
            <a:xfrm rot="5400000">
              <a:off x="6694533" y="1946929"/>
              <a:ext cx="37659" cy="37193"/>
            </a:xfrm>
            <a:custGeom>
              <a:avLst/>
              <a:gdLst/>
              <a:ahLst/>
              <a:cxnLst/>
              <a:rect l="l" t="t" r="r" b="b"/>
              <a:pathLst>
                <a:path w="1536" h="1517" extrusionOk="0">
                  <a:moveTo>
                    <a:pt x="768" y="1"/>
                  </a:moveTo>
                  <a:cubicBezTo>
                    <a:pt x="337" y="1"/>
                    <a:pt x="0" y="337"/>
                    <a:pt x="0" y="749"/>
                  </a:cubicBezTo>
                  <a:cubicBezTo>
                    <a:pt x="0" y="1180"/>
                    <a:pt x="337" y="1517"/>
                    <a:pt x="768" y="1517"/>
                  </a:cubicBezTo>
                  <a:cubicBezTo>
                    <a:pt x="1179" y="1517"/>
                    <a:pt x="1535" y="1180"/>
                    <a:pt x="1535" y="749"/>
                  </a:cubicBezTo>
                  <a:cubicBezTo>
                    <a:pt x="1535" y="337"/>
                    <a:pt x="1179" y="1"/>
                    <a:pt x="768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092;p73">
              <a:extLst>
                <a:ext uri="{FF2B5EF4-FFF2-40B4-BE49-F238E27FC236}">
                  <a16:creationId xmlns:a16="http://schemas.microsoft.com/office/drawing/2014/main" id="{E5C29275-01CC-4D01-A045-3FE253A5A356}"/>
                </a:ext>
              </a:extLst>
            </p:cNvPr>
            <p:cNvSpPr/>
            <p:nvPr/>
          </p:nvSpPr>
          <p:spPr>
            <a:xfrm rot="5400000">
              <a:off x="6127811" y="1332937"/>
              <a:ext cx="82624" cy="83090"/>
            </a:xfrm>
            <a:custGeom>
              <a:avLst/>
              <a:gdLst/>
              <a:ahLst/>
              <a:cxnLst/>
              <a:rect l="l" t="t" r="r" b="b"/>
              <a:pathLst>
                <a:path w="3370" h="3389" extrusionOk="0">
                  <a:moveTo>
                    <a:pt x="1685" y="0"/>
                  </a:moveTo>
                  <a:cubicBezTo>
                    <a:pt x="749" y="0"/>
                    <a:pt x="0" y="768"/>
                    <a:pt x="0" y="1704"/>
                  </a:cubicBezTo>
                  <a:cubicBezTo>
                    <a:pt x="0" y="2621"/>
                    <a:pt x="749" y="3388"/>
                    <a:pt x="1685" y="3388"/>
                  </a:cubicBezTo>
                  <a:cubicBezTo>
                    <a:pt x="2602" y="3388"/>
                    <a:pt x="3369" y="2621"/>
                    <a:pt x="3369" y="1704"/>
                  </a:cubicBezTo>
                  <a:cubicBezTo>
                    <a:pt x="3369" y="768"/>
                    <a:pt x="2602" y="0"/>
                    <a:pt x="16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093;p73">
              <a:extLst>
                <a:ext uri="{FF2B5EF4-FFF2-40B4-BE49-F238E27FC236}">
                  <a16:creationId xmlns:a16="http://schemas.microsoft.com/office/drawing/2014/main" id="{1804B5BC-24D7-4F50-8E6E-1A14196EAA06}"/>
                </a:ext>
              </a:extLst>
            </p:cNvPr>
            <p:cNvSpPr/>
            <p:nvPr/>
          </p:nvSpPr>
          <p:spPr>
            <a:xfrm rot="5400000">
              <a:off x="6118237" y="1343541"/>
              <a:ext cx="89048" cy="70120"/>
            </a:xfrm>
            <a:custGeom>
              <a:avLst/>
              <a:gdLst/>
              <a:ahLst/>
              <a:cxnLst/>
              <a:rect l="l" t="t" r="r" b="b"/>
              <a:pathLst>
                <a:path w="3632" h="2860" extrusionOk="0">
                  <a:moveTo>
                    <a:pt x="2864" y="1"/>
                  </a:moveTo>
                  <a:lnTo>
                    <a:pt x="2864" y="1"/>
                  </a:lnTo>
                  <a:cubicBezTo>
                    <a:pt x="3128" y="1175"/>
                    <a:pt x="2183" y="2070"/>
                    <a:pt x="1189" y="2070"/>
                  </a:cubicBezTo>
                  <a:cubicBezTo>
                    <a:pt x="773" y="2070"/>
                    <a:pt x="349" y="1913"/>
                    <a:pt x="1" y="1554"/>
                  </a:cubicBezTo>
                  <a:lnTo>
                    <a:pt x="1" y="1554"/>
                  </a:lnTo>
                  <a:cubicBezTo>
                    <a:pt x="180" y="2355"/>
                    <a:pt x="889" y="2860"/>
                    <a:pt x="1647" y="2860"/>
                  </a:cubicBezTo>
                  <a:cubicBezTo>
                    <a:pt x="1916" y="2860"/>
                    <a:pt x="2192" y="2796"/>
                    <a:pt x="2453" y="2658"/>
                  </a:cubicBezTo>
                  <a:cubicBezTo>
                    <a:pt x="3426" y="2134"/>
                    <a:pt x="3632" y="805"/>
                    <a:pt x="28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094;p73">
              <a:extLst>
                <a:ext uri="{FF2B5EF4-FFF2-40B4-BE49-F238E27FC236}">
                  <a16:creationId xmlns:a16="http://schemas.microsoft.com/office/drawing/2014/main" id="{FB61C133-86C4-4A7B-A263-5308C71B8416}"/>
                </a:ext>
              </a:extLst>
            </p:cNvPr>
            <p:cNvSpPr/>
            <p:nvPr/>
          </p:nvSpPr>
          <p:spPr>
            <a:xfrm rot="5400000">
              <a:off x="6167959" y="1348322"/>
              <a:ext cx="37193" cy="37193"/>
            </a:xfrm>
            <a:custGeom>
              <a:avLst/>
              <a:gdLst/>
              <a:ahLst/>
              <a:cxnLst/>
              <a:rect l="l" t="t" r="r" b="b"/>
              <a:pathLst>
                <a:path w="1517" h="1517" extrusionOk="0">
                  <a:moveTo>
                    <a:pt x="749" y="0"/>
                  </a:moveTo>
                  <a:cubicBezTo>
                    <a:pt x="337" y="0"/>
                    <a:pt x="0" y="337"/>
                    <a:pt x="0" y="767"/>
                  </a:cubicBezTo>
                  <a:cubicBezTo>
                    <a:pt x="0" y="1179"/>
                    <a:pt x="337" y="1516"/>
                    <a:pt x="749" y="1516"/>
                  </a:cubicBezTo>
                  <a:cubicBezTo>
                    <a:pt x="1179" y="1516"/>
                    <a:pt x="1516" y="1179"/>
                    <a:pt x="1516" y="767"/>
                  </a:cubicBezTo>
                  <a:cubicBezTo>
                    <a:pt x="1516" y="337"/>
                    <a:pt x="1179" y="0"/>
                    <a:pt x="74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095;p73">
              <a:extLst>
                <a:ext uri="{FF2B5EF4-FFF2-40B4-BE49-F238E27FC236}">
                  <a16:creationId xmlns:a16="http://schemas.microsoft.com/office/drawing/2014/main" id="{462ED20B-FBBD-4573-8191-269D5AD202C8}"/>
                </a:ext>
              </a:extLst>
            </p:cNvPr>
            <p:cNvSpPr/>
            <p:nvPr/>
          </p:nvSpPr>
          <p:spPr>
            <a:xfrm rot="5400000">
              <a:off x="5407597" y="1838402"/>
              <a:ext cx="82624" cy="82624"/>
            </a:xfrm>
            <a:custGeom>
              <a:avLst/>
              <a:gdLst/>
              <a:ahLst/>
              <a:cxnLst/>
              <a:rect l="l" t="t" r="r" b="b"/>
              <a:pathLst>
                <a:path w="3370" h="3370" extrusionOk="0">
                  <a:moveTo>
                    <a:pt x="1685" y="0"/>
                  </a:moveTo>
                  <a:cubicBezTo>
                    <a:pt x="749" y="0"/>
                    <a:pt x="0" y="749"/>
                    <a:pt x="0" y="1685"/>
                  </a:cubicBezTo>
                  <a:cubicBezTo>
                    <a:pt x="0" y="2621"/>
                    <a:pt x="749" y="3369"/>
                    <a:pt x="1685" y="3369"/>
                  </a:cubicBezTo>
                  <a:cubicBezTo>
                    <a:pt x="2621" y="3369"/>
                    <a:pt x="3369" y="2621"/>
                    <a:pt x="3369" y="1685"/>
                  </a:cubicBezTo>
                  <a:cubicBezTo>
                    <a:pt x="3369" y="749"/>
                    <a:pt x="2621" y="0"/>
                    <a:pt x="1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096;p73">
              <a:extLst>
                <a:ext uri="{FF2B5EF4-FFF2-40B4-BE49-F238E27FC236}">
                  <a16:creationId xmlns:a16="http://schemas.microsoft.com/office/drawing/2014/main" id="{A0692509-DE3B-4120-A461-5022E7ED1B0D}"/>
                </a:ext>
              </a:extLst>
            </p:cNvPr>
            <p:cNvSpPr/>
            <p:nvPr/>
          </p:nvSpPr>
          <p:spPr>
            <a:xfrm rot="5400000">
              <a:off x="5397913" y="1848896"/>
              <a:ext cx="89048" cy="69875"/>
            </a:xfrm>
            <a:custGeom>
              <a:avLst/>
              <a:gdLst/>
              <a:ahLst/>
              <a:cxnLst/>
              <a:rect l="l" t="t" r="r" b="b"/>
              <a:pathLst>
                <a:path w="3632" h="2850" extrusionOk="0">
                  <a:moveTo>
                    <a:pt x="2864" y="0"/>
                  </a:moveTo>
                  <a:lnTo>
                    <a:pt x="2864" y="0"/>
                  </a:lnTo>
                  <a:cubicBezTo>
                    <a:pt x="3128" y="1160"/>
                    <a:pt x="2185" y="2060"/>
                    <a:pt x="1193" y="2060"/>
                  </a:cubicBezTo>
                  <a:cubicBezTo>
                    <a:pt x="776" y="2060"/>
                    <a:pt x="350" y="1901"/>
                    <a:pt x="1" y="1535"/>
                  </a:cubicBezTo>
                  <a:lnTo>
                    <a:pt x="1" y="1535"/>
                  </a:lnTo>
                  <a:cubicBezTo>
                    <a:pt x="180" y="2334"/>
                    <a:pt x="886" y="2849"/>
                    <a:pt x="1642" y="2849"/>
                  </a:cubicBezTo>
                  <a:cubicBezTo>
                    <a:pt x="1913" y="2849"/>
                    <a:pt x="2191" y="2783"/>
                    <a:pt x="2453" y="2639"/>
                  </a:cubicBezTo>
                  <a:cubicBezTo>
                    <a:pt x="3426" y="2115"/>
                    <a:pt x="3632" y="787"/>
                    <a:pt x="28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097;p73">
              <a:extLst>
                <a:ext uri="{FF2B5EF4-FFF2-40B4-BE49-F238E27FC236}">
                  <a16:creationId xmlns:a16="http://schemas.microsoft.com/office/drawing/2014/main" id="{68C5FDE9-ACA7-4F07-A910-BE9CF7E104BD}"/>
                </a:ext>
              </a:extLst>
            </p:cNvPr>
            <p:cNvSpPr/>
            <p:nvPr/>
          </p:nvSpPr>
          <p:spPr>
            <a:xfrm rot="5400000">
              <a:off x="5447977" y="1853530"/>
              <a:ext cx="37193" cy="37193"/>
            </a:xfrm>
            <a:custGeom>
              <a:avLst/>
              <a:gdLst/>
              <a:ahLst/>
              <a:cxnLst/>
              <a:rect l="l" t="t" r="r" b="b"/>
              <a:pathLst>
                <a:path w="1517" h="1517" extrusionOk="0">
                  <a:moveTo>
                    <a:pt x="750" y="0"/>
                  </a:moveTo>
                  <a:cubicBezTo>
                    <a:pt x="338" y="0"/>
                    <a:pt x="1" y="337"/>
                    <a:pt x="1" y="768"/>
                  </a:cubicBezTo>
                  <a:cubicBezTo>
                    <a:pt x="1" y="1179"/>
                    <a:pt x="338" y="1516"/>
                    <a:pt x="750" y="1516"/>
                  </a:cubicBezTo>
                  <a:cubicBezTo>
                    <a:pt x="1180" y="1516"/>
                    <a:pt x="1517" y="1179"/>
                    <a:pt x="1517" y="768"/>
                  </a:cubicBezTo>
                  <a:cubicBezTo>
                    <a:pt x="1517" y="337"/>
                    <a:pt x="1180" y="0"/>
                    <a:pt x="7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098;p73">
              <a:extLst>
                <a:ext uri="{FF2B5EF4-FFF2-40B4-BE49-F238E27FC236}">
                  <a16:creationId xmlns:a16="http://schemas.microsoft.com/office/drawing/2014/main" id="{A14EB2BF-EEFE-4204-9C96-40C9EA9DE7C5}"/>
                </a:ext>
              </a:extLst>
            </p:cNvPr>
            <p:cNvSpPr/>
            <p:nvPr/>
          </p:nvSpPr>
          <p:spPr>
            <a:xfrm rot="5400000">
              <a:off x="5993590" y="1260206"/>
              <a:ext cx="82624" cy="82624"/>
            </a:xfrm>
            <a:custGeom>
              <a:avLst/>
              <a:gdLst/>
              <a:ahLst/>
              <a:cxnLst/>
              <a:rect l="l" t="t" r="r" b="b"/>
              <a:pathLst>
                <a:path w="3370" h="3370" extrusionOk="0">
                  <a:moveTo>
                    <a:pt x="1685" y="0"/>
                  </a:moveTo>
                  <a:cubicBezTo>
                    <a:pt x="749" y="0"/>
                    <a:pt x="0" y="749"/>
                    <a:pt x="0" y="1685"/>
                  </a:cubicBezTo>
                  <a:cubicBezTo>
                    <a:pt x="0" y="2621"/>
                    <a:pt x="749" y="3369"/>
                    <a:pt x="1685" y="3369"/>
                  </a:cubicBezTo>
                  <a:cubicBezTo>
                    <a:pt x="2621" y="3369"/>
                    <a:pt x="3369" y="2621"/>
                    <a:pt x="3369" y="1685"/>
                  </a:cubicBezTo>
                  <a:cubicBezTo>
                    <a:pt x="3369" y="749"/>
                    <a:pt x="2621" y="0"/>
                    <a:pt x="1685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099;p73">
              <a:extLst>
                <a:ext uri="{FF2B5EF4-FFF2-40B4-BE49-F238E27FC236}">
                  <a16:creationId xmlns:a16="http://schemas.microsoft.com/office/drawing/2014/main" id="{8780AC95-1811-4FED-8EC8-D17A589D26CD}"/>
                </a:ext>
              </a:extLst>
            </p:cNvPr>
            <p:cNvSpPr/>
            <p:nvPr/>
          </p:nvSpPr>
          <p:spPr>
            <a:xfrm rot="5400000">
              <a:off x="5983820" y="1270614"/>
              <a:ext cx="89048" cy="70047"/>
            </a:xfrm>
            <a:custGeom>
              <a:avLst/>
              <a:gdLst/>
              <a:ahLst/>
              <a:cxnLst/>
              <a:rect l="l" t="t" r="r" b="b"/>
              <a:pathLst>
                <a:path w="3632" h="2857" extrusionOk="0">
                  <a:moveTo>
                    <a:pt x="2865" y="0"/>
                  </a:moveTo>
                  <a:lnTo>
                    <a:pt x="2865" y="0"/>
                  </a:lnTo>
                  <a:cubicBezTo>
                    <a:pt x="3127" y="1170"/>
                    <a:pt x="2190" y="2063"/>
                    <a:pt x="1200" y="2063"/>
                  </a:cubicBezTo>
                  <a:cubicBezTo>
                    <a:pt x="781" y="2063"/>
                    <a:pt x="352" y="1903"/>
                    <a:pt x="1" y="1535"/>
                  </a:cubicBezTo>
                  <a:lnTo>
                    <a:pt x="1" y="1535"/>
                  </a:lnTo>
                  <a:cubicBezTo>
                    <a:pt x="181" y="2340"/>
                    <a:pt x="897" y="2857"/>
                    <a:pt x="1659" y="2857"/>
                  </a:cubicBezTo>
                  <a:cubicBezTo>
                    <a:pt x="1925" y="2857"/>
                    <a:pt x="2196" y="2794"/>
                    <a:pt x="2453" y="2658"/>
                  </a:cubicBezTo>
                  <a:cubicBezTo>
                    <a:pt x="3426" y="2115"/>
                    <a:pt x="3632" y="805"/>
                    <a:pt x="2865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100;p73">
              <a:extLst>
                <a:ext uri="{FF2B5EF4-FFF2-40B4-BE49-F238E27FC236}">
                  <a16:creationId xmlns:a16="http://schemas.microsoft.com/office/drawing/2014/main" id="{8D2B540B-813C-40D7-B47D-441C933D16F3}"/>
                </a:ext>
              </a:extLst>
            </p:cNvPr>
            <p:cNvSpPr/>
            <p:nvPr/>
          </p:nvSpPr>
          <p:spPr>
            <a:xfrm rot="5400000">
              <a:off x="6033737" y="1275125"/>
              <a:ext cx="37193" cy="37659"/>
            </a:xfrm>
            <a:custGeom>
              <a:avLst/>
              <a:gdLst/>
              <a:ahLst/>
              <a:cxnLst/>
              <a:rect l="l" t="t" r="r" b="b"/>
              <a:pathLst>
                <a:path w="1517" h="1536" extrusionOk="0">
                  <a:moveTo>
                    <a:pt x="768" y="0"/>
                  </a:moveTo>
                  <a:cubicBezTo>
                    <a:pt x="337" y="0"/>
                    <a:pt x="0" y="356"/>
                    <a:pt x="0" y="768"/>
                  </a:cubicBezTo>
                  <a:cubicBezTo>
                    <a:pt x="0" y="1179"/>
                    <a:pt x="337" y="1535"/>
                    <a:pt x="768" y="1535"/>
                  </a:cubicBezTo>
                  <a:cubicBezTo>
                    <a:pt x="1179" y="1535"/>
                    <a:pt x="1516" y="1179"/>
                    <a:pt x="1516" y="768"/>
                  </a:cubicBezTo>
                  <a:cubicBezTo>
                    <a:pt x="1516" y="356"/>
                    <a:pt x="1179" y="0"/>
                    <a:pt x="768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101;p73">
              <a:extLst>
                <a:ext uri="{FF2B5EF4-FFF2-40B4-BE49-F238E27FC236}">
                  <a16:creationId xmlns:a16="http://schemas.microsoft.com/office/drawing/2014/main" id="{4551D0DA-7748-43FF-A296-6D031B7A7401}"/>
                </a:ext>
              </a:extLst>
            </p:cNvPr>
            <p:cNvSpPr/>
            <p:nvPr/>
          </p:nvSpPr>
          <p:spPr>
            <a:xfrm rot="5400000">
              <a:off x="5731804" y="1363216"/>
              <a:ext cx="82624" cy="83090"/>
            </a:xfrm>
            <a:custGeom>
              <a:avLst/>
              <a:gdLst/>
              <a:ahLst/>
              <a:cxnLst/>
              <a:rect l="l" t="t" r="r" b="b"/>
              <a:pathLst>
                <a:path w="3370" h="3389" extrusionOk="0">
                  <a:moveTo>
                    <a:pt x="1685" y="1"/>
                  </a:moveTo>
                  <a:cubicBezTo>
                    <a:pt x="749" y="1"/>
                    <a:pt x="1" y="768"/>
                    <a:pt x="1" y="1685"/>
                  </a:cubicBezTo>
                  <a:cubicBezTo>
                    <a:pt x="1" y="2621"/>
                    <a:pt x="749" y="3389"/>
                    <a:pt x="1685" y="3389"/>
                  </a:cubicBezTo>
                  <a:cubicBezTo>
                    <a:pt x="2621" y="3389"/>
                    <a:pt x="3370" y="2621"/>
                    <a:pt x="3370" y="1685"/>
                  </a:cubicBezTo>
                  <a:cubicBezTo>
                    <a:pt x="3370" y="768"/>
                    <a:pt x="2621" y="1"/>
                    <a:pt x="1685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102;p73">
              <a:extLst>
                <a:ext uri="{FF2B5EF4-FFF2-40B4-BE49-F238E27FC236}">
                  <a16:creationId xmlns:a16="http://schemas.microsoft.com/office/drawing/2014/main" id="{B2A88C6B-EC2E-47FF-A0FE-53299FAB451F}"/>
                </a:ext>
              </a:extLst>
            </p:cNvPr>
            <p:cNvSpPr/>
            <p:nvPr/>
          </p:nvSpPr>
          <p:spPr>
            <a:xfrm rot="5400000">
              <a:off x="5722255" y="1373869"/>
              <a:ext cx="89048" cy="70071"/>
            </a:xfrm>
            <a:custGeom>
              <a:avLst/>
              <a:gdLst/>
              <a:ahLst/>
              <a:cxnLst/>
              <a:rect l="l" t="t" r="r" b="b"/>
              <a:pathLst>
                <a:path w="3632" h="2858" extrusionOk="0">
                  <a:moveTo>
                    <a:pt x="2864" y="1"/>
                  </a:moveTo>
                  <a:lnTo>
                    <a:pt x="2864" y="1"/>
                  </a:lnTo>
                  <a:cubicBezTo>
                    <a:pt x="3127" y="1171"/>
                    <a:pt x="2189" y="2064"/>
                    <a:pt x="1200" y="2064"/>
                  </a:cubicBezTo>
                  <a:cubicBezTo>
                    <a:pt x="780" y="2064"/>
                    <a:pt x="351" y="1903"/>
                    <a:pt x="0" y="1536"/>
                  </a:cubicBezTo>
                  <a:lnTo>
                    <a:pt x="0" y="1536"/>
                  </a:lnTo>
                  <a:cubicBezTo>
                    <a:pt x="181" y="2340"/>
                    <a:pt x="896" y="2857"/>
                    <a:pt x="1658" y="2857"/>
                  </a:cubicBezTo>
                  <a:cubicBezTo>
                    <a:pt x="1924" y="2857"/>
                    <a:pt x="2195" y="2794"/>
                    <a:pt x="2452" y="2659"/>
                  </a:cubicBezTo>
                  <a:cubicBezTo>
                    <a:pt x="3425" y="2116"/>
                    <a:pt x="3631" y="806"/>
                    <a:pt x="2864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3103;p73">
              <a:extLst>
                <a:ext uri="{FF2B5EF4-FFF2-40B4-BE49-F238E27FC236}">
                  <a16:creationId xmlns:a16="http://schemas.microsoft.com/office/drawing/2014/main" id="{50EEB5AF-CB41-4681-B8A4-F34533408908}"/>
                </a:ext>
              </a:extLst>
            </p:cNvPr>
            <p:cNvSpPr/>
            <p:nvPr/>
          </p:nvSpPr>
          <p:spPr>
            <a:xfrm rot="5400000">
              <a:off x="5771952" y="1378601"/>
              <a:ext cx="37193" cy="37193"/>
            </a:xfrm>
            <a:custGeom>
              <a:avLst/>
              <a:gdLst/>
              <a:ahLst/>
              <a:cxnLst/>
              <a:rect l="l" t="t" r="r" b="b"/>
              <a:pathLst>
                <a:path w="1517" h="1517" extrusionOk="0">
                  <a:moveTo>
                    <a:pt x="768" y="0"/>
                  </a:moveTo>
                  <a:cubicBezTo>
                    <a:pt x="337" y="0"/>
                    <a:pt x="0" y="337"/>
                    <a:pt x="0" y="749"/>
                  </a:cubicBezTo>
                  <a:cubicBezTo>
                    <a:pt x="0" y="1180"/>
                    <a:pt x="337" y="1516"/>
                    <a:pt x="768" y="1516"/>
                  </a:cubicBezTo>
                  <a:cubicBezTo>
                    <a:pt x="1179" y="1516"/>
                    <a:pt x="1516" y="1180"/>
                    <a:pt x="1516" y="749"/>
                  </a:cubicBezTo>
                  <a:cubicBezTo>
                    <a:pt x="1516" y="337"/>
                    <a:pt x="1179" y="0"/>
                    <a:pt x="768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3128;p73">
              <a:extLst>
                <a:ext uri="{FF2B5EF4-FFF2-40B4-BE49-F238E27FC236}">
                  <a16:creationId xmlns:a16="http://schemas.microsoft.com/office/drawing/2014/main" id="{C38DC1CE-0EC0-4770-85BF-F796E4A3C0C2}"/>
                </a:ext>
              </a:extLst>
            </p:cNvPr>
            <p:cNvSpPr/>
            <p:nvPr/>
          </p:nvSpPr>
          <p:spPr>
            <a:xfrm rot="5400000">
              <a:off x="6814829" y="1939344"/>
              <a:ext cx="82624" cy="83090"/>
            </a:xfrm>
            <a:custGeom>
              <a:avLst/>
              <a:gdLst/>
              <a:ahLst/>
              <a:cxnLst/>
              <a:rect l="l" t="t" r="r" b="b"/>
              <a:pathLst>
                <a:path w="3370" h="3389" extrusionOk="0">
                  <a:moveTo>
                    <a:pt x="1685" y="1"/>
                  </a:moveTo>
                  <a:cubicBezTo>
                    <a:pt x="749" y="1"/>
                    <a:pt x="0" y="768"/>
                    <a:pt x="0" y="1704"/>
                  </a:cubicBezTo>
                  <a:cubicBezTo>
                    <a:pt x="0" y="2621"/>
                    <a:pt x="749" y="3389"/>
                    <a:pt x="1685" y="3389"/>
                  </a:cubicBezTo>
                  <a:cubicBezTo>
                    <a:pt x="2621" y="3389"/>
                    <a:pt x="3369" y="2621"/>
                    <a:pt x="3369" y="1704"/>
                  </a:cubicBezTo>
                  <a:cubicBezTo>
                    <a:pt x="3369" y="768"/>
                    <a:pt x="2621" y="1"/>
                    <a:pt x="168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3129;p73">
              <a:extLst>
                <a:ext uri="{FF2B5EF4-FFF2-40B4-BE49-F238E27FC236}">
                  <a16:creationId xmlns:a16="http://schemas.microsoft.com/office/drawing/2014/main" id="{91E59220-2CCD-4B1B-94FD-FBA64F9C1DEB}"/>
                </a:ext>
              </a:extLst>
            </p:cNvPr>
            <p:cNvSpPr/>
            <p:nvPr/>
          </p:nvSpPr>
          <p:spPr>
            <a:xfrm rot="5400000">
              <a:off x="6805230" y="1949948"/>
              <a:ext cx="89048" cy="70120"/>
            </a:xfrm>
            <a:custGeom>
              <a:avLst/>
              <a:gdLst/>
              <a:ahLst/>
              <a:cxnLst/>
              <a:rect l="l" t="t" r="r" b="b"/>
              <a:pathLst>
                <a:path w="3632" h="2860" extrusionOk="0">
                  <a:moveTo>
                    <a:pt x="2864" y="0"/>
                  </a:moveTo>
                  <a:lnTo>
                    <a:pt x="2864" y="0"/>
                  </a:lnTo>
                  <a:cubicBezTo>
                    <a:pt x="3127" y="1170"/>
                    <a:pt x="2199" y="2063"/>
                    <a:pt x="1209" y="2063"/>
                  </a:cubicBezTo>
                  <a:cubicBezTo>
                    <a:pt x="789" y="2063"/>
                    <a:pt x="357" y="1902"/>
                    <a:pt x="1" y="1535"/>
                  </a:cubicBezTo>
                  <a:lnTo>
                    <a:pt x="1" y="1535"/>
                  </a:lnTo>
                  <a:cubicBezTo>
                    <a:pt x="194" y="2350"/>
                    <a:pt x="908" y="2859"/>
                    <a:pt x="1660" y="2859"/>
                  </a:cubicBezTo>
                  <a:cubicBezTo>
                    <a:pt x="1926" y="2859"/>
                    <a:pt x="2198" y="2795"/>
                    <a:pt x="2453" y="2658"/>
                  </a:cubicBezTo>
                  <a:cubicBezTo>
                    <a:pt x="3445" y="2134"/>
                    <a:pt x="3632" y="805"/>
                    <a:pt x="28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3130;p73">
              <a:extLst>
                <a:ext uri="{FF2B5EF4-FFF2-40B4-BE49-F238E27FC236}">
                  <a16:creationId xmlns:a16="http://schemas.microsoft.com/office/drawing/2014/main" id="{708A1A94-AD69-4700-823F-EC9671565F76}"/>
                </a:ext>
              </a:extLst>
            </p:cNvPr>
            <p:cNvSpPr/>
            <p:nvPr/>
          </p:nvSpPr>
          <p:spPr>
            <a:xfrm rot="5400000">
              <a:off x="6854977" y="1954729"/>
              <a:ext cx="37193" cy="37193"/>
            </a:xfrm>
            <a:custGeom>
              <a:avLst/>
              <a:gdLst/>
              <a:ahLst/>
              <a:cxnLst/>
              <a:rect l="l" t="t" r="r" b="b"/>
              <a:pathLst>
                <a:path w="1517" h="1517" extrusionOk="0">
                  <a:moveTo>
                    <a:pt x="767" y="1"/>
                  </a:moveTo>
                  <a:cubicBezTo>
                    <a:pt x="337" y="1"/>
                    <a:pt x="0" y="337"/>
                    <a:pt x="0" y="768"/>
                  </a:cubicBezTo>
                  <a:cubicBezTo>
                    <a:pt x="0" y="1180"/>
                    <a:pt x="337" y="1517"/>
                    <a:pt x="767" y="1517"/>
                  </a:cubicBezTo>
                  <a:cubicBezTo>
                    <a:pt x="1179" y="1517"/>
                    <a:pt x="1516" y="1180"/>
                    <a:pt x="1516" y="768"/>
                  </a:cubicBezTo>
                  <a:cubicBezTo>
                    <a:pt x="1516" y="337"/>
                    <a:pt x="1179" y="1"/>
                    <a:pt x="7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Elipse 131">
            <a:extLst>
              <a:ext uri="{FF2B5EF4-FFF2-40B4-BE49-F238E27FC236}">
                <a16:creationId xmlns:a16="http://schemas.microsoft.com/office/drawing/2014/main" id="{D36DF9FB-320B-4043-A5B6-B85BD63AD238}"/>
              </a:ext>
            </a:extLst>
          </p:cNvPr>
          <p:cNvSpPr/>
          <p:nvPr/>
        </p:nvSpPr>
        <p:spPr>
          <a:xfrm>
            <a:off x="3150718" y="3175681"/>
            <a:ext cx="114279" cy="11427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Google Shape;3048;p73">
            <a:extLst>
              <a:ext uri="{FF2B5EF4-FFF2-40B4-BE49-F238E27FC236}">
                <a16:creationId xmlns:a16="http://schemas.microsoft.com/office/drawing/2014/main" id="{77496BFA-F967-4753-AD15-A2E46B9A6B92}"/>
              </a:ext>
            </a:extLst>
          </p:cNvPr>
          <p:cNvSpPr/>
          <p:nvPr/>
        </p:nvSpPr>
        <p:spPr>
          <a:xfrm rot="5400000">
            <a:off x="3035024" y="3416462"/>
            <a:ext cx="342838" cy="36736"/>
          </a:xfrm>
          <a:custGeom>
            <a:avLst/>
            <a:gdLst/>
            <a:ahLst/>
            <a:cxnLst/>
            <a:rect l="l" t="t" r="r" b="b"/>
            <a:pathLst>
              <a:path w="20346" h="1180" extrusionOk="0">
                <a:moveTo>
                  <a:pt x="787" y="0"/>
                </a:moveTo>
                <a:cubicBezTo>
                  <a:pt x="1" y="0"/>
                  <a:pt x="1" y="1179"/>
                  <a:pt x="787" y="1179"/>
                </a:cubicBezTo>
                <a:lnTo>
                  <a:pt x="19560" y="1179"/>
                </a:lnTo>
                <a:cubicBezTo>
                  <a:pt x="20346" y="1179"/>
                  <a:pt x="20346" y="0"/>
                  <a:pt x="1956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Elipse 133">
            <a:extLst>
              <a:ext uri="{FF2B5EF4-FFF2-40B4-BE49-F238E27FC236}">
                <a16:creationId xmlns:a16="http://schemas.microsoft.com/office/drawing/2014/main" id="{02F952E3-3A5F-4F7D-B71F-8545DFE69978}"/>
              </a:ext>
            </a:extLst>
          </p:cNvPr>
          <p:cNvSpPr/>
          <p:nvPr/>
        </p:nvSpPr>
        <p:spPr>
          <a:xfrm>
            <a:off x="4749241" y="3103602"/>
            <a:ext cx="114279" cy="11427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Google Shape;3048;p73">
            <a:extLst>
              <a:ext uri="{FF2B5EF4-FFF2-40B4-BE49-F238E27FC236}">
                <a16:creationId xmlns:a16="http://schemas.microsoft.com/office/drawing/2014/main" id="{1D09FF03-C1CC-4E69-9EF7-0DBC5F24A8BC}"/>
              </a:ext>
            </a:extLst>
          </p:cNvPr>
          <p:cNvSpPr/>
          <p:nvPr/>
        </p:nvSpPr>
        <p:spPr>
          <a:xfrm rot="5400000">
            <a:off x="4573483" y="3401523"/>
            <a:ext cx="457117" cy="36736"/>
          </a:xfrm>
          <a:custGeom>
            <a:avLst/>
            <a:gdLst/>
            <a:ahLst/>
            <a:cxnLst/>
            <a:rect l="l" t="t" r="r" b="b"/>
            <a:pathLst>
              <a:path w="20346" h="1180" extrusionOk="0">
                <a:moveTo>
                  <a:pt x="787" y="0"/>
                </a:moveTo>
                <a:cubicBezTo>
                  <a:pt x="1" y="0"/>
                  <a:pt x="1" y="1179"/>
                  <a:pt x="787" y="1179"/>
                </a:cubicBezTo>
                <a:lnTo>
                  <a:pt x="19560" y="1179"/>
                </a:lnTo>
                <a:cubicBezTo>
                  <a:pt x="20346" y="1179"/>
                  <a:pt x="20346" y="0"/>
                  <a:pt x="19560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Elipse 135">
            <a:extLst>
              <a:ext uri="{FF2B5EF4-FFF2-40B4-BE49-F238E27FC236}">
                <a16:creationId xmlns:a16="http://schemas.microsoft.com/office/drawing/2014/main" id="{8B38FBFE-37E9-490F-8F3A-838C7A464232}"/>
              </a:ext>
            </a:extLst>
          </p:cNvPr>
          <p:cNvSpPr/>
          <p:nvPr/>
        </p:nvSpPr>
        <p:spPr>
          <a:xfrm>
            <a:off x="6151894" y="3828351"/>
            <a:ext cx="114279" cy="11427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Google Shape;3048;p73">
            <a:extLst>
              <a:ext uri="{FF2B5EF4-FFF2-40B4-BE49-F238E27FC236}">
                <a16:creationId xmlns:a16="http://schemas.microsoft.com/office/drawing/2014/main" id="{C535C65A-17D7-423B-8533-A446714517FA}"/>
              </a:ext>
            </a:extLst>
          </p:cNvPr>
          <p:cNvSpPr/>
          <p:nvPr/>
        </p:nvSpPr>
        <p:spPr>
          <a:xfrm rot="5400000">
            <a:off x="6036200" y="3665536"/>
            <a:ext cx="342838" cy="36736"/>
          </a:xfrm>
          <a:custGeom>
            <a:avLst/>
            <a:gdLst/>
            <a:ahLst/>
            <a:cxnLst/>
            <a:rect l="l" t="t" r="r" b="b"/>
            <a:pathLst>
              <a:path w="20346" h="1180" extrusionOk="0">
                <a:moveTo>
                  <a:pt x="787" y="0"/>
                </a:moveTo>
                <a:cubicBezTo>
                  <a:pt x="1" y="0"/>
                  <a:pt x="1" y="1179"/>
                  <a:pt x="787" y="1179"/>
                </a:cubicBezTo>
                <a:lnTo>
                  <a:pt x="19560" y="1179"/>
                </a:lnTo>
                <a:cubicBezTo>
                  <a:pt x="20346" y="1179"/>
                  <a:pt x="20346" y="0"/>
                  <a:pt x="1956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Elipse 137">
            <a:extLst>
              <a:ext uri="{FF2B5EF4-FFF2-40B4-BE49-F238E27FC236}">
                <a16:creationId xmlns:a16="http://schemas.microsoft.com/office/drawing/2014/main" id="{6C1465AF-3E5E-4F16-9C31-D9D5701E9820}"/>
              </a:ext>
            </a:extLst>
          </p:cNvPr>
          <p:cNvSpPr/>
          <p:nvPr/>
        </p:nvSpPr>
        <p:spPr>
          <a:xfrm>
            <a:off x="6796977" y="3083615"/>
            <a:ext cx="114279" cy="11427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Google Shape;3048;p73">
            <a:extLst>
              <a:ext uri="{FF2B5EF4-FFF2-40B4-BE49-F238E27FC236}">
                <a16:creationId xmlns:a16="http://schemas.microsoft.com/office/drawing/2014/main" id="{60223456-1A08-487C-90BB-2EFFB502B979}"/>
              </a:ext>
            </a:extLst>
          </p:cNvPr>
          <p:cNvSpPr/>
          <p:nvPr/>
        </p:nvSpPr>
        <p:spPr>
          <a:xfrm rot="5400000">
            <a:off x="6618295" y="3381536"/>
            <a:ext cx="457117" cy="36736"/>
          </a:xfrm>
          <a:custGeom>
            <a:avLst/>
            <a:gdLst/>
            <a:ahLst/>
            <a:cxnLst/>
            <a:rect l="l" t="t" r="r" b="b"/>
            <a:pathLst>
              <a:path w="20346" h="1180" extrusionOk="0">
                <a:moveTo>
                  <a:pt x="787" y="0"/>
                </a:moveTo>
                <a:cubicBezTo>
                  <a:pt x="1" y="0"/>
                  <a:pt x="1" y="1179"/>
                  <a:pt x="787" y="1179"/>
                </a:cubicBezTo>
                <a:lnTo>
                  <a:pt x="19560" y="1179"/>
                </a:lnTo>
                <a:cubicBezTo>
                  <a:pt x="20346" y="1179"/>
                  <a:pt x="20346" y="0"/>
                  <a:pt x="1956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Elipse 139">
            <a:extLst>
              <a:ext uri="{FF2B5EF4-FFF2-40B4-BE49-F238E27FC236}">
                <a16:creationId xmlns:a16="http://schemas.microsoft.com/office/drawing/2014/main" id="{177B374C-5068-4660-82E5-38799A5844B4}"/>
              </a:ext>
            </a:extLst>
          </p:cNvPr>
          <p:cNvSpPr/>
          <p:nvPr/>
        </p:nvSpPr>
        <p:spPr>
          <a:xfrm>
            <a:off x="4942598" y="3089094"/>
            <a:ext cx="114279" cy="11427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Google Shape;3048;p73">
            <a:extLst>
              <a:ext uri="{FF2B5EF4-FFF2-40B4-BE49-F238E27FC236}">
                <a16:creationId xmlns:a16="http://schemas.microsoft.com/office/drawing/2014/main" id="{193215CE-738D-4564-8E43-6B9ADACD0490}"/>
              </a:ext>
            </a:extLst>
          </p:cNvPr>
          <p:cNvSpPr/>
          <p:nvPr/>
        </p:nvSpPr>
        <p:spPr>
          <a:xfrm rot="5400000">
            <a:off x="4763916" y="3387015"/>
            <a:ext cx="457117" cy="36736"/>
          </a:xfrm>
          <a:custGeom>
            <a:avLst/>
            <a:gdLst/>
            <a:ahLst/>
            <a:cxnLst/>
            <a:rect l="l" t="t" r="r" b="b"/>
            <a:pathLst>
              <a:path w="20346" h="1180" extrusionOk="0">
                <a:moveTo>
                  <a:pt x="787" y="0"/>
                </a:moveTo>
                <a:cubicBezTo>
                  <a:pt x="1" y="0"/>
                  <a:pt x="1" y="1179"/>
                  <a:pt x="787" y="1179"/>
                </a:cubicBezTo>
                <a:lnTo>
                  <a:pt x="19560" y="1179"/>
                </a:lnTo>
                <a:cubicBezTo>
                  <a:pt x="20346" y="1179"/>
                  <a:pt x="20346" y="0"/>
                  <a:pt x="1956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Elipse 141">
            <a:extLst>
              <a:ext uri="{FF2B5EF4-FFF2-40B4-BE49-F238E27FC236}">
                <a16:creationId xmlns:a16="http://schemas.microsoft.com/office/drawing/2014/main" id="{FC0551D2-FB2B-4110-BBE5-85861D6335DC}"/>
              </a:ext>
            </a:extLst>
          </p:cNvPr>
          <p:cNvSpPr/>
          <p:nvPr/>
        </p:nvSpPr>
        <p:spPr>
          <a:xfrm>
            <a:off x="6631816" y="3197894"/>
            <a:ext cx="114279" cy="11427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Google Shape;3048;p73">
            <a:extLst>
              <a:ext uri="{FF2B5EF4-FFF2-40B4-BE49-F238E27FC236}">
                <a16:creationId xmlns:a16="http://schemas.microsoft.com/office/drawing/2014/main" id="{337D294B-624C-4B51-B3F4-1ADCF135DF54}"/>
              </a:ext>
            </a:extLst>
          </p:cNvPr>
          <p:cNvSpPr/>
          <p:nvPr/>
        </p:nvSpPr>
        <p:spPr>
          <a:xfrm rot="5400000">
            <a:off x="6518777" y="3427248"/>
            <a:ext cx="319982" cy="36736"/>
          </a:xfrm>
          <a:custGeom>
            <a:avLst/>
            <a:gdLst/>
            <a:ahLst/>
            <a:cxnLst/>
            <a:rect l="l" t="t" r="r" b="b"/>
            <a:pathLst>
              <a:path w="20346" h="1180" extrusionOk="0">
                <a:moveTo>
                  <a:pt x="787" y="0"/>
                </a:moveTo>
                <a:cubicBezTo>
                  <a:pt x="1" y="0"/>
                  <a:pt x="1" y="1179"/>
                  <a:pt x="787" y="1179"/>
                </a:cubicBezTo>
                <a:lnTo>
                  <a:pt x="19560" y="1179"/>
                </a:lnTo>
                <a:cubicBezTo>
                  <a:pt x="20346" y="1179"/>
                  <a:pt x="20346" y="0"/>
                  <a:pt x="1956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Elipse 143">
            <a:extLst>
              <a:ext uri="{FF2B5EF4-FFF2-40B4-BE49-F238E27FC236}">
                <a16:creationId xmlns:a16="http://schemas.microsoft.com/office/drawing/2014/main" id="{945772D2-71DD-4C08-8402-676D0E8B3ACB}"/>
              </a:ext>
            </a:extLst>
          </p:cNvPr>
          <p:cNvSpPr/>
          <p:nvPr/>
        </p:nvSpPr>
        <p:spPr>
          <a:xfrm>
            <a:off x="5159505" y="3844133"/>
            <a:ext cx="114279" cy="11427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Google Shape;3048;p73">
            <a:extLst>
              <a:ext uri="{FF2B5EF4-FFF2-40B4-BE49-F238E27FC236}">
                <a16:creationId xmlns:a16="http://schemas.microsoft.com/office/drawing/2014/main" id="{FDD1225C-363E-4BF1-B5B2-63D7F518217B}"/>
              </a:ext>
            </a:extLst>
          </p:cNvPr>
          <p:cNvSpPr/>
          <p:nvPr/>
        </p:nvSpPr>
        <p:spPr>
          <a:xfrm rot="5400000">
            <a:off x="5014922" y="3666504"/>
            <a:ext cx="365694" cy="36569"/>
          </a:xfrm>
          <a:custGeom>
            <a:avLst/>
            <a:gdLst/>
            <a:ahLst/>
            <a:cxnLst/>
            <a:rect l="l" t="t" r="r" b="b"/>
            <a:pathLst>
              <a:path w="20346" h="1180" extrusionOk="0">
                <a:moveTo>
                  <a:pt x="787" y="0"/>
                </a:moveTo>
                <a:cubicBezTo>
                  <a:pt x="1" y="0"/>
                  <a:pt x="1" y="1179"/>
                  <a:pt x="787" y="1179"/>
                </a:cubicBezTo>
                <a:lnTo>
                  <a:pt x="19560" y="1179"/>
                </a:lnTo>
                <a:cubicBezTo>
                  <a:pt x="20346" y="1179"/>
                  <a:pt x="20346" y="0"/>
                  <a:pt x="1956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Elipse 145">
            <a:extLst>
              <a:ext uri="{FF2B5EF4-FFF2-40B4-BE49-F238E27FC236}">
                <a16:creationId xmlns:a16="http://schemas.microsoft.com/office/drawing/2014/main" id="{AFECE013-CFFC-4AA9-8A50-DEE91B15FC1C}"/>
              </a:ext>
            </a:extLst>
          </p:cNvPr>
          <p:cNvSpPr/>
          <p:nvPr/>
        </p:nvSpPr>
        <p:spPr>
          <a:xfrm>
            <a:off x="4107832" y="3836347"/>
            <a:ext cx="114279" cy="11427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Google Shape;3048;p73">
            <a:extLst>
              <a:ext uri="{FF2B5EF4-FFF2-40B4-BE49-F238E27FC236}">
                <a16:creationId xmlns:a16="http://schemas.microsoft.com/office/drawing/2014/main" id="{038BD51F-2409-40EE-BB7C-6B89CB8ADC14}"/>
              </a:ext>
            </a:extLst>
          </p:cNvPr>
          <p:cNvSpPr/>
          <p:nvPr/>
        </p:nvSpPr>
        <p:spPr>
          <a:xfrm rot="5400000">
            <a:off x="3963249" y="3658718"/>
            <a:ext cx="365694" cy="36569"/>
          </a:xfrm>
          <a:custGeom>
            <a:avLst/>
            <a:gdLst/>
            <a:ahLst/>
            <a:cxnLst/>
            <a:rect l="l" t="t" r="r" b="b"/>
            <a:pathLst>
              <a:path w="20346" h="1180" extrusionOk="0">
                <a:moveTo>
                  <a:pt x="787" y="0"/>
                </a:moveTo>
                <a:cubicBezTo>
                  <a:pt x="1" y="0"/>
                  <a:pt x="1" y="1179"/>
                  <a:pt x="787" y="1179"/>
                </a:cubicBezTo>
                <a:lnTo>
                  <a:pt x="19560" y="1179"/>
                </a:lnTo>
                <a:cubicBezTo>
                  <a:pt x="20346" y="1179"/>
                  <a:pt x="20346" y="0"/>
                  <a:pt x="1956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8" name="Elipse 147">
            <a:extLst>
              <a:ext uri="{FF2B5EF4-FFF2-40B4-BE49-F238E27FC236}">
                <a16:creationId xmlns:a16="http://schemas.microsoft.com/office/drawing/2014/main" id="{60C47DA7-B84C-4A94-807B-68F4016FFCD2}"/>
              </a:ext>
            </a:extLst>
          </p:cNvPr>
          <p:cNvSpPr/>
          <p:nvPr/>
        </p:nvSpPr>
        <p:spPr>
          <a:xfrm>
            <a:off x="3598956" y="3804708"/>
            <a:ext cx="114279" cy="11427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Google Shape;3048;p73">
            <a:extLst>
              <a:ext uri="{FF2B5EF4-FFF2-40B4-BE49-F238E27FC236}">
                <a16:creationId xmlns:a16="http://schemas.microsoft.com/office/drawing/2014/main" id="{93FAF0A7-4F77-4B7C-839A-C8F643856B8F}"/>
              </a:ext>
            </a:extLst>
          </p:cNvPr>
          <p:cNvSpPr/>
          <p:nvPr/>
        </p:nvSpPr>
        <p:spPr>
          <a:xfrm rot="5400000">
            <a:off x="3454373" y="3627079"/>
            <a:ext cx="365694" cy="36569"/>
          </a:xfrm>
          <a:custGeom>
            <a:avLst/>
            <a:gdLst/>
            <a:ahLst/>
            <a:cxnLst/>
            <a:rect l="l" t="t" r="r" b="b"/>
            <a:pathLst>
              <a:path w="20346" h="1180" extrusionOk="0">
                <a:moveTo>
                  <a:pt x="787" y="0"/>
                </a:moveTo>
                <a:cubicBezTo>
                  <a:pt x="1" y="0"/>
                  <a:pt x="1" y="1179"/>
                  <a:pt x="787" y="1179"/>
                </a:cubicBezTo>
                <a:lnTo>
                  <a:pt x="19560" y="1179"/>
                </a:lnTo>
                <a:cubicBezTo>
                  <a:pt x="20346" y="1179"/>
                  <a:pt x="20346" y="0"/>
                  <a:pt x="19560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0" name="Elipse 149">
            <a:extLst>
              <a:ext uri="{FF2B5EF4-FFF2-40B4-BE49-F238E27FC236}">
                <a16:creationId xmlns:a16="http://schemas.microsoft.com/office/drawing/2014/main" id="{ECB64BEC-5C20-4D44-A25A-CB49C6EAA1FA}"/>
              </a:ext>
            </a:extLst>
          </p:cNvPr>
          <p:cNvSpPr/>
          <p:nvPr/>
        </p:nvSpPr>
        <p:spPr>
          <a:xfrm>
            <a:off x="6003159" y="3905695"/>
            <a:ext cx="114279" cy="11427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Google Shape;3048;p73">
            <a:extLst>
              <a:ext uri="{FF2B5EF4-FFF2-40B4-BE49-F238E27FC236}">
                <a16:creationId xmlns:a16="http://schemas.microsoft.com/office/drawing/2014/main" id="{5C903A64-C1BA-4ACF-AEED-39BA9E8D8D4B}"/>
              </a:ext>
            </a:extLst>
          </p:cNvPr>
          <p:cNvSpPr/>
          <p:nvPr/>
        </p:nvSpPr>
        <p:spPr>
          <a:xfrm rot="5400000">
            <a:off x="5790007" y="3660036"/>
            <a:ext cx="502829" cy="36569"/>
          </a:xfrm>
          <a:custGeom>
            <a:avLst/>
            <a:gdLst/>
            <a:ahLst/>
            <a:cxnLst/>
            <a:rect l="l" t="t" r="r" b="b"/>
            <a:pathLst>
              <a:path w="20346" h="1180" extrusionOk="0">
                <a:moveTo>
                  <a:pt x="787" y="0"/>
                </a:moveTo>
                <a:cubicBezTo>
                  <a:pt x="1" y="0"/>
                  <a:pt x="1" y="1179"/>
                  <a:pt x="787" y="1179"/>
                </a:cubicBezTo>
                <a:lnTo>
                  <a:pt x="19560" y="1179"/>
                </a:lnTo>
                <a:cubicBezTo>
                  <a:pt x="20346" y="1179"/>
                  <a:pt x="20346" y="0"/>
                  <a:pt x="19560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2" name="Elipse 151">
            <a:extLst>
              <a:ext uri="{FF2B5EF4-FFF2-40B4-BE49-F238E27FC236}">
                <a16:creationId xmlns:a16="http://schemas.microsoft.com/office/drawing/2014/main" id="{6EE4ED32-73FC-41C3-92ED-C56C98C1B30A}"/>
              </a:ext>
            </a:extLst>
          </p:cNvPr>
          <p:cNvSpPr/>
          <p:nvPr/>
        </p:nvSpPr>
        <p:spPr>
          <a:xfrm>
            <a:off x="3937202" y="3913865"/>
            <a:ext cx="114279" cy="114279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Google Shape;3048;p73">
            <a:extLst>
              <a:ext uri="{FF2B5EF4-FFF2-40B4-BE49-F238E27FC236}">
                <a16:creationId xmlns:a16="http://schemas.microsoft.com/office/drawing/2014/main" id="{6B789665-8230-4FFD-A0E8-CD94967B5E20}"/>
              </a:ext>
            </a:extLst>
          </p:cNvPr>
          <p:cNvSpPr/>
          <p:nvPr/>
        </p:nvSpPr>
        <p:spPr>
          <a:xfrm rot="5400000">
            <a:off x="3724051" y="3668205"/>
            <a:ext cx="502829" cy="36569"/>
          </a:xfrm>
          <a:custGeom>
            <a:avLst/>
            <a:gdLst/>
            <a:ahLst/>
            <a:cxnLst/>
            <a:rect l="l" t="t" r="r" b="b"/>
            <a:pathLst>
              <a:path w="20346" h="1180" extrusionOk="0">
                <a:moveTo>
                  <a:pt x="787" y="0"/>
                </a:moveTo>
                <a:cubicBezTo>
                  <a:pt x="1" y="0"/>
                  <a:pt x="1" y="1179"/>
                  <a:pt x="787" y="1179"/>
                </a:cubicBezTo>
                <a:lnTo>
                  <a:pt x="19560" y="1179"/>
                </a:lnTo>
                <a:cubicBezTo>
                  <a:pt x="20346" y="1179"/>
                  <a:pt x="20346" y="0"/>
                  <a:pt x="19560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4" name="Elipse 153">
            <a:extLst>
              <a:ext uri="{FF2B5EF4-FFF2-40B4-BE49-F238E27FC236}">
                <a16:creationId xmlns:a16="http://schemas.microsoft.com/office/drawing/2014/main" id="{C4F59764-2326-4DB8-81CB-E0B9DBB1345E}"/>
              </a:ext>
            </a:extLst>
          </p:cNvPr>
          <p:cNvSpPr/>
          <p:nvPr/>
        </p:nvSpPr>
        <p:spPr>
          <a:xfrm>
            <a:off x="3769594" y="3914078"/>
            <a:ext cx="114279" cy="1142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Google Shape;3048;p73">
            <a:extLst>
              <a:ext uri="{FF2B5EF4-FFF2-40B4-BE49-F238E27FC236}">
                <a16:creationId xmlns:a16="http://schemas.microsoft.com/office/drawing/2014/main" id="{BA4F9985-72EC-4422-A764-DFA975A8107E}"/>
              </a:ext>
            </a:extLst>
          </p:cNvPr>
          <p:cNvSpPr/>
          <p:nvPr/>
        </p:nvSpPr>
        <p:spPr>
          <a:xfrm rot="5400000">
            <a:off x="3556443" y="3668419"/>
            <a:ext cx="502829" cy="36569"/>
          </a:xfrm>
          <a:custGeom>
            <a:avLst/>
            <a:gdLst/>
            <a:ahLst/>
            <a:cxnLst/>
            <a:rect l="l" t="t" r="r" b="b"/>
            <a:pathLst>
              <a:path w="20346" h="1180" extrusionOk="0">
                <a:moveTo>
                  <a:pt x="787" y="0"/>
                </a:moveTo>
                <a:cubicBezTo>
                  <a:pt x="1" y="0"/>
                  <a:pt x="1" y="1179"/>
                  <a:pt x="787" y="1179"/>
                </a:cubicBezTo>
                <a:lnTo>
                  <a:pt x="19560" y="1179"/>
                </a:lnTo>
                <a:cubicBezTo>
                  <a:pt x="20346" y="1179"/>
                  <a:pt x="20346" y="0"/>
                  <a:pt x="1956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6" name="Elipse 155">
            <a:extLst>
              <a:ext uri="{FF2B5EF4-FFF2-40B4-BE49-F238E27FC236}">
                <a16:creationId xmlns:a16="http://schemas.microsoft.com/office/drawing/2014/main" id="{25B04B06-309F-470C-B354-4E774EA01407}"/>
              </a:ext>
            </a:extLst>
          </p:cNvPr>
          <p:cNvSpPr/>
          <p:nvPr/>
        </p:nvSpPr>
        <p:spPr>
          <a:xfrm>
            <a:off x="5833424" y="3902299"/>
            <a:ext cx="114279" cy="1142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Google Shape;3048;p73">
            <a:extLst>
              <a:ext uri="{FF2B5EF4-FFF2-40B4-BE49-F238E27FC236}">
                <a16:creationId xmlns:a16="http://schemas.microsoft.com/office/drawing/2014/main" id="{81C47947-9577-4FC6-A92A-25F60AF894EA}"/>
              </a:ext>
            </a:extLst>
          </p:cNvPr>
          <p:cNvSpPr/>
          <p:nvPr/>
        </p:nvSpPr>
        <p:spPr>
          <a:xfrm rot="5400000">
            <a:off x="5617427" y="3656639"/>
            <a:ext cx="502829" cy="36569"/>
          </a:xfrm>
          <a:custGeom>
            <a:avLst/>
            <a:gdLst/>
            <a:ahLst/>
            <a:cxnLst/>
            <a:rect l="l" t="t" r="r" b="b"/>
            <a:pathLst>
              <a:path w="20346" h="1180" extrusionOk="0">
                <a:moveTo>
                  <a:pt x="787" y="0"/>
                </a:moveTo>
                <a:cubicBezTo>
                  <a:pt x="1" y="0"/>
                  <a:pt x="1" y="1179"/>
                  <a:pt x="787" y="1179"/>
                </a:cubicBezTo>
                <a:lnTo>
                  <a:pt x="19560" y="1179"/>
                </a:lnTo>
                <a:cubicBezTo>
                  <a:pt x="20346" y="1179"/>
                  <a:pt x="20346" y="0"/>
                  <a:pt x="1956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8" name="Elipse 157">
            <a:extLst>
              <a:ext uri="{FF2B5EF4-FFF2-40B4-BE49-F238E27FC236}">
                <a16:creationId xmlns:a16="http://schemas.microsoft.com/office/drawing/2014/main" id="{75F9C060-FA1D-4D4A-8925-C9E2D6EFD795}"/>
              </a:ext>
            </a:extLst>
          </p:cNvPr>
          <p:cNvSpPr/>
          <p:nvPr/>
        </p:nvSpPr>
        <p:spPr>
          <a:xfrm>
            <a:off x="5663238" y="3808360"/>
            <a:ext cx="114279" cy="1142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Google Shape;3048;p73">
            <a:extLst>
              <a:ext uri="{FF2B5EF4-FFF2-40B4-BE49-F238E27FC236}">
                <a16:creationId xmlns:a16="http://schemas.microsoft.com/office/drawing/2014/main" id="{FEEAB9E4-E5FD-4800-94D2-AE7C556D2B3B}"/>
              </a:ext>
            </a:extLst>
          </p:cNvPr>
          <p:cNvSpPr/>
          <p:nvPr/>
        </p:nvSpPr>
        <p:spPr>
          <a:xfrm rot="5400000">
            <a:off x="5561520" y="3678930"/>
            <a:ext cx="274270" cy="36569"/>
          </a:xfrm>
          <a:custGeom>
            <a:avLst/>
            <a:gdLst/>
            <a:ahLst/>
            <a:cxnLst/>
            <a:rect l="l" t="t" r="r" b="b"/>
            <a:pathLst>
              <a:path w="20346" h="1180" extrusionOk="0">
                <a:moveTo>
                  <a:pt x="787" y="0"/>
                </a:moveTo>
                <a:cubicBezTo>
                  <a:pt x="1" y="0"/>
                  <a:pt x="1" y="1179"/>
                  <a:pt x="787" y="1179"/>
                </a:cubicBezTo>
                <a:lnTo>
                  <a:pt x="19560" y="1179"/>
                </a:lnTo>
                <a:cubicBezTo>
                  <a:pt x="20346" y="1179"/>
                  <a:pt x="20346" y="0"/>
                  <a:pt x="1956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0" name="Google Shape;3049;p73">
            <a:extLst>
              <a:ext uri="{FF2B5EF4-FFF2-40B4-BE49-F238E27FC236}">
                <a16:creationId xmlns:a16="http://schemas.microsoft.com/office/drawing/2014/main" id="{61070E50-1464-4194-A46F-927612771D37}"/>
              </a:ext>
            </a:extLst>
          </p:cNvPr>
          <p:cNvSpPr/>
          <p:nvPr/>
        </p:nvSpPr>
        <p:spPr>
          <a:xfrm rot="5400000">
            <a:off x="4472676" y="3383533"/>
            <a:ext cx="319982" cy="36174"/>
          </a:xfrm>
          <a:custGeom>
            <a:avLst/>
            <a:gdLst/>
            <a:ahLst/>
            <a:cxnLst/>
            <a:rect l="l" t="t" r="r" b="b"/>
            <a:pathLst>
              <a:path w="27832" h="1162" extrusionOk="0">
                <a:moveTo>
                  <a:pt x="786" y="1"/>
                </a:moveTo>
                <a:cubicBezTo>
                  <a:pt x="0" y="1"/>
                  <a:pt x="0" y="1161"/>
                  <a:pt x="786" y="1161"/>
                </a:cubicBezTo>
                <a:lnTo>
                  <a:pt x="27046" y="1161"/>
                </a:lnTo>
                <a:cubicBezTo>
                  <a:pt x="27832" y="1161"/>
                  <a:pt x="27832" y="1"/>
                  <a:pt x="27046" y="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3077;p73">
            <a:extLst>
              <a:ext uri="{FF2B5EF4-FFF2-40B4-BE49-F238E27FC236}">
                <a16:creationId xmlns:a16="http://schemas.microsoft.com/office/drawing/2014/main" id="{541365DC-BF14-4198-AB98-4BDE9F0EB659}"/>
              </a:ext>
            </a:extLst>
          </p:cNvPr>
          <p:cNvSpPr/>
          <p:nvPr/>
        </p:nvSpPr>
        <p:spPr>
          <a:xfrm rot="5400000">
            <a:off x="4575852" y="3199384"/>
            <a:ext cx="105473" cy="104913"/>
          </a:xfrm>
          <a:custGeom>
            <a:avLst/>
            <a:gdLst/>
            <a:ahLst/>
            <a:cxnLst/>
            <a:rect l="l" t="t" r="r" b="b"/>
            <a:pathLst>
              <a:path w="3388" h="3370" extrusionOk="0">
                <a:moveTo>
                  <a:pt x="1703" y="0"/>
                </a:moveTo>
                <a:cubicBezTo>
                  <a:pt x="767" y="0"/>
                  <a:pt x="0" y="749"/>
                  <a:pt x="0" y="1685"/>
                </a:cubicBezTo>
                <a:cubicBezTo>
                  <a:pt x="0" y="2621"/>
                  <a:pt x="767" y="3369"/>
                  <a:pt x="1703" y="3369"/>
                </a:cubicBezTo>
                <a:cubicBezTo>
                  <a:pt x="2620" y="3369"/>
                  <a:pt x="3388" y="2621"/>
                  <a:pt x="3388" y="1685"/>
                </a:cubicBezTo>
                <a:cubicBezTo>
                  <a:pt x="3388" y="749"/>
                  <a:pt x="2620" y="0"/>
                  <a:pt x="1703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3042;p73">
            <a:extLst>
              <a:ext uri="{FF2B5EF4-FFF2-40B4-BE49-F238E27FC236}">
                <a16:creationId xmlns:a16="http://schemas.microsoft.com/office/drawing/2014/main" id="{2296B997-A551-4247-A7D6-D1FDA25DAEDC}"/>
              </a:ext>
            </a:extLst>
          </p:cNvPr>
          <p:cNvSpPr txBox="1">
            <a:spLocks/>
          </p:cNvSpPr>
          <p:nvPr/>
        </p:nvSpPr>
        <p:spPr>
          <a:xfrm>
            <a:off x="1653056" y="3217881"/>
            <a:ext cx="1008684" cy="5260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dirty="0">
                <a:latin typeface="Oxygen" panose="02000503000000000000" pitchFamily="2" charset="0"/>
              </a:rPr>
              <a:t>GEN AR MUTADO</a:t>
            </a:r>
            <a:endParaRPr lang="es-ES" sz="1100" dirty="0">
              <a:latin typeface="Oxygen" panose="02000503000000000000" pitchFamily="2" charset="0"/>
            </a:endParaRPr>
          </a:p>
        </p:txBody>
      </p:sp>
      <p:sp>
        <p:nvSpPr>
          <p:cNvPr id="226" name="Google Shape;2924;p67">
            <a:extLst>
              <a:ext uri="{FF2B5EF4-FFF2-40B4-BE49-F238E27FC236}">
                <a16:creationId xmlns:a16="http://schemas.microsoft.com/office/drawing/2014/main" id="{8FE96661-029D-4C04-BD6D-73AE263310A8}"/>
              </a:ext>
            </a:extLst>
          </p:cNvPr>
          <p:cNvSpPr/>
          <p:nvPr/>
        </p:nvSpPr>
        <p:spPr>
          <a:xfrm>
            <a:off x="889485" y="399550"/>
            <a:ext cx="508200" cy="508200"/>
          </a:xfrm>
          <a:prstGeom prst="ellipse">
            <a:avLst/>
          </a:prstGeom>
          <a:solidFill>
            <a:schemeClr val="tx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27" name="Google Shape;2923;p67">
            <a:extLst>
              <a:ext uri="{FF2B5EF4-FFF2-40B4-BE49-F238E27FC236}">
                <a16:creationId xmlns:a16="http://schemas.microsoft.com/office/drawing/2014/main" id="{4DAACFF6-2054-4DE2-9698-59564AB39EE0}"/>
              </a:ext>
            </a:extLst>
          </p:cNvPr>
          <p:cNvGraphicFramePr/>
          <p:nvPr/>
        </p:nvGraphicFramePr>
        <p:xfrm>
          <a:off x="962209" y="421321"/>
          <a:ext cx="6095150" cy="1080700"/>
        </p:xfrm>
        <a:graphic>
          <a:graphicData uri="http://schemas.openxmlformats.org/drawingml/2006/table">
            <a:tbl>
              <a:tblPr>
                <a:noFill/>
                <a:tableStyleId>{6F33CAA1-AC1F-4E25-BA4F-BFFA522C375F}</a:tableStyleId>
              </a:tblPr>
              <a:tblGrid>
                <a:gridCol w="72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 dirty="0">
                          <a:solidFill>
                            <a:schemeClr val="accent4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1</a:t>
                      </a:r>
                      <a:endParaRPr sz="2200" b="1" dirty="0">
                        <a:solidFill>
                          <a:schemeClr val="accent4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Calvicie y pelo canoso</a:t>
                      </a:r>
                      <a:endParaRPr sz="1800" dirty="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b="1" dirty="0">
                        <a:solidFill>
                          <a:schemeClr val="accent4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228" name="Conector recto de flecha 227">
            <a:extLst>
              <a:ext uri="{FF2B5EF4-FFF2-40B4-BE49-F238E27FC236}">
                <a16:creationId xmlns:a16="http://schemas.microsoft.com/office/drawing/2014/main" id="{184439CB-BDE1-4C72-91AA-3E95F8E398C3}"/>
              </a:ext>
            </a:extLst>
          </p:cNvPr>
          <p:cNvCxnSpPr>
            <a:cxnSpLocks/>
          </p:cNvCxnSpPr>
          <p:nvPr/>
        </p:nvCxnSpPr>
        <p:spPr>
          <a:xfrm>
            <a:off x="4249265" y="713528"/>
            <a:ext cx="828000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CuadroTexto 228">
            <a:extLst>
              <a:ext uri="{FF2B5EF4-FFF2-40B4-BE49-F238E27FC236}">
                <a16:creationId xmlns:a16="http://schemas.microsoft.com/office/drawing/2014/main" id="{12F06767-C810-46D2-B564-4D4D71632ADF}"/>
              </a:ext>
            </a:extLst>
          </p:cNvPr>
          <p:cNvSpPr txBox="1"/>
          <p:nvPr/>
        </p:nvSpPr>
        <p:spPr>
          <a:xfrm>
            <a:off x="5141474" y="421883"/>
            <a:ext cx="4017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2B292E"/>
                </a:solidFill>
                <a:latin typeface="Oxygen" panose="02000503000000000000" pitchFamily="2" charset="0"/>
              </a:rPr>
              <a:t>Knock-out del gen IRF4 completo</a:t>
            </a:r>
          </a:p>
          <a:p>
            <a:r>
              <a:rPr lang="es-ES" sz="1600" dirty="0" err="1">
                <a:solidFill>
                  <a:srgbClr val="2B292E"/>
                </a:solidFill>
                <a:latin typeface="Oxygen" panose="02000503000000000000" pitchFamily="2" charset="0"/>
              </a:rPr>
              <a:t>Knock</a:t>
            </a:r>
            <a:r>
              <a:rPr lang="es-ES" sz="1600" dirty="0">
                <a:solidFill>
                  <a:srgbClr val="2B292E"/>
                </a:solidFill>
                <a:latin typeface="Oxygen" panose="02000503000000000000" pitchFamily="2" charset="0"/>
              </a:rPr>
              <a:t>-in en mitad del gen AR (363, C&gt;T)</a:t>
            </a:r>
            <a:endParaRPr lang="en-US" sz="1600" dirty="0">
              <a:solidFill>
                <a:srgbClr val="2B292E"/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3605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DE089E4F-271B-4BAE-BC8B-CA609AFE9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6101"/>
            <a:ext cx="9144000" cy="2173857"/>
          </a:xfrm>
          <a:prstGeom prst="rect">
            <a:avLst/>
          </a:prstGeom>
        </p:spPr>
      </p:pic>
      <p:sp>
        <p:nvSpPr>
          <p:cNvPr id="12" name="Google Shape;2924;p67">
            <a:extLst>
              <a:ext uri="{FF2B5EF4-FFF2-40B4-BE49-F238E27FC236}">
                <a16:creationId xmlns:a16="http://schemas.microsoft.com/office/drawing/2014/main" id="{611A2CD0-27A8-4216-978B-AC907CF24665}"/>
              </a:ext>
            </a:extLst>
          </p:cNvPr>
          <p:cNvSpPr/>
          <p:nvPr/>
        </p:nvSpPr>
        <p:spPr>
          <a:xfrm>
            <a:off x="889485" y="399550"/>
            <a:ext cx="508200" cy="508200"/>
          </a:xfrm>
          <a:prstGeom prst="ellipse">
            <a:avLst/>
          </a:prstGeom>
          <a:solidFill>
            <a:schemeClr val="tx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3" name="Google Shape;2923;p67">
            <a:extLst>
              <a:ext uri="{FF2B5EF4-FFF2-40B4-BE49-F238E27FC236}">
                <a16:creationId xmlns:a16="http://schemas.microsoft.com/office/drawing/2014/main" id="{4D0FC05A-C113-4522-B44F-BB15F53AEC5A}"/>
              </a:ext>
            </a:extLst>
          </p:cNvPr>
          <p:cNvGraphicFramePr/>
          <p:nvPr/>
        </p:nvGraphicFramePr>
        <p:xfrm>
          <a:off x="962209" y="421321"/>
          <a:ext cx="6095150" cy="1080700"/>
        </p:xfrm>
        <a:graphic>
          <a:graphicData uri="http://schemas.openxmlformats.org/drawingml/2006/table">
            <a:tbl>
              <a:tblPr>
                <a:noFill/>
                <a:tableStyleId>{6F33CAA1-AC1F-4E25-BA4F-BFFA522C375F}</a:tableStyleId>
              </a:tblPr>
              <a:tblGrid>
                <a:gridCol w="72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 dirty="0">
                          <a:solidFill>
                            <a:schemeClr val="accent4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1</a:t>
                      </a:r>
                      <a:endParaRPr sz="2200" b="1" dirty="0">
                        <a:solidFill>
                          <a:schemeClr val="accent4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Calvicie y pelo canoso</a:t>
                      </a:r>
                      <a:endParaRPr sz="1800" dirty="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b="1" dirty="0">
                        <a:solidFill>
                          <a:schemeClr val="accent4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75AA1509-619C-4A01-9FB1-F47AEBD943B4}"/>
              </a:ext>
            </a:extLst>
          </p:cNvPr>
          <p:cNvCxnSpPr>
            <a:cxnSpLocks/>
          </p:cNvCxnSpPr>
          <p:nvPr/>
        </p:nvCxnSpPr>
        <p:spPr>
          <a:xfrm>
            <a:off x="4249265" y="713528"/>
            <a:ext cx="828000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67137E3-8646-491F-A302-3B59DA553C1F}"/>
              </a:ext>
            </a:extLst>
          </p:cNvPr>
          <p:cNvSpPr txBox="1"/>
          <p:nvPr/>
        </p:nvSpPr>
        <p:spPr>
          <a:xfrm>
            <a:off x="5141474" y="421883"/>
            <a:ext cx="4017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2B292E"/>
                </a:solidFill>
                <a:latin typeface="Oxygen" panose="02000503000000000000" pitchFamily="2" charset="0"/>
              </a:rPr>
              <a:t>Knock-out del gen IRF4 completo</a:t>
            </a:r>
          </a:p>
          <a:p>
            <a:r>
              <a:rPr lang="es-ES" sz="1600" dirty="0" err="1">
                <a:solidFill>
                  <a:srgbClr val="2B292E"/>
                </a:solidFill>
                <a:latin typeface="Oxygen" panose="02000503000000000000" pitchFamily="2" charset="0"/>
              </a:rPr>
              <a:t>Knock</a:t>
            </a:r>
            <a:r>
              <a:rPr lang="es-ES" sz="1600" dirty="0">
                <a:solidFill>
                  <a:srgbClr val="2B292E"/>
                </a:solidFill>
                <a:latin typeface="Oxygen" panose="02000503000000000000" pitchFamily="2" charset="0"/>
              </a:rPr>
              <a:t>-in en mitad del gen AR (363, C&gt;T)</a:t>
            </a:r>
            <a:endParaRPr lang="en-US" sz="1600" dirty="0">
              <a:solidFill>
                <a:srgbClr val="2B292E"/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4645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63AF4BA0-04D5-4FF9-B1FE-CA8F00C10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674" y="2635396"/>
            <a:ext cx="5791200" cy="3429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6482A44-613F-4629-B1BA-3F201D370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674" y="3306989"/>
            <a:ext cx="5838825" cy="28575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CB5EE7B8-CBBF-46E1-A0AA-997416C222B8}"/>
              </a:ext>
            </a:extLst>
          </p:cNvPr>
          <p:cNvSpPr txBox="1"/>
          <p:nvPr/>
        </p:nvSpPr>
        <p:spPr>
          <a:xfrm>
            <a:off x="660375" y="2612402"/>
            <a:ext cx="3839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2B292E"/>
                </a:solidFill>
                <a:latin typeface="Oxygen" panose="02000503000000000000" pitchFamily="2" charset="0"/>
              </a:rPr>
              <a:t>GUÍA (ARN)</a:t>
            </a:r>
            <a:endParaRPr lang="en-US" sz="1600" dirty="0">
              <a:solidFill>
                <a:srgbClr val="2B292E"/>
              </a:solidFill>
              <a:latin typeface="Oxygen" panose="02000503000000000000" pitchFamily="2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A8E0CDF-9736-4EBF-8927-8610C193340E}"/>
              </a:ext>
            </a:extLst>
          </p:cNvPr>
          <p:cNvSpPr txBox="1"/>
          <p:nvPr/>
        </p:nvSpPr>
        <p:spPr>
          <a:xfrm>
            <a:off x="660375" y="3280673"/>
            <a:ext cx="3839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2B292E"/>
                </a:solidFill>
                <a:latin typeface="Oxygen" panose="02000503000000000000" pitchFamily="2" charset="0"/>
              </a:rPr>
              <a:t>MOLDE (ADN)</a:t>
            </a:r>
            <a:endParaRPr lang="en-US" sz="1600" dirty="0">
              <a:solidFill>
                <a:srgbClr val="2B292E"/>
              </a:solidFill>
              <a:latin typeface="Oxygen" panose="02000503000000000000" pitchFamily="2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3F4C7B89-BA40-4B34-B6AB-5BBDEC9FD729}"/>
              </a:ext>
            </a:extLst>
          </p:cNvPr>
          <p:cNvSpPr/>
          <p:nvPr/>
        </p:nvSpPr>
        <p:spPr>
          <a:xfrm>
            <a:off x="5118010" y="3298693"/>
            <a:ext cx="165187" cy="285750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2027218-EAA9-4E49-97BC-6D800AE97638}"/>
              </a:ext>
            </a:extLst>
          </p:cNvPr>
          <p:cNvSpPr txBox="1"/>
          <p:nvPr/>
        </p:nvSpPr>
        <p:spPr>
          <a:xfrm>
            <a:off x="660375" y="1987863"/>
            <a:ext cx="3839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2B292E"/>
                </a:solidFill>
                <a:latin typeface="Oxygen" panose="02000503000000000000" pitchFamily="2" charset="0"/>
              </a:rPr>
              <a:t>ADN ORIGINAL</a:t>
            </a:r>
            <a:endParaRPr lang="en-US" sz="1600" dirty="0">
              <a:solidFill>
                <a:srgbClr val="2B292E"/>
              </a:solidFill>
              <a:latin typeface="Oxygen" panose="02000503000000000000" pitchFamily="2" charset="0"/>
            </a:endParaRPr>
          </a:p>
        </p:txBody>
      </p:sp>
      <p:sp>
        <p:nvSpPr>
          <p:cNvPr id="23" name="Google Shape;2924;p67">
            <a:extLst>
              <a:ext uri="{FF2B5EF4-FFF2-40B4-BE49-F238E27FC236}">
                <a16:creationId xmlns:a16="http://schemas.microsoft.com/office/drawing/2014/main" id="{0812881A-E932-4AB2-851B-41E03F344684}"/>
              </a:ext>
            </a:extLst>
          </p:cNvPr>
          <p:cNvSpPr/>
          <p:nvPr/>
        </p:nvSpPr>
        <p:spPr>
          <a:xfrm>
            <a:off x="889485" y="399550"/>
            <a:ext cx="508200" cy="508200"/>
          </a:xfrm>
          <a:prstGeom prst="ellipse">
            <a:avLst/>
          </a:prstGeom>
          <a:solidFill>
            <a:schemeClr val="tx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4" name="Google Shape;2923;p67">
            <a:extLst>
              <a:ext uri="{FF2B5EF4-FFF2-40B4-BE49-F238E27FC236}">
                <a16:creationId xmlns:a16="http://schemas.microsoft.com/office/drawing/2014/main" id="{68F1E3BC-274E-4624-81B7-BFFA4D166839}"/>
              </a:ext>
            </a:extLst>
          </p:cNvPr>
          <p:cNvGraphicFramePr/>
          <p:nvPr/>
        </p:nvGraphicFramePr>
        <p:xfrm>
          <a:off x="962209" y="421321"/>
          <a:ext cx="6095150" cy="1080700"/>
        </p:xfrm>
        <a:graphic>
          <a:graphicData uri="http://schemas.openxmlformats.org/drawingml/2006/table">
            <a:tbl>
              <a:tblPr>
                <a:noFill/>
                <a:tableStyleId>{6F33CAA1-AC1F-4E25-BA4F-BFFA522C375F}</a:tableStyleId>
              </a:tblPr>
              <a:tblGrid>
                <a:gridCol w="72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 dirty="0">
                          <a:solidFill>
                            <a:schemeClr val="accent4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1</a:t>
                      </a:r>
                      <a:endParaRPr sz="2200" b="1" dirty="0">
                        <a:solidFill>
                          <a:schemeClr val="accent4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Calvicie y pelo canoso</a:t>
                      </a:r>
                      <a:endParaRPr sz="1800" dirty="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b="1" dirty="0">
                        <a:solidFill>
                          <a:schemeClr val="accent4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3501B0BD-0D53-44B1-A3BE-E178B5A03590}"/>
              </a:ext>
            </a:extLst>
          </p:cNvPr>
          <p:cNvCxnSpPr>
            <a:cxnSpLocks/>
          </p:cNvCxnSpPr>
          <p:nvPr/>
        </p:nvCxnSpPr>
        <p:spPr>
          <a:xfrm>
            <a:off x="4249265" y="713528"/>
            <a:ext cx="828000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A5E6C48B-AE23-42E0-AC4B-40754723C235}"/>
              </a:ext>
            </a:extLst>
          </p:cNvPr>
          <p:cNvSpPr txBox="1"/>
          <p:nvPr/>
        </p:nvSpPr>
        <p:spPr>
          <a:xfrm>
            <a:off x="5141474" y="421883"/>
            <a:ext cx="40170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2B292E"/>
                </a:solidFill>
                <a:latin typeface="Oxygen" panose="02000503000000000000" pitchFamily="2" charset="0"/>
              </a:rPr>
              <a:t>Knock-out del gen IRF4 completo</a:t>
            </a:r>
          </a:p>
          <a:p>
            <a:r>
              <a:rPr lang="es-ES" sz="1600" dirty="0" err="1">
                <a:solidFill>
                  <a:srgbClr val="2B292E"/>
                </a:solidFill>
                <a:latin typeface="Oxygen" panose="02000503000000000000" pitchFamily="2" charset="0"/>
              </a:rPr>
              <a:t>Knock</a:t>
            </a:r>
            <a:r>
              <a:rPr lang="es-ES" sz="1600" dirty="0">
                <a:solidFill>
                  <a:srgbClr val="2B292E"/>
                </a:solidFill>
                <a:latin typeface="Oxygen" panose="02000503000000000000" pitchFamily="2" charset="0"/>
              </a:rPr>
              <a:t>-in en mitad del gen AR (363, C&gt;T)</a:t>
            </a:r>
            <a:endParaRPr lang="en-US" sz="1600" dirty="0">
              <a:solidFill>
                <a:srgbClr val="2B292E"/>
              </a:solidFill>
              <a:latin typeface="Oxygen" panose="02000503000000000000" pitchFamily="2" charset="0"/>
            </a:endParaRPr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110F37DC-080F-45C4-A460-9A58555466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20675" b="-2664"/>
          <a:stretch/>
        </p:blipFill>
        <p:spPr>
          <a:xfrm>
            <a:off x="2358674" y="2047417"/>
            <a:ext cx="5772568" cy="27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4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925;p67">
            <a:extLst>
              <a:ext uri="{FF2B5EF4-FFF2-40B4-BE49-F238E27FC236}">
                <a16:creationId xmlns:a16="http://schemas.microsoft.com/office/drawing/2014/main" id="{049E2335-EBDB-4364-8947-DED949FB610E}"/>
              </a:ext>
            </a:extLst>
          </p:cNvPr>
          <p:cNvSpPr/>
          <p:nvPr/>
        </p:nvSpPr>
        <p:spPr>
          <a:xfrm>
            <a:off x="499324" y="396995"/>
            <a:ext cx="508200" cy="508200"/>
          </a:xfrm>
          <a:prstGeom prst="ellipse">
            <a:avLst/>
          </a:prstGeom>
          <a:solidFill>
            <a:schemeClr val="bg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" name="Google Shape;2923;p67">
            <a:extLst>
              <a:ext uri="{FF2B5EF4-FFF2-40B4-BE49-F238E27FC236}">
                <a16:creationId xmlns:a16="http://schemas.microsoft.com/office/drawing/2014/main" id="{541C4480-2BF8-4FD4-87B5-00B3A245138F}"/>
              </a:ext>
            </a:extLst>
          </p:cNvPr>
          <p:cNvGraphicFramePr/>
          <p:nvPr/>
        </p:nvGraphicFramePr>
        <p:xfrm>
          <a:off x="572048" y="414203"/>
          <a:ext cx="6095150" cy="1080700"/>
        </p:xfrm>
        <a:graphic>
          <a:graphicData uri="http://schemas.openxmlformats.org/drawingml/2006/table">
            <a:tbl>
              <a:tblPr>
                <a:noFill/>
                <a:tableStyleId>{6F33CAA1-AC1F-4E25-BA4F-BFFA522C375F}</a:tableStyleId>
              </a:tblPr>
              <a:tblGrid>
                <a:gridCol w="72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 dirty="0">
                          <a:solidFill>
                            <a:schemeClr val="accent4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2</a:t>
                      </a:r>
                      <a:endParaRPr sz="2200" b="1" dirty="0">
                        <a:solidFill>
                          <a:schemeClr val="accent4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Bioluminiscencia</a:t>
                      </a:r>
                      <a:endParaRPr sz="1800" dirty="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b="1" dirty="0">
                        <a:solidFill>
                          <a:schemeClr val="accent4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CE98F6CB-7D4C-4057-8CAD-58ABAD15ACA9}"/>
              </a:ext>
            </a:extLst>
          </p:cNvPr>
          <p:cNvCxnSpPr>
            <a:cxnSpLocks/>
          </p:cNvCxnSpPr>
          <p:nvPr/>
        </p:nvCxnSpPr>
        <p:spPr>
          <a:xfrm>
            <a:off x="3401910" y="705226"/>
            <a:ext cx="1342800" cy="0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CuadroTexto 224">
            <a:extLst>
              <a:ext uri="{FF2B5EF4-FFF2-40B4-BE49-F238E27FC236}">
                <a16:creationId xmlns:a16="http://schemas.microsoft.com/office/drawing/2014/main" id="{83C41DDD-B1A0-4604-A3B1-8FF1793B5A26}"/>
              </a:ext>
            </a:extLst>
          </p:cNvPr>
          <p:cNvSpPr txBox="1"/>
          <p:nvPr/>
        </p:nvSpPr>
        <p:spPr>
          <a:xfrm>
            <a:off x="5003587" y="541938"/>
            <a:ext cx="3839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solidFill>
                  <a:srgbClr val="2B292E"/>
                </a:solidFill>
                <a:latin typeface="Oxygen" panose="02000503000000000000" pitchFamily="2" charset="0"/>
              </a:rPr>
              <a:t>Knock</a:t>
            </a:r>
            <a:r>
              <a:rPr lang="es-ES" sz="1600" dirty="0">
                <a:solidFill>
                  <a:srgbClr val="2B292E"/>
                </a:solidFill>
                <a:latin typeface="Oxygen" panose="02000503000000000000" pitchFamily="2" charset="0"/>
              </a:rPr>
              <a:t>-in de GFP al final del gen TYR</a:t>
            </a:r>
            <a:endParaRPr lang="en-US" sz="1600" dirty="0">
              <a:solidFill>
                <a:srgbClr val="2B292E"/>
              </a:solidFill>
              <a:latin typeface="Oxygen" panose="02000503000000000000" pitchFamily="2" charset="0"/>
            </a:endParaRPr>
          </a:p>
        </p:txBody>
      </p:sp>
      <p:sp>
        <p:nvSpPr>
          <p:cNvPr id="226" name="Google Shape;3044;p73">
            <a:extLst>
              <a:ext uri="{FF2B5EF4-FFF2-40B4-BE49-F238E27FC236}">
                <a16:creationId xmlns:a16="http://schemas.microsoft.com/office/drawing/2014/main" id="{DFCC881B-2608-479A-8ACE-330CF5C6BB14}"/>
              </a:ext>
            </a:extLst>
          </p:cNvPr>
          <p:cNvSpPr/>
          <p:nvPr/>
        </p:nvSpPr>
        <p:spPr>
          <a:xfrm rot="16200000" flipV="1">
            <a:off x="7205105" y="3523177"/>
            <a:ext cx="898210" cy="36046"/>
          </a:xfrm>
          <a:custGeom>
            <a:avLst/>
            <a:gdLst/>
            <a:ahLst/>
            <a:cxnLst/>
            <a:rect l="l" t="t" r="r" b="b"/>
            <a:pathLst>
              <a:path w="24238" h="1161" extrusionOk="0">
                <a:moveTo>
                  <a:pt x="786" y="1"/>
                </a:moveTo>
                <a:cubicBezTo>
                  <a:pt x="0" y="1"/>
                  <a:pt x="0" y="1161"/>
                  <a:pt x="786" y="1161"/>
                </a:cubicBezTo>
                <a:lnTo>
                  <a:pt x="23452" y="1161"/>
                </a:lnTo>
                <a:cubicBezTo>
                  <a:pt x="24238" y="1161"/>
                  <a:pt x="24238" y="1"/>
                  <a:pt x="2345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3046;p73">
            <a:extLst>
              <a:ext uri="{FF2B5EF4-FFF2-40B4-BE49-F238E27FC236}">
                <a16:creationId xmlns:a16="http://schemas.microsoft.com/office/drawing/2014/main" id="{411891CA-04CE-45BC-8F96-8ABF586A38E9}"/>
              </a:ext>
            </a:extLst>
          </p:cNvPr>
          <p:cNvSpPr/>
          <p:nvPr/>
        </p:nvSpPr>
        <p:spPr>
          <a:xfrm rot="16200000" flipV="1">
            <a:off x="7140495" y="1470533"/>
            <a:ext cx="946546" cy="4130836"/>
          </a:xfrm>
          <a:custGeom>
            <a:avLst/>
            <a:gdLst/>
            <a:ahLst/>
            <a:cxnLst/>
            <a:rect l="l" t="t" r="r" b="b"/>
            <a:pathLst>
              <a:path w="30472" h="132984" extrusionOk="0">
                <a:moveTo>
                  <a:pt x="28580" y="1"/>
                </a:moveTo>
                <a:cubicBezTo>
                  <a:pt x="28268" y="1"/>
                  <a:pt x="27950" y="233"/>
                  <a:pt x="27982" y="639"/>
                </a:cubicBezTo>
                <a:cubicBezTo>
                  <a:pt x="28000" y="733"/>
                  <a:pt x="29142" y="10035"/>
                  <a:pt x="14337" y="17297"/>
                </a:cubicBezTo>
                <a:cubicBezTo>
                  <a:pt x="1124" y="23754"/>
                  <a:pt x="19" y="31335"/>
                  <a:pt x="1" y="33506"/>
                </a:cubicBezTo>
                <a:cubicBezTo>
                  <a:pt x="19" y="35677"/>
                  <a:pt x="1124" y="43257"/>
                  <a:pt x="14337" y="49714"/>
                </a:cubicBezTo>
                <a:cubicBezTo>
                  <a:pt x="29142" y="56976"/>
                  <a:pt x="28000" y="66278"/>
                  <a:pt x="27982" y="66372"/>
                </a:cubicBezTo>
                <a:cubicBezTo>
                  <a:pt x="27982" y="66391"/>
                  <a:pt x="27982" y="66428"/>
                  <a:pt x="27982" y="66465"/>
                </a:cubicBezTo>
                <a:lnTo>
                  <a:pt x="27982" y="66522"/>
                </a:lnTo>
                <a:cubicBezTo>
                  <a:pt x="27982" y="66540"/>
                  <a:pt x="27982" y="66578"/>
                  <a:pt x="27982" y="66596"/>
                </a:cubicBezTo>
                <a:cubicBezTo>
                  <a:pt x="28000" y="66690"/>
                  <a:pt x="29142" y="75992"/>
                  <a:pt x="14337" y="83254"/>
                </a:cubicBezTo>
                <a:cubicBezTo>
                  <a:pt x="1124" y="89711"/>
                  <a:pt x="19" y="97292"/>
                  <a:pt x="1" y="99463"/>
                </a:cubicBezTo>
                <a:cubicBezTo>
                  <a:pt x="19" y="101634"/>
                  <a:pt x="1124" y="109214"/>
                  <a:pt x="14337" y="115671"/>
                </a:cubicBezTo>
                <a:cubicBezTo>
                  <a:pt x="29142" y="122933"/>
                  <a:pt x="28000" y="132235"/>
                  <a:pt x="27982" y="132329"/>
                </a:cubicBezTo>
                <a:cubicBezTo>
                  <a:pt x="27944" y="132647"/>
                  <a:pt x="28169" y="132946"/>
                  <a:pt x="28487" y="132984"/>
                </a:cubicBezTo>
                <a:lnTo>
                  <a:pt x="28562" y="132984"/>
                </a:lnTo>
                <a:cubicBezTo>
                  <a:pt x="28861" y="132984"/>
                  <a:pt x="29086" y="132778"/>
                  <a:pt x="29142" y="132497"/>
                </a:cubicBezTo>
                <a:cubicBezTo>
                  <a:pt x="29198" y="132086"/>
                  <a:pt x="30471" y="122278"/>
                  <a:pt x="14843" y="114623"/>
                </a:cubicBezTo>
                <a:cubicBezTo>
                  <a:pt x="2228" y="108447"/>
                  <a:pt x="1180" y="101447"/>
                  <a:pt x="1161" y="99463"/>
                </a:cubicBezTo>
                <a:cubicBezTo>
                  <a:pt x="1180" y="97460"/>
                  <a:pt x="2228" y="90479"/>
                  <a:pt x="14843" y="84284"/>
                </a:cubicBezTo>
                <a:cubicBezTo>
                  <a:pt x="30041" y="76853"/>
                  <a:pt x="29254" y="67383"/>
                  <a:pt x="29142" y="66484"/>
                </a:cubicBezTo>
                <a:cubicBezTo>
                  <a:pt x="29254" y="65567"/>
                  <a:pt x="30041" y="56115"/>
                  <a:pt x="14843" y="48666"/>
                </a:cubicBezTo>
                <a:cubicBezTo>
                  <a:pt x="2228" y="42508"/>
                  <a:pt x="1180" y="35490"/>
                  <a:pt x="1161" y="33506"/>
                </a:cubicBezTo>
                <a:cubicBezTo>
                  <a:pt x="1180" y="31522"/>
                  <a:pt x="2228" y="24503"/>
                  <a:pt x="14843" y="18345"/>
                </a:cubicBezTo>
                <a:cubicBezTo>
                  <a:pt x="30471" y="10690"/>
                  <a:pt x="29198" y="883"/>
                  <a:pt x="29142" y="471"/>
                </a:cubicBezTo>
                <a:cubicBezTo>
                  <a:pt x="29076" y="148"/>
                  <a:pt x="28829" y="1"/>
                  <a:pt x="2858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3058;p73">
            <a:extLst>
              <a:ext uri="{FF2B5EF4-FFF2-40B4-BE49-F238E27FC236}">
                <a16:creationId xmlns:a16="http://schemas.microsoft.com/office/drawing/2014/main" id="{CB5DA440-EF55-48D2-B6E8-A110A1C8C169}"/>
              </a:ext>
            </a:extLst>
          </p:cNvPr>
          <p:cNvSpPr/>
          <p:nvPr/>
        </p:nvSpPr>
        <p:spPr>
          <a:xfrm rot="16200000" flipV="1">
            <a:off x="6976206" y="3535950"/>
            <a:ext cx="632004" cy="36655"/>
          </a:xfrm>
          <a:custGeom>
            <a:avLst/>
            <a:gdLst/>
            <a:ahLst/>
            <a:cxnLst/>
            <a:rect l="l" t="t" r="r" b="b"/>
            <a:pathLst>
              <a:path w="20346" h="1180" extrusionOk="0">
                <a:moveTo>
                  <a:pt x="787" y="0"/>
                </a:moveTo>
                <a:cubicBezTo>
                  <a:pt x="1" y="0"/>
                  <a:pt x="1" y="1179"/>
                  <a:pt x="787" y="1179"/>
                </a:cubicBezTo>
                <a:lnTo>
                  <a:pt x="19560" y="1179"/>
                </a:lnTo>
                <a:cubicBezTo>
                  <a:pt x="20346" y="1179"/>
                  <a:pt x="20346" y="0"/>
                  <a:pt x="1956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3059;p73">
            <a:extLst>
              <a:ext uri="{FF2B5EF4-FFF2-40B4-BE49-F238E27FC236}">
                <a16:creationId xmlns:a16="http://schemas.microsoft.com/office/drawing/2014/main" id="{BDD7ABB1-3D1D-47B5-A990-45E0F9A77661}"/>
              </a:ext>
            </a:extLst>
          </p:cNvPr>
          <p:cNvSpPr/>
          <p:nvPr/>
        </p:nvSpPr>
        <p:spPr>
          <a:xfrm rot="16200000" flipV="1">
            <a:off x="7028842" y="3537985"/>
            <a:ext cx="864540" cy="36064"/>
          </a:xfrm>
          <a:custGeom>
            <a:avLst/>
            <a:gdLst/>
            <a:ahLst/>
            <a:cxnLst/>
            <a:rect l="l" t="t" r="r" b="b"/>
            <a:pathLst>
              <a:path w="27832" h="1161" extrusionOk="0">
                <a:moveTo>
                  <a:pt x="786" y="0"/>
                </a:moveTo>
                <a:cubicBezTo>
                  <a:pt x="0" y="0"/>
                  <a:pt x="0" y="1161"/>
                  <a:pt x="786" y="1161"/>
                </a:cubicBezTo>
                <a:lnTo>
                  <a:pt x="27046" y="1161"/>
                </a:lnTo>
                <a:cubicBezTo>
                  <a:pt x="27832" y="1161"/>
                  <a:pt x="27832" y="0"/>
                  <a:pt x="27046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3060;p73">
            <a:extLst>
              <a:ext uri="{FF2B5EF4-FFF2-40B4-BE49-F238E27FC236}">
                <a16:creationId xmlns:a16="http://schemas.microsoft.com/office/drawing/2014/main" id="{8C81C566-27B8-4E5C-B4C2-70C4AB1F4473}"/>
              </a:ext>
            </a:extLst>
          </p:cNvPr>
          <p:cNvSpPr/>
          <p:nvPr/>
        </p:nvSpPr>
        <p:spPr>
          <a:xfrm rot="16200000" flipV="1">
            <a:off x="7482916" y="3537985"/>
            <a:ext cx="752900" cy="36064"/>
          </a:xfrm>
          <a:custGeom>
            <a:avLst/>
            <a:gdLst/>
            <a:ahLst/>
            <a:cxnLst/>
            <a:rect l="l" t="t" r="r" b="b"/>
            <a:pathLst>
              <a:path w="24238" h="1161" extrusionOk="0">
                <a:moveTo>
                  <a:pt x="786" y="1"/>
                </a:moveTo>
                <a:cubicBezTo>
                  <a:pt x="0" y="1"/>
                  <a:pt x="0" y="1161"/>
                  <a:pt x="786" y="1161"/>
                </a:cubicBezTo>
                <a:lnTo>
                  <a:pt x="23452" y="1161"/>
                </a:lnTo>
                <a:cubicBezTo>
                  <a:pt x="24238" y="1161"/>
                  <a:pt x="24238" y="1"/>
                  <a:pt x="2345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3061;p73">
            <a:extLst>
              <a:ext uri="{FF2B5EF4-FFF2-40B4-BE49-F238E27FC236}">
                <a16:creationId xmlns:a16="http://schemas.microsoft.com/office/drawing/2014/main" id="{0B77EC00-DFE8-43A6-82EE-4933FF93D21C}"/>
              </a:ext>
            </a:extLst>
          </p:cNvPr>
          <p:cNvSpPr>
            <a:spLocks noChangeAspect="1"/>
          </p:cNvSpPr>
          <p:nvPr/>
        </p:nvSpPr>
        <p:spPr>
          <a:xfrm rot="16200000" flipV="1">
            <a:off x="7140512" y="1510650"/>
            <a:ext cx="946516" cy="4130836"/>
          </a:xfrm>
          <a:custGeom>
            <a:avLst/>
            <a:gdLst/>
            <a:ahLst/>
            <a:cxnLst/>
            <a:rect l="l" t="t" r="r" b="b"/>
            <a:pathLst>
              <a:path w="30471" h="132984" extrusionOk="0">
                <a:moveTo>
                  <a:pt x="1897" y="1"/>
                </a:moveTo>
                <a:cubicBezTo>
                  <a:pt x="1645" y="1"/>
                  <a:pt x="1395" y="148"/>
                  <a:pt x="1329" y="471"/>
                </a:cubicBezTo>
                <a:cubicBezTo>
                  <a:pt x="1292" y="883"/>
                  <a:pt x="0" y="10690"/>
                  <a:pt x="15628" y="18345"/>
                </a:cubicBezTo>
                <a:cubicBezTo>
                  <a:pt x="28243" y="24503"/>
                  <a:pt x="29291" y="31522"/>
                  <a:pt x="29310" y="33506"/>
                </a:cubicBezTo>
                <a:cubicBezTo>
                  <a:pt x="29291" y="35490"/>
                  <a:pt x="28243" y="42508"/>
                  <a:pt x="15628" y="48685"/>
                </a:cubicBezTo>
                <a:cubicBezTo>
                  <a:pt x="431" y="56115"/>
                  <a:pt x="1217" y="65567"/>
                  <a:pt x="1329" y="66484"/>
                </a:cubicBezTo>
                <a:cubicBezTo>
                  <a:pt x="1217" y="67401"/>
                  <a:pt x="449" y="76853"/>
                  <a:pt x="15628" y="84284"/>
                </a:cubicBezTo>
                <a:cubicBezTo>
                  <a:pt x="28243" y="90460"/>
                  <a:pt x="29291" y="97460"/>
                  <a:pt x="29310" y="99463"/>
                </a:cubicBezTo>
                <a:cubicBezTo>
                  <a:pt x="29291" y="101447"/>
                  <a:pt x="28243" y="108447"/>
                  <a:pt x="15628" y="114623"/>
                </a:cubicBezTo>
                <a:cubicBezTo>
                  <a:pt x="0" y="122278"/>
                  <a:pt x="1273" y="132086"/>
                  <a:pt x="1329" y="132497"/>
                </a:cubicBezTo>
                <a:cubicBezTo>
                  <a:pt x="1385" y="132778"/>
                  <a:pt x="1628" y="132984"/>
                  <a:pt x="1909" y="132984"/>
                </a:cubicBezTo>
                <a:lnTo>
                  <a:pt x="2003" y="132984"/>
                </a:lnTo>
                <a:cubicBezTo>
                  <a:pt x="2302" y="132946"/>
                  <a:pt x="2527" y="132647"/>
                  <a:pt x="2489" y="132329"/>
                </a:cubicBezTo>
                <a:cubicBezTo>
                  <a:pt x="2471" y="132235"/>
                  <a:pt x="1329" y="122933"/>
                  <a:pt x="16152" y="115671"/>
                </a:cubicBezTo>
                <a:cubicBezTo>
                  <a:pt x="29348" y="109214"/>
                  <a:pt x="30452" y="101634"/>
                  <a:pt x="30471" y="99463"/>
                </a:cubicBezTo>
                <a:cubicBezTo>
                  <a:pt x="30452" y="97292"/>
                  <a:pt x="29348" y="89711"/>
                  <a:pt x="16152" y="83254"/>
                </a:cubicBezTo>
                <a:cubicBezTo>
                  <a:pt x="1329" y="75992"/>
                  <a:pt x="2471" y="66690"/>
                  <a:pt x="2489" y="66596"/>
                </a:cubicBezTo>
                <a:cubicBezTo>
                  <a:pt x="2489" y="66578"/>
                  <a:pt x="2489" y="66540"/>
                  <a:pt x="2489" y="66522"/>
                </a:cubicBezTo>
                <a:lnTo>
                  <a:pt x="2489" y="66465"/>
                </a:lnTo>
                <a:cubicBezTo>
                  <a:pt x="2489" y="66428"/>
                  <a:pt x="2489" y="66391"/>
                  <a:pt x="2489" y="66372"/>
                </a:cubicBezTo>
                <a:cubicBezTo>
                  <a:pt x="2471" y="66278"/>
                  <a:pt x="1329" y="56976"/>
                  <a:pt x="16152" y="49714"/>
                </a:cubicBezTo>
                <a:cubicBezTo>
                  <a:pt x="29348" y="43257"/>
                  <a:pt x="30452" y="35677"/>
                  <a:pt x="30471" y="33506"/>
                </a:cubicBezTo>
                <a:cubicBezTo>
                  <a:pt x="30452" y="31335"/>
                  <a:pt x="29348" y="23754"/>
                  <a:pt x="16152" y="17297"/>
                </a:cubicBezTo>
                <a:cubicBezTo>
                  <a:pt x="1329" y="10035"/>
                  <a:pt x="2471" y="752"/>
                  <a:pt x="2489" y="639"/>
                </a:cubicBezTo>
                <a:cubicBezTo>
                  <a:pt x="2531" y="233"/>
                  <a:pt x="2213" y="1"/>
                  <a:pt x="189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3074;p73">
            <a:extLst>
              <a:ext uri="{FF2B5EF4-FFF2-40B4-BE49-F238E27FC236}">
                <a16:creationId xmlns:a16="http://schemas.microsoft.com/office/drawing/2014/main" id="{9CD26CFD-F783-46B0-8CB7-B84E5B7EE170}"/>
              </a:ext>
            </a:extLst>
          </p:cNvPr>
          <p:cNvSpPr/>
          <p:nvPr/>
        </p:nvSpPr>
        <p:spPr>
          <a:xfrm rot="16200000" flipV="1">
            <a:off x="7235813" y="3200177"/>
            <a:ext cx="104681" cy="105272"/>
          </a:xfrm>
          <a:custGeom>
            <a:avLst/>
            <a:gdLst/>
            <a:ahLst/>
            <a:cxnLst/>
            <a:rect l="l" t="t" r="r" b="b"/>
            <a:pathLst>
              <a:path w="3370" h="3389" extrusionOk="0">
                <a:moveTo>
                  <a:pt x="1685" y="1"/>
                </a:moveTo>
                <a:cubicBezTo>
                  <a:pt x="749" y="1"/>
                  <a:pt x="0" y="768"/>
                  <a:pt x="0" y="1704"/>
                </a:cubicBezTo>
                <a:cubicBezTo>
                  <a:pt x="0" y="2621"/>
                  <a:pt x="749" y="3389"/>
                  <a:pt x="1685" y="3389"/>
                </a:cubicBezTo>
                <a:cubicBezTo>
                  <a:pt x="2621" y="3389"/>
                  <a:pt x="3369" y="2621"/>
                  <a:pt x="3369" y="1704"/>
                </a:cubicBezTo>
                <a:cubicBezTo>
                  <a:pt x="3369" y="768"/>
                  <a:pt x="2621" y="1"/>
                  <a:pt x="1685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3075;p73">
            <a:extLst>
              <a:ext uri="{FF2B5EF4-FFF2-40B4-BE49-F238E27FC236}">
                <a16:creationId xmlns:a16="http://schemas.microsoft.com/office/drawing/2014/main" id="{A079CABF-D2C2-4981-887E-F6AF8F84484F}"/>
              </a:ext>
            </a:extLst>
          </p:cNvPr>
          <p:cNvSpPr/>
          <p:nvPr/>
        </p:nvSpPr>
        <p:spPr>
          <a:xfrm rot="16200000" flipV="1">
            <a:off x="7223669" y="3203159"/>
            <a:ext cx="112821" cy="88870"/>
          </a:xfrm>
          <a:custGeom>
            <a:avLst/>
            <a:gdLst/>
            <a:ahLst/>
            <a:cxnLst/>
            <a:rect l="l" t="t" r="r" b="b"/>
            <a:pathLst>
              <a:path w="3632" h="2861" extrusionOk="0">
                <a:moveTo>
                  <a:pt x="2864" y="1"/>
                </a:moveTo>
                <a:cubicBezTo>
                  <a:pt x="3127" y="1171"/>
                  <a:pt x="2190" y="2064"/>
                  <a:pt x="1200" y="2064"/>
                </a:cubicBezTo>
                <a:cubicBezTo>
                  <a:pt x="781" y="2064"/>
                  <a:pt x="352" y="1903"/>
                  <a:pt x="1" y="1536"/>
                </a:cubicBezTo>
                <a:lnTo>
                  <a:pt x="1" y="1536"/>
                </a:lnTo>
                <a:cubicBezTo>
                  <a:pt x="180" y="2351"/>
                  <a:pt x="890" y="2860"/>
                  <a:pt x="1649" y="2860"/>
                </a:cubicBezTo>
                <a:cubicBezTo>
                  <a:pt x="1918" y="2860"/>
                  <a:pt x="2193" y="2796"/>
                  <a:pt x="2453" y="2659"/>
                </a:cubicBezTo>
                <a:cubicBezTo>
                  <a:pt x="3426" y="2135"/>
                  <a:pt x="3632" y="806"/>
                  <a:pt x="2864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3076;p73">
            <a:extLst>
              <a:ext uri="{FF2B5EF4-FFF2-40B4-BE49-F238E27FC236}">
                <a16:creationId xmlns:a16="http://schemas.microsoft.com/office/drawing/2014/main" id="{A8FF2DE9-E7AE-4815-BAC5-2DBDCDE7A4E4}"/>
              </a:ext>
            </a:extLst>
          </p:cNvPr>
          <p:cNvSpPr/>
          <p:nvPr/>
        </p:nvSpPr>
        <p:spPr>
          <a:xfrm rot="16200000" flipV="1">
            <a:off x="7286680" y="3238865"/>
            <a:ext cx="47122" cy="47122"/>
          </a:xfrm>
          <a:custGeom>
            <a:avLst/>
            <a:gdLst/>
            <a:ahLst/>
            <a:cxnLst/>
            <a:rect l="l" t="t" r="r" b="b"/>
            <a:pathLst>
              <a:path w="1517" h="1517" extrusionOk="0">
                <a:moveTo>
                  <a:pt x="750" y="1"/>
                </a:moveTo>
                <a:cubicBezTo>
                  <a:pt x="338" y="1"/>
                  <a:pt x="1" y="337"/>
                  <a:pt x="1" y="749"/>
                </a:cubicBezTo>
                <a:cubicBezTo>
                  <a:pt x="1" y="1180"/>
                  <a:pt x="338" y="1517"/>
                  <a:pt x="750" y="1517"/>
                </a:cubicBezTo>
                <a:cubicBezTo>
                  <a:pt x="1180" y="1517"/>
                  <a:pt x="1517" y="1180"/>
                  <a:pt x="1517" y="749"/>
                </a:cubicBezTo>
                <a:cubicBezTo>
                  <a:pt x="1517" y="337"/>
                  <a:pt x="1180" y="1"/>
                  <a:pt x="750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3086;p73">
            <a:extLst>
              <a:ext uri="{FF2B5EF4-FFF2-40B4-BE49-F238E27FC236}">
                <a16:creationId xmlns:a16="http://schemas.microsoft.com/office/drawing/2014/main" id="{D287981C-FD6C-4BCD-BEA1-206720099794}"/>
              </a:ext>
            </a:extLst>
          </p:cNvPr>
          <p:cNvSpPr/>
          <p:nvPr/>
        </p:nvSpPr>
        <p:spPr>
          <a:xfrm rot="16200000" flipV="1">
            <a:off x="7826501" y="3159485"/>
            <a:ext cx="104681" cy="105272"/>
          </a:xfrm>
          <a:custGeom>
            <a:avLst/>
            <a:gdLst/>
            <a:ahLst/>
            <a:cxnLst/>
            <a:rect l="l" t="t" r="r" b="b"/>
            <a:pathLst>
              <a:path w="3370" h="3389" extrusionOk="0">
                <a:moveTo>
                  <a:pt x="1685" y="1"/>
                </a:moveTo>
                <a:cubicBezTo>
                  <a:pt x="749" y="1"/>
                  <a:pt x="0" y="768"/>
                  <a:pt x="0" y="1704"/>
                </a:cubicBezTo>
                <a:cubicBezTo>
                  <a:pt x="0" y="2621"/>
                  <a:pt x="749" y="3389"/>
                  <a:pt x="1685" y="3389"/>
                </a:cubicBezTo>
                <a:cubicBezTo>
                  <a:pt x="2621" y="3389"/>
                  <a:pt x="3369" y="2621"/>
                  <a:pt x="3369" y="1704"/>
                </a:cubicBezTo>
                <a:cubicBezTo>
                  <a:pt x="3369" y="768"/>
                  <a:pt x="2621" y="1"/>
                  <a:pt x="168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3087;p73">
            <a:extLst>
              <a:ext uri="{FF2B5EF4-FFF2-40B4-BE49-F238E27FC236}">
                <a16:creationId xmlns:a16="http://schemas.microsoft.com/office/drawing/2014/main" id="{B2F8767F-E63B-4E8A-BA8E-FCA543834B8A}"/>
              </a:ext>
            </a:extLst>
          </p:cNvPr>
          <p:cNvSpPr/>
          <p:nvPr/>
        </p:nvSpPr>
        <p:spPr>
          <a:xfrm rot="16200000" flipV="1">
            <a:off x="7814341" y="3162483"/>
            <a:ext cx="112821" cy="88840"/>
          </a:xfrm>
          <a:custGeom>
            <a:avLst/>
            <a:gdLst/>
            <a:ahLst/>
            <a:cxnLst/>
            <a:rect l="l" t="t" r="r" b="b"/>
            <a:pathLst>
              <a:path w="3632" h="2860" extrusionOk="0">
                <a:moveTo>
                  <a:pt x="2864" y="0"/>
                </a:moveTo>
                <a:lnTo>
                  <a:pt x="2864" y="0"/>
                </a:lnTo>
                <a:cubicBezTo>
                  <a:pt x="3127" y="1170"/>
                  <a:pt x="2199" y="2063"/>
                  <a:pt x="1209" y="2063"/>
                </a:cubicBezTo>
                <a:cubicBezTo>
                  <a:pt x="789" y="2063"/>
                  <a:pt x="357" y="1902"/>
                  <a:pt x="1" y="1535"/>
                </a:cubicBezTo>
                <a:lnTo>
                  <a:pt x="1" y="1535"/>
                </a:lnTo>
                <a:cubicBezTo>
                  <a:pt x="194" y="2350"/>
                  <a:pt x="908" y="2859"/>
                  <a:pt x="1660" y="2859"/>
                </a:cubicBezTo>
                <a:cubicBezTo>
                  <a:pt x="1926" y="2859"/>
                  <a:pt x="2198" y="2795"/>
                  <a:pt x="2453" y="2658"/>
                </a:cubicBezTo>
                <a:cubicBezTo>
                  <a:pt x="3445" y="2134"/>
                  <a:pt x="3632" y="805"/>
                  <a:pt x="28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3088;p73">
            <a:extLst>
              <a:ext uri="{FF2B5EF4-FFF2-40B4-BE49-F238E27FC236}">
                <a16:creationId xmlns:a16="http://schemas.microsoft.com/office/drawing/2014/main" id="{08C791BD-837F-40FB-8E67-2952F7604BC8}"/>
              </a:ext>
            </a:extLst>
          </p:cNvPr>
          <p:cNvSpPr/>
          <p:nvPr/>
        </p:nvSpPr>
        <p:spPr>
          <a:xfrm rot="16200000" flipV="1">
            <a:off x="7877367" y="3198143"/>
            <a:ext cx="47122" cy="47122"/>
          </a:xfrm>
          <a:custGeom>
            <a:avLst/>
            <a:gdLst/>
            <a:ahLst/>
            <a:cxnLst/>
            <a:rect l="l" t="t" r="r" b="b"/>
            <a:pathLst>
              <a:path w="1517" h="1517" extrusionOk="0">
                <a:moveTo>
                  <a:pt x="767" y="1"/>
                </a:moveTo>
                <a:cubicBezTo>
                  <a:pt x="337" y="1"/>
                  <a:pt x="0" y="337"/>
                  <a:pt x="0" y="768"/>
                </a:cubicBezTo>
                <a:cubicBezTo>
                  <a:pt x="0" y="1180"/>
                  <a:pt x="337" y="1517"/>
                  <a:pt x="767" y="1517"/>
                </a:cubicBezTo>
                <a:cubicBezTo>
                  <a:pt x="1179" y="1517"/>
                  <a:pt x="1516" y="1180"/>
                  <a:pt x="1516" y="768"/>
                </a:cubicBezTo>
                <a:cubicBezTo>
                  <a:pt x="1516" y="337"/>
                  <a:pt x="1179" y="1"/>
                  <a:pt x="76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3089;p73">
            <a:extLst>
              <a:ext uri="{FF2B5EF4-FFF2-40B4-BE49-F238E27FC236}">
                <a16:creationId xmlns:a16="http://schemas.microsoft.com/office/drawing/2014/main" id="{9B34545E-E1C3-4D20-836F-C3B05E33BF47}"/>
              </a:ext>
            </a:extLst>
          </p:cNvPr>
          <p:cNvSpPr/>
          <p:nvPr/>
        </p:nvSpPr>
        <p:spPr>
          <a:xfrm rot="16200000" flipV="1">
            <a:off x="7418665" y="3082465"/>
            <a:ext cx="104681" cy="104681"/>
          </a:xfrm>
          <a:custGeom>
            <a:avLst/>
            <a:gdLst/>
            <a:ahLst/>
            <a:cxnLst/>
            <a:rect l="l" t="t" r="r" b="b"/>
            <a:pathLst>
              <a:path w="3370" h="3370" extrusionOk="0">
                <a:moveTo>
                  <a:pt x="1685" y="1"/>
                </a:moveTo>
                <a:cubicBezTo>
                  <a:pt x="749" y="1"/>
                  <a:pt x="1" y="750"/>
                  <a:pt x="1" y="1685"/>
                </a:cubicBezTo>
                <a:cubicBezTo>
                  <a:pt x="1" y="2621"/>
                  <a:pt x="749" y="3370"/>
                  <a:pt x="1685" y="3370"/>
                </a:cubicBezTo>
                <a:cubicBezTo>
                  <a:pt x="2621" y="3370"/>
                  <a:pt x="3370" y="2621"/>
                  <a:pt x="3370" y="1685"/>
                </a:cubicBezTo>
                <a:cubicBezTo>
                  <a:pt x="3370" y="750"/>
                  <a:pt x="2621" y="1"/>
                  <a:pt x="1685" y="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3090;p73">
            <a:extLst>
              <a:ext uri="{FF2B5EF4-FFF2-40B4-BE49-F238E27FC236}">
                <a16:creationId xmlns:a16="http://schemas.microsoft.com/office/drawing/2014/main" id="{E426D1D1-F677-479A-B9FD-7A6364F5F3A5}"/>
              </a:ext>
            </a:extLst>
          </p:cNvPr>
          <p:cNvSpPr/>
          <p:nvPr/>
        </p:nvSpPr>
        <p:spPr>
          <a:xfrm rot="16200000" flipV="1">
            <a:off x="7406270" y="3085167"/>
            <a:ext cx="112821" cy="88777"/>
          </a:xfrm>
          <a:custGeom>
            <a:avLst/>
            <a:gdLst/>
            <a:ahLst/>
            <a:cxnLst/>
            <a:rect l="l" t="t" r="r" b="b"/>
            <a:pathLst>
              <a:path w="3632" h="2858" extrusionOk="0">
                <a:moveTo>
                  <a:pt x="2864" y="1"/>
                </a:moveTo>
                <a:cubicBezTo>
                  <a:pt x="3127" y="1171"/>
                  <a:pt x="2189" y="2064"/>
                  <a:pt x="1200" y="2064"/>
                </a:cubicBezTo>
                <a:cubicBezTo>
                  <a:pt x="780" y="2064"/>
                  <a:pt x="351" y="1903"/>
                  <a:pt x="0" y="1536"/>
                </a:cubicBezTo>
                <a:lnTo>
                  <a:pt x="0" y="1536"/>
                </a:lnTo>
                <a:cubicBezTo>
                  <a:pt x="181" y="2340"/>
                  <a:pt x="896" y="2857"/>
                  <a:pt x="1658" y="2857"/>
                </a:cubicBezTo>
                <a:cubicBezTo>
                  <a:pt x="1924" y="2857"/>
                  <a:pt x="2195" y="2794"/>
                  <a:pt x="2452" y="2659"/>
                </a:cubicBezTo>
                <a:cubicBezTo>
                  <a:pt x="3425" y="2116"/>
                  <a:pt x="3631" y="806"/>
                  <a:pt x="2864" y="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3091;p73">
            <a:extLst>
              <a:ext uri="{FF2B5EF4-FFF2-40B4-BE49-F238E27FC236}">
                <a16:creationId xmlns:a16="http://schemas.microsoft.com/office/drawing/2014/main" id="{EB1E9811-1015-4C8E-A98B-6E345F381ABC}"/>
              </a:ext>
            </a:extLst>
          </p:cNvPr>
          <p:cNvSpPr/>
          <p:nvPr/>
        </p:nvSpPr>
        <p:spPr>
          <a:xfrm rot="16200000" flipV="1">
            <a:off x="7468939" y="3120532"/>
            <a:ext cx="47713" cy="47122"/>
          </a:xfrm>
          <a:custGeom>
            <a:avLst/>
            <a:gdLst/>
            <a:ahLst/>
            <a:cxnLst/>
            <a:rect l="l" t="t" r="r" b="b"/>
            <a:pathLst>
              <a:path w="1536" h="1517" extrusionOk="0">
                <a:moveTo>
                  <a:pt x="768" y="1"/>
                </a:moveTo>
                <a:cubicBezTo>
                  <a:pt x="337" y="1"/>
                  <a:pt x="0" y="337"/>
                  <a:pt x="0" y="749"/>
                </a:cubicBezTo>
                <a:cubicBezTo>
                  <a:pt x="0" y="1180"/>
                  <a:pt x="337" y="1517"/>
                  <a:pt x="768" y="1517"/>
                </a:cubicBezTo>
                <a:cubicBezTo>
                  <a:pt x="1179" y="1517"/>
                  <a:pt x="1535" y="1180"/>
                  <a:pt x="1535" y="749"/>
                </a:cubicBezTo>
                <a:cubicBezTo>
                  <a:pt x="1535" y="337"/>
                  <a:pt x="1179" y="1"/>
                  <a:pt x="768" y="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3128;p73">
            <a:extLst>
              <a:ext uri="{FF2B5EF4-FFF2-40B4-BE49-F238E27FC236}">
                <a16:creationId xmlns:a16="http://schemas.microsoft.com/office/drawing/2014/main" id="{DF23CD6A-A8D5-4BB5-8BD2-E114E4976AAB}"/>
              </a:ext>
            </a:extLst>
          </p:cNvPr>
          <p:cNvSpPr/>
          <p:nvPr/>
        </p:nvSpPr>
        <p:spPr>
          <a:xfrm rot="16200000" flipV="1">
            <a:off x="7621350" y="3071992"/>
            <a:ext cx="104681" cy="105272"/>
          </a:xfrm>
          <a:custGeom>
            <a:avLst/>
            <a:gdLst/>
            <a:ahLst/>
            <a:cxnLst/>
            <a:rect l="l" t="t" r="r" b="b"/>
            <a:pathLst>
              <a:path w="3370" h="3389" extrusionOk="0">
                <a:moveTo>
                  <a:pt x="1685" y="1"/>
                </a:moveTo>
                <a:cubicBezTo>
                  <a:pt x="749" y="1"/>
                  <a:pt x="0" y="768"/>
                  <a:pt x="0" y="1704"/>
                </a:cubicBezTo>
                <a:cubicBezTo>
                  <a:pt x="0" y="2621"/>
                  <a:pt x="749" y="3389"/>
                  <a:pt x="1685" y="3389"/>
                </a:cubicBezTo>
                <a:cubicBezTo>
                  <a:pt x="2621" y="3389"/>
                  <a:pt x="3369" y="2621"/>
                  <a:pt x="3369" y="1704"/>
                </a:cubicBezTo>
                <a:cubicBezTo>
                  <a:pt x="3369" y="768"/>
                  <a:pt x="2621" y="1"/>
                  <a:pt x="168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3129;p73">
            <a:extLst>
              <a:ext uri="{FF2B5EF4-FFF2-40B4-BE49-F238E27FC236}">
                <a16:creationId xmlns:a16="http://schemas.microsoft.com/office/drawing/2014/main" id="{4CF44DB5-A89E-4D95-8344-2D0E9B1DA8BC}"/>
              </a:ext>
            </a:extLst>
          </p:cNvPr>
          <p:cNvSpPr/>
          <p:nvPr/>
        </p:nvSpPr>
        <p:spPr>
          <a:xfrm rot="16200000" flipV="1">
            <a:off x="7609187" y="3074989"/>
            <a:ext cx="112821" cy="88840"/>
          </a:xfrm>
          <a:custGeom>
            <a:avLst/>
            <a:gdLst/>
            <a:ahLst/>
            <a:cxnLst/>
            <a:rect l="l" t="t" r="r" b="b"/>
            <a:pathLst>
              <a:path w="3632" h="2860" extrusionOk="0">
                <a:moveTo>
                  <a:pt x="2864" y="0"/>
                </a:moveTo>
                <a:lnTo>
                  <a:pt x="2864" y="0"/>
                </a:lnTo>
                <a:cubicBezTo>
                  <a:pt x="3127" y="1170"/>
                  <a:pt x="2199" y="2063"/>
                  <a:pt x="1209" y="2063"/>
                </a:cubicBezTo>
                <a:cubicBezTo>
                  <a:pt x="789" y="2063"/>
                  <a:pt x="357" y="1902"/>
                  <a:pt x="1" y="1535"/>
                </a:cubicBezTo>
                <a:lnTo>
                  <a:pt x="1" y="1535"/>
                </a:lnTo>
                <a:cubicBezTo>
                  <a:pt x="194" y="2350"/>
                  <a:pt x="908" y="2859"/>
                  <a:pt x="1660" y="2859"/>
                </a:cubicBezTo>
                <a:cubicBezTo>
                  <a:pt x="1926" y="2859"/>
                  <a:pt x="2198" y="2795"/>
                  <a:pt x="2453" y="2658"/>
                </a:cubicBezTo>
                <a:cubicBezTo>
                  <a:pt x="3445" y="2134"/>
                  <a:pt x="3632" y="805"/>
                  <a:pt x="286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3130;p73">
            <a:extLst>
              <a:ext uri="{FF2B5EF4-FFF2-40B4-BE49-F238E27FC236}">
                <a16:creationId xmlns:a16="http://schemas.microsoft.com/office/drawing/2014/main" id="{BDA45964-48F9-4F27-830B-E9989E270440}"/>
              </a:ext>
            </a:extLst>
          </p:cNvPr>
          <p:cNvSpPr/>
          <p:nvPr/>
        </p:nvSpPr>
        <p:spPr>
          <a:xfrm rot="16200000" flipV="1">
            <a:off x="7672215" y="3110650"/>
            <a:ext cx="47122" cy="47122"/>
          </a:xfrm>
          <a:custGeom>
            <a:avLst/>
            <a:gdLst/>
            <a:ahLst/>
            <a:cxnLst/>
            <a:rect l="l" t="t" r="r" b="b"/>
            <a:pathLst>
              <a:path w="1517" h="1517" extrusionOk="0">
                <a:moveTo>
                  <a:pt x="767" y="1"/>
                </a:moveTo>
                <a:cubicBezTo>
                  <a:pt x="337" y="1"/>
                  <a:pt x="0" y="337"/>
                  <a:pt x="0" y="768"/>
                </a:cubicBezTo>
                <a:cubicBezTo>
                  <a:pt x="0" y="1180"/>
                  <a:pt x="337" y="1517"/>
                  <a:pt x="767" y="1517"/>
                </a:cubicBezTo>
                <a:cubicBezTo>
                  <a:pt x="1179" y="1517"/>
                  <a:pt x="1516" y="1180"/>
                  <a:pt x="1516" y="768"/>
                </a:cubicBezTo>
                <a:cubicBezTo>
                  <a:pt x="1516" y="337"/>
                  <a:pt x="1179" y="1"/>
                  <a:pt x="76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Elipse 243">
            <a:extLst>
              <a:ext uri="{FF2B5EF4-FFF2-40B4-BE49-F238E27FC236}">
                <a16:creationId xmlns:a16="http://schemas.microsoft.com/office/drawing/2014/main" id="{735978A0-9A89-45C6-BD0B-835CF3525236}"/>
              </a:ext>
            </a:extLst>
          </p:cNvPr>
          <p:cNvSpPr/>
          <p:nvPr/>
        </p:nvSpPr>
        <p:spPr>
          <a:xfrm flipV="1">
            <a:off x="7411005" y="3894418"/>
            <a:ext cx="114026" cy="11402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Google Shape;3048;p73">
            <a:extLst>
              <a:ext uri="{FF2B5EF4-FFF2-40B4-BE49-F238E27FC236}">
                <a16:creationId xmlns:a16="http://schemas.microsoft.com/office/drawing/2014/main" id="{91E28905-B540-4500-AECF-1027A871F4E4}"/>
              </a:ext>
            </a:extLst>
          </p:cNvPr>
          <p:cNvSpPr/>
          <p:nvPr/>
        </p:nvSpPr>
        <p:spPr>
          <a:xfrm rot="16200000" flipV="1">
            <a:off x="7235636" y="3674527"/>
            <a:ext cx="456107" cy="36655"/>
          </a:xfrm>
          <a:custGeom>
            <a:avLst/>
            <a:gdLst/>
            <a:ahLst/>
            <a:cxnLst/>
            <a:rect l="l" t="t" r="r" b="b"/>
            <a:pathLst>
              <a:path w="20346" h="1180" extrusionOk="0">
                <a:moveTo>
                  <a:pt x="787" y="0"/>
                </a:moveTo>
                <a:cubicBezTo>
                  <a:pt x="1" y="0"/>
                  <a:pt x="1" y="1179"/>
                  <a:pt x="787" y="1179"/>
                </a:cubicBezTo>
                <a:lnTo>
                  <a:pt x="19560" y="1179"/>
                </a:lnTo>
                <a:cubicBezTo>
                  <a:pt x="20346" y="1179"/>
                  <a:pt x="20346" y="0"/>
                  <a:pt x="1956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Elipse 245">
            <a:extLst>
              <a:ext uri="{FF2B5EF4-FFF2-40B4-BE49-F238E27FC236}">
                <a16:creationId xmlns:a16="http://schemas.microsoft.com/office/drawing/2014/main" id="{CAE84A91-20BD-4F6C-9AF4-3171B397B526}"/>
              </a:ext>
            </a:extLst>
          </p:cNvPr>
          <p:cNvSpPr/>
          <p:nvPr/>
        </p:nvSpPr>
        <p:spPr>
          <a:xfrm flipV="1">
            <a:off x="7603935" y="3908894"/>
            <a:ext cx="114026" cy="114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Google Shape;3048;p73">
            <a:extLst>
              <a:ext uri="{FF2B5EF4-FFF2-40B4-BE49-F238E27FC236}">
                <a16:creationId xmlns:a16="http://schemas.microsoft.com/office/drawing/2014/main" id="{708080AE-3495-4C34-B5F0-01F814C8A4BF}"/>
              </a:ext>
            </a:extLst>
          </p:cNvPr>
          <p:cNvSpPr/>
          <p:nvPr/>
        </p:nvSpPr>
        <p:spPr>
          <a:xfrm rot="16200000" flipV="1">
            <a:off x="7425648" y="3689003"/>
            <a:ext cx="456107" cy="36655"/>
          </a:xfrm>
          <a:custGeom>
            <a:avLst/>
            <a:gdLst/>
            <a:ahLst/>
            <a:cxnLst/>
            <a:rect l="l" t="t" r="r" b="b"/>
            <a:pathLst>
              <a:path w="20346" h="1180" extrusionOk="0">
                <a:moveTo>
                  <a:pt x="787" y="0"/>
                </a:moveTo>
                <a:cubicBezTo>
                  <a:pt x="1" y="0"/>
                  <a:pt x="1" y="1179"/>
                  <a:pt x="787" y="1179"/>
                </a:cubicBezTo>
                <a:lnTo>
                  <a:pt x="19560" y="1179"/>
                </a:lnTo>
                <a:cubicBezTo>
                  <a:pt x="20346" y="1179"/>
                  <a:pt x="20346" y="0"/>
                  <a:pt x="1956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Elipse 247">
            <a:extLst>
              <a:ext uri="{FF2B5EF4-FFF2-40B4-BE49-F238E27FC236}">
                <a16:creationId xmlns:a16="http://schemas.microsoft.com/office/drawing/2014/main" id="{8B5D1213-20BD-4551-AE18-0A69F3F15918}"/>
              </a:ext>
            </a:extLst>
          </p:cNvPr>
          <p:cNvSpPr/>
          <p:nvPr/>
        </p:nvSpPr>
        <p:spPr>
          <a:xfrm flipV="1">
            <a:off x="7820361" y="3155522"/>
            <a:ext cx="114026" cy="1140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Google Shape;3048;p73">
            <a:extLst>
              <a:ext uri="{FF2B5EF4-FFF2-40B4-BE49-F238E27FC236}">
                <a16:creationId xmlns:a16="http://schemas.microsoft.com/office/drawing/2014/main" id="{AAA2471F-1861-4E6B-A989-342675A8DE0C}"/>
              </a:ext>
            </a:extLst>
          </p:cNvPr>
          <p:cNvSpPr/>
          <p:nvPr/>
        </p:nvSpPr>
        <p:spPr>
          <a:xfrm rot="16200000" flipV="1">
            <a:off x="7676098" y="3410297"/>
            <a:ext cx="364886" cy="36489"/>
          </a:xfrm>
          <a:custGeom>
            <a:avLst/>
            <a:gdLst/>
            <a:ahLst/>
            <a:cxnLst/>
            <a:rect l="l" t="t" r="r" b="b"/>
            <a:pathLst>
              <a:path w="20346" h="1180" extrusionOk="0">
                <a:moveTo>
                  <a:pt x="787" y="0"/>
                </a:moveTo>
                <a:cubicBezTo>
                  <a:pt x="1" y="0"/>
                  <a:pt x="1" y="1179"/>
                  <a:pt x="787" y="1179"/>
                </a:cubicBezTo>
                <a:lnTo>
                  <a:pt x="19560" y="1179"/>
                </a:lnTo>
                <a:cubicBezTo>
                  <a:pt x="20346" y="1179"/>
                  <a:pt x="20346" y="0"/>
                  <a:pt x="1956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0" name="Google Shape;3049;p73">
            <a:extLst>
              <a:ext uri="{FF2B5EF4-FFF2-40B4-BE49-F238E27FC236}">
                <a16:creationId xmlns:a16="http://schemas.microsoft.com/office/drawing/2014/main" id="{E8B2610B-4439-494D-94B5-1FD55276E645}"/>
              </a:ext>
            </a:extLst>
          </p:cNvPr>
          <p:cNvSpPr/>
          <p:nvPr/>
        </p:nvSpPr>
        <p:spPr>
          <a:xfrm rot="16200000" flipV="1">
            <a:off x="7135052" y="3693037"/>
            <a:ext cx="319275" cy="36094"/>
          </a:xfrm>
          <a:custGeom>
            <a:avLst/>
            <a:gdLst/>
            <a:ahLst/>
            <a:cxnLst/>
            <a:rect l="l" t="t" r="r" b="b"/>
            <a:pathLst>
              <a:path w="27832" h="1162" extrusionOk="0">
                <a:moveTo>
                  <a:pt x="786" y="1"/>
                </a:moveTo>
                <a:cubicBezTo>
                  <a:pt x="0" y="1"/>
                  <a:pt x="0" y="1161"/>
                  <a:pt x="786" y="1161"/>
                </a:cubicBezTo>
                <a:lnTo>
                  <a:pt x="27046" y="1161"/>
                </a:lnTo>
                <a:cubicBezTo>
                  <a:pt x="27832" y="1161"/>
                  <a:pt x="27832" y="1"/>
                  <a:pt x="27046" y="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3077;p73">
            <a:extLst>
              <a:ext uri="{FF2B5EF4-FFF2-40B4-BE49-F238E27FC236}">
                <a16:creationId xmlns:a16="http://schemas.microsoft.com/office/drawing/2014/main" id="{DC691270-DEBD-4ADB-ACCF-0AFA5E788FFD}"/>
              </a:ext>
            </a:extLst>
          </p:cNvPr>
          <p:cNvSpPr/>
          <p:nvPr/>
        </p:nvSpPr>
        <p:spPr>
          <a:xfrm rot="16200000" flipV="1">
            <a:off x="7238001" y="3808193"/>
            <a:ext cx="105240" cy="104681"/>
          </a:xfrm>
          <a:custGeom>
            <a:avLst/>
            <a:gdLst/>
            <a:ahLst/>
            <a:cxnLst/>
            <a:rect l="l" t="t" r="r" b="b"/>
            <a:pathLst>
              <a:path w="3388" h="3370" extrusionOk="0">
                <a:moveTo>
                  <a:pt x="1703" y="0"/>
                </a:moveTo>
                <a:cubicBezTo>
                  <a:pt x="767" y="0"/>
                  <a:pt x="0" y="749"/>
                  <a:pt x="0" y="1685"/>
                </a:cubicBezTo>
                <a:cubicBezTo>
                  <a:pt x="0" y="2621"/>
                  <a:pt x="767" y="3369"/>
                  <a:pt x="1703" y="3369"/>
                </a:cubicBezTo>
                <a:cubicBezTo>
                  <a:pt x="2620" y="3369"/>
                  <a:pt x="3388" y="2621"/>
                  <a:pt x="3388" y="1685"/>
                </a:cubicBezTo>
                <a:cubicBezTo>
                  <a:pt x="3388" y="749"/>
                  <a:pt x="2620" y="0"/>
                  <a:pt x="1703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Rectángulo 251">
            <a:extLst>
              <a:ext uri="{FF2B5EF4-FFF2-40B4-BE49-F238E27FC236}">
                <a16:creationId xmlns:a16="http://schemas.microsoft.com/office/drawing/2014/main" id="{A860B94E-788E-4A8B-B1C2-DA4B86A2A76A}"/>
              </a:ext>
            </a:extLst>
          </p:cNvPr>
          <p:cNvSpPr>
            <a:spLocks noChangeAspect="1"/>
          </p:cNvSpPr>
          <p:nvPr/>
        </p:nvSpPr>
        <p:spPr>
          <a:xfrm flipV="1">
            <a:off x="5190203" y="2788988"/>
            <a:ext cx="1380495" cy="1355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Rectángulo 252">
            <a:extLst>
              <a:ext uri="{FF2B5EF4-FFF2-40B4-BE49-F238E27FC236}">
                <a16:creationId xmlns:a16="http://schemas.microsoft.com/office/drawing/2014/main" id="{5C5B249F-8873-4E88-8AAF-E58A6F8CA356}"/>
              </a:ext>
            </a:extLst>
          </p:cNvPr>
          <p:cNvSpPr>
            <a:spLocks noChangeAspect="1"/>
          </p:cNvSpPr>
          <p:nvPr/>
        </p:nvSpPr>
        <p:spPr>
          <a:xfrm flipV="1">
            <a:off x="8377281" y="2801564"/>
            <a:ext cx="1380495" cy="13554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4" name="Grupo 253">
            <a:extLst>
              <a:ext uri="{FF2B5EF4-FFF2-40B4-BE49-F238E27FC236}">
                <a16:creationId xmlns:a16="http://schemas.microsoft.com/office/drawing/2014/main" id="{4AF88C0B-D1A6-43BC-BD5C-39DA4F3CD854}"/>
              </a:ext>
            </a:extLst>
          </p:cNvPr>
          <p:cNvGrpSpPr>
            <a:grpSpLocks noChangeAspect="1"/>
          </p:cNvGrpSpPr>
          <p:nvPr/>
        </p:nvGrpSpPr>
        <p:grpSpPr>
          <a:xfrm>
            <a:off x="2443186" y="1702157"/>
            <a:ext cx="4140000" cy="991757"/>
            <a:chOff x="5178628" y="1248732"/>
            <a:chExt cx="3260437" cy="781053"/>
          </a:xfrm>
        </p:grpSpPr>
        <p:grpSp>
          <p:nvGrpSpPr>
            <p:cNvPr id="255" name="Grupo 254">
              <a:extLst>
                <a:ext uri="{FF2B5EF4-FFF2-40B4-BE49-F238E27FC236}">
                  <a16:creationId xmlns:a16="http://schemas.microsoft.com/office/drawing/2014/main" id="{ADE58585-4CE4-4D28-8832-67C7B0DA37BC}"/>
                </a:ext>
              </a:extLst>
            </p:cNvPr>
            <p:cNvGrpSpPr/>
            <p:nvPr/>
          </p:nvGrpSpPr>
          <p:grpSpPr>
            <a:xfrm>
              <a:off x="5178628" y="1248732"/>
              <a:ext cx="3260437" cy="781053"/>
              <a:chOff x="5178628" y="1248732"/>
              <a:chExt cx="3260437" cy="781053"/>
            </a:xfrm>
          </p:grpSpPr>
          <p:sp>
            <p:nvSpPr>
              <p:cNvPr id="286" name="Google Shape;3044;p73">
                <a:extLst>
                  <a:ext uri="{FF2B5EF4-FFF2-40B4-BE49-F238E27FC236}">
                    <a16:creationId xmlns:a16="http://schemas.microsoft.com/office/drawing/2014/main" id="{0D09BE35-85CE-4B12-8E55-F93B2DA26C7B}"/>
                  </a:ext>
                </a:extLst>
              </p:cNvPr>
              <p:cNvSpPr/>
              <p:nvPr/>
            </p:nvSpPr>
            <p:spPr>
              <a:xfrm rot="5400000">
                <a:off x="6486292" y="1637869"/>
                <a:ext cx="708946" cy="28451"/>
              </a:xfrm>
              <a:custGeom>
                <a:avLst/>
                <a:gdLst/>
                <a:ahLst/>
                <a:cxnLst/>
                <a:rect l="l" t="t" r="r" b="b"/>
                <a:pathLst>
                  <a:path w="24238" h="1161" extrusionOk="0">
                    <a:moveTo>
                      <a:pt x="786" y="1"/>
                    </a:moveTo>
                    <a:cubicBezTo>
                      <a:pt x="0" y="1"/>
                      <a:pt x="0" y="1161"/>
                      <a:pt x="786" y="1161"/>
                    </a:cubicBezTo>
                    <a:lnTo>
                      <a:pt x="23452" y="1161"/>
                    </a:lnTo>
                    <a:cubicBezTo>
                      <a:pt x="24238" y="1161"/>
                      <a:pt x="24238" y="1"/>
                      <a:pt x="234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3046;p73">
                <a:extLst>
                  <a:ext uri="{FF2B5EF4-FFF2-40B4-BE49-F238E27FC236}">
                    <a16:creationId xmlns:a16="http://schemas.microsoft.com/office/drawing/2014/main" id="{DA4D7004-DE0B-414E-AB0F-1329129C02A3}"/>
                  </a:ext>
                </a:extLst>
              </p:cNvPr>
              <p:cNvSpPr/>
              <p:nvPr/>
            </p:nvSpPr>
            <p:spPr>
              <a:xfrm rot="5400000">
                <a:off x="6435297" y="26019"/>
                <a:ext cx="747097" cy="3260436"/>
              </a:xfrm>
              <a:custGeom>
                <a:avLst/>
                <a:gdLst/>
                <a:ahLst/>
                <a:cxnLst/>
                <a:rect l="l" t="t" r="r" b="b"/>
                <a:pathLst>
                  <a:path w="30472" h="132984" extrusionOk="0">
                    <a:moveTo>
                      <a:pt x="28580" y="1"/>
                    </a:moveTo>
                    <a:cubicBezTo>
                      <a:pt x="28268" y="1"/>
                      <a:pt x="27950" y="233"/>
                      <a:pt x="27982" y="639"/>
                    </a:cubicBezTo>
                    <a:cubicBezTo>
                      <a:pt x="28000" y="733"/>
                      <a:pt x="29142" y="10035"/>
                      <a:pt x="14337" y="17297"/>
                    </a:cubicBezTo>
                    <a:cubicBezTo>
                      <a:pt x="1124" y="23754"/>
                      <a:pt x="19" y="31335"/>
                      <a:pt x="1" y="33506"/>
                    </a:cubicBezTo>
                    <a:cubicBezTo>
                      <a:pt x="19" y="35677"/>
                      <a:pt x="1124" y="43257"/>
                      <a:pt x="14337" y="49714"/>
                    </a:cubicBezTo>
                    <a:cubicBezTo>
                      <a:pt x="29142" y="56976"/>
                      <a:pt x="28000" y="66278"/>
                      <a:pt x="27982" y="66372"/>
                    </a:cubicBezTo>
                    <a:cubicBezTo>
                      <a:pt x="27982" y="66391"/>
                      <a:pt x="27982" y="66428"/>
                      <a:pt x="27982" y="66465"/>
                    </a:cubicBezTo>
                    <a:lnTo>
                      <a:pt x="27982" y="66522"/>
                    </a:lnTo>
                    <a:cubicBezTo>
                      <a:pt x="27982" y="66540"/>
                      <a:pt x="27982" y="66578"/>
                      <a:pt x="27982" y="66596"/>
                    </a:cubicBezTo>
                    <a:cubicBezTo>
                      <a:pt x="28000" y="66690"/>
                      <a:pt x="29142" y="75992"/>
                      <a:pt x="14337" y="83254"/>
                    </a:cubicBezTo>
                    <a:cubicBezTo>
                      <a:pt x="1124" y="89711"/>
                      <a:pt x="19" y="97292"/>
                      <a:pt x="1" y="99463"/>
                    </a:cubicBezTo>
                    <a:cubicBezTo>
                      <a:pt x="19" y="101634"/>
                      <a:pt x="1124" y="109214"/>
                      <a:pt x="14337" y="115671"/>
                    </a:cubicBezTo>
                    <a:cubicBezTo>
                      <a:pt x="29142" y="122933"/>
                      <a:pt x="28000" y="132235"/>
                      <a:pt x="27982" y="132329"/>
                    </a:cubicBezTo>
                    <a:cubicBezTo>
                      <a:pt x="27944" y="132647"/>
                      <a:pt x="28169" y="132946"/>
                      <a:pt x="28487" y="132984"/>
                    </a:cubicBezTo>
                    <a:lnTo>
                      <a:pt x="28562" y="132984"/>
                    </a:lnTo>
                    <a:cubicBezTo>
                      <a:pt x="28861" y="132984"/>
                      <a:pt x="29086" y="132778"/>
                      <a:pt x="29142" y="132497"/>
                    </a:cubicBezTo>
                    <a:cubicBezTo>
                      <a:pt x="29198" y="132086"/>
                      <a:pt x="30471" y="122278"/>
                      <a:pt x="14843" y="114623"/>
                    </a:cubicBezTo>
                    <a:cubicBezTo>
                      <a:pt x="2228" y="108447"/>
                      <a:pt x="1180" y="101447"/>
                      <a:pt x="1161" y="99463"/>
                    </a:cubicBezTo>
                    <a:cubicBezTo>
                      <a:pt x="1180" y="97460"/>
                      <a:pt x="2228" y="90479"/>
                      <a:pt x="14843" y="84284"/>
                    </a:cubicBezTo>
                    <a:cubicBezTo>
                      <a:pt x="30041" y="76853"/>
                      <a:pt x="29254" y="67383"/>
                      <a:pt x="29142" y="66484"/>
                    </a:cubicBezTo>
                    <a:cubicBezTo>
                      <a:pt x="29254" y="65567"/>
                      <a:pt x="30041" y="56115"/>
                      <a:pt x="14843" y="48666"/>
                    </a:cubicBezTo>
                    <a:cubicBezTo>
                      <a:pt x="2228" y="42508"/>
                      <a:pt x="1180" y="35490"/>
                      <a:pt x="1161" y="33506"/>
                    </a:cubicBezTo>
                    <a:cubicBezTo>
                      <a:pt x="1180" y="31522"/>
                      <a:pt x="2228" y="24503"/>
                      <a:pt x="14843" y="18345"/>
                    </a:cubicBezTo>
                    <a:cubicBezTo>
                      <a:pt x="30471" y="10690"/>
                      <a:pt x="29198" y="883"/>
                      <a:pt x="29142" y="471"/>
                    </a:cubicBezTo>
                    <a:cubicBezTo>
                      <a:pt x="29076" y="148"/>
                      <a:pt x="28829" y="1"/>
                      <a:pt x="285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3047;p73">
                <a:extLst>
                  <a:ext uri="{FF2B5EF4-FFF2-40B4-BE49-F238E27FC236}">
                    <a16:creationId xmlns:a16="http://schemas.microsoft.com/office/drawing/2014/main" id="{4006F51A-62A4-4B74-BE13-2492F61B9E4F}"/>
                  </a:ext>
                </a:extLst>
              </p:cNvPr>
              <p:cNvSpPr/>
              <p:nvPr/>
            </p:nvSpPr>
            <p:spPr>
              <a:xfrm rot="5400000">
                <a:off x="5526816" y="1623274"/>
                <a:ext cx="490303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61" extrusionOk="0">
                    <a:moveTo>
                      <a:pt x="787" y="0"/>
                    </a:moveTo>
                    <a:cubicBezTo>
                      <a:pt x="1" y="0"/>
                      <a:pt x="1" y="1161"/>
                      <a:pt x="787" y="1161"/>
                    </a:cubicBezTo>
                    <a:lnTo>
                      <a:pt x="19560" y="1161"/>
                    </a:lnTo>
                    <a:cubicBezTo>
                      <a:pt x="20346" y="1161"/>
                      <a:pt x="20346" y="0"/>
                      <a:pt x="19560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3048;p73">
                <a:extLst>
                  <a:ext uri="{FF2B5EF4-FFF2-40B4-BE49-F238E27FC236}">
                    <a16:creationId xmlns:a16="http://schemas.microsoft.com/office/drawing/2014/main" id="{F06E1939-34BE-46E8-A0C7-4226CF8CBF2F}"/>
                  </a:ext>
                </a:extLst>
              </p:cNvPr>
              <p:cNvSpPr/>
              <p:nvPr/>
            </p:nvSpPr>
            <p:spPr>
              <a:xfrm rot="5400000">
                <a:off x="5184120" y="1627307"/>
                <a:ext cx="498833" cy="28931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80" extrusionOk="0">
                    <a:moveTo>
                      <a:pt x="787" y="0"/>
                    </a:moveTo>
                    <a:cubicBezTo>
                      <a:pt x="1" y="0"/>
                      <a:pt x="1" y="1179"/>
                      <a:pt x="787" y="1179"/>
                    </a:cubicBezTo>
                    <a:lnTo>
                      <a:pt x="19560" y="1179"/>
                    </a:lnTo>
                    <a:cubicBezTo>
                      <a:pt x="20346" y="1179"/>
                      <a:pt x="20346" y="0"/>
                      <a:pt x="195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3049;p73">
                <a:extLst>
                  <a:ext uri="{FF2B5EF4-FFF2-40B4-BE49-F238E27FC236}">
                    <a16:creationId xmlns:a16="http://schemas.microsoft.com/office/drawing/2014/main" id="{C755BD4C-AD4E-4B4C-99BA-8D03FEAEBA95}"/>
                  </a:ext>
                </a:extLst>
              </p:cNvPr>
              <p:cNvSpPr/>
              <p:nvPr/>
            </p:nvSpPr>
            <p:spPr>
              <a:xfrm rot="5400000">
                <a:off x="5564313" y="1626154"/>
                <a:ext cx="682371" cy="28489"/>
              </a:xfrm>
              <a:custGeom>
                <a:avLst/>
                <a:gdLst/>
                <a:ahLst/>
                <a:cxnLst/>
                <a:rect l="l" t="t" r="r" b="b"/>
                <a:pathLst>
                  <a:path w="27832" h="1162" extrusionOk="0">
                    <a:moveTo>
                      <a:pt x="786" y="1"/>
                    </a:moveTo>
                    <a:cubicBezTo>
                      <a:pt x="0" y="1"/>
                      <a:pt x="0" y="1161"/>
                      <a:pt x="786" y="1161"/>
                    </a:cubicBezTo>
                    <a:lnTo>
                      <a:pt x="27046" y="1161"/>
                    </a:lnTo>
                    <a:cubicBezTo>
                      <a:pt x="27832" y="1161"/>
                      <a:pt x="27832" y="1"/>
                      <a:pt x="27046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3050;p73">
                <a:extLst>
                  <a:ext uri="{FF2B5EF4-FFF2-40B4-BE49-F238E27FC236}">
                    <a16:creationId xmlns:a16="http://schemas.microsoft.com/office/drawing/2014/main" id="{D91B33A9-2775-4C19-B70E-448E4B77F6FE}"/>
                  </a:ext>
                </a:extLst>
              </p:cNvPr>
              <p:cNvSpPr/>
              <p:nvPr/>
            </p:nvSpPr>
            <p:spPr>
              <a:xfrm rot="5400000">
                <a:off x="5681323" y="1625260"/>
                <a:ext cx="715421" cy="28465"/>
              </a:xfrm>
              <a:custGeom>
                <a:avLst/>
                <a:gdLst/>
                <a:ahLst/>
                <a:cxnLst/>
                <a:rect l="l" t="t" r="r" b="b"/>
                <a:pathLst>
                  <a:path w="29180" h="1161" extrusionOk="0">
                    <a:moveTo>
                      <a:pt x="786" y="0"/>
                    </a:moveTo>
                    <a:cubicBezTo>
                      <a:pt x="0" y="0"/>
                      <a:pt x="0" y="1161"/>
                      <a:pt x="786" y="1161"/>
                    </a:cubicBezTo>
                    <a:lnTo>
                      <a:pt x="28393" y="1161"/>
                    </a:lnTo>
                    <a:cubicBezTo>
                      <a:pt x="29179" y="1161"/>
                      <a:pt x="29179" y="0"/>
                      <a:pt x="28393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3051;p73">
                <a:extLst>
                  <a:ext uri="{FF2B5EF4-FFF2-40B4-BE49-F238E27FC236}">
                    <a16:creationId xmlns:a16="http://schemas.microsoft.com/office/drawing/2014/main" id="{1565A42B-F7A8-4726-868D-3155B30B361F}"/>
                  </a:ext>
                </a:extLst>
              </p:cNvPr>
              <p:cNvSpPr/>
              <p:nvPr/>
            </p:nvSpPr>
            <p:spPr>
              <a:xfrm rot="5400000">
                <a:off x="5874987" y="1626167"/>
                <a:ext cx="594255" cy="28465"/>
              </a:xfrm>
              <a:custGeom>
                <a:avLst/>
                <a:gdLst/>
                <a:ahLst/>
                <a:cxnLst/>
                <a:rect l="l" t="t" r="r" b="b"/>
                <a:pathLst>
                  <a:path w="24238" h="1161" extrusionOk="0">
                    <a:moveTo>
                      <a:pt x="786" y="0"/>
                    </a:moveTo>
                    <a:cubicBezTo>
                      <a:pt x="0" y="0"/>
                      <a:pt x="0" y="1161"/>
                      <a:pt x="786" y="1161"/>
                    </a:cubicBezTo>
                    <a:lnTo>
                      <a:pt x="23452" y="1161"/>
                    </a:lnTo>
                    <a:cubicBezTo>
                      <a:pt x="24238" y="1161"/>
                      <a:pt x="24238" y="0"/>
                      <a:pt x="234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3052;p73">
                <a:extLst>
                  <a:ext uri="{FF2B5EF4-FFF2-40B4-BE49-F238E27FC236}">
                    <a16:creationId xmlns:a16="http://schemas.microsoft.com/office/drawing/2014/main" id="{C64273E7-ECE1-40F7-A46E-FD27A797066D}"/>
                  </a:ext>
                </a:extLst>
              </p:cNvPr>
              <p:cNvSpPr/>
              <p:nvPr/>
            </p:nvSpPr>
            <p:spPr>
              <a:xfrm rot="5400000">
                <a:off x="7148597" y="1627294"/>
                <a:ext cx="498833" cy="28955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81" extrusionOk="0">
                    <a:moveTo>
                      <a:pt x="787" y="1"/>
                    </a:moveTo>
                    <a:cubicBezTo>
                      <a:pt x="1" y="1"/>
                      <a:pt x="1" y="1180"/>
                      <a:pt x="787" y="1180"/>
                    </a:cubicBezTo>
                    <a:lnTo>
                      <a:pt x="19560" y="1180"/>
                    </a:lnTo>
                    <a:cubicBezTo>
                      <a:pt x="20346" y="1180"/>
                      <a:pt x="20346" y="1"/>
                      <a:pt x="19560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3053;p73">
                <a:extLst>
                  <a:ext uri="{FF2B5EF4-FFF2-40B4-BE49-F238E27FC236}">
                    <a16:creationId xmlns:a16="http://schemas.microsoft.com/office/drawing/2014/main" id="{78D9646C-D88F-4903-B6AF-9293204AC6BB}"/>
                  </a:ext>
                </a:extLst>
              </p:cNvPr>
              <p:cNvSpPr/>
              <p:nvPr/>
            </p:nvSpPr>
            <p:spPr>
              <a:xfrm rot="5400000">
                <a:off x="7919293" y="1627527"/>
                <a:ext cx="498833" cy="28489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62" extrusionOk="0">
                    <a:moveTo>
                      <a:pt x="787" y="1"/>
                    </a:moveTo>
                    <a:cubicBezTo>
                      <a:pt x="1" y="1"/>
                      <a:pt x="1" y="1161"/>
                      <a:pt x="787" y="1161"/>
                    </a:cubicBezTo>
                    <a:lnTo>
                      <a:pt x="19560" y="1161"/>
                    </a:lnTo>
                    <a:cubicBezTo>
                      <a:pt x="20346" y="1161"/>
                      <a:pt x="20346" y="1"/>
                      <a:pt x="195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3054;p73">
                <a:extLst>
                  <a:ext uri="{FF2B5EF4-FFF2-40B4-BE49-F238E27FC236}">
                    <a16:creationId xmlns:a16="http://schemas.microsoft.com/office/drawing/2014/main" id="{F8319A59-DC41-4E5A-BD29-2D454BBC7CC6}"/>
                  </a:ext>
                </a:extLst>
              </p:cNvPr>
              <p:cNvSpPr/>
              <p:nvPr/>
            </p:nvSpPr>
            <p:spPr>
              <a:xfrm rot="5400000">
                <a:off x="7190363" y="1625934"/>
                <a:ext cx="682371" cy="28931"/>
              </a:xfrm>
              <a:custGeom>
                <a:avLst/>
                <a:gdLst/>
                <a:ahLst/>
                <a:cxnLst/>
                <a:rect l="l" t="t" r="r" b="b"/>
                <a:pathLst>
                  <a:path w="27832" h="1180" extrusionOk="0">
                    <a:moveTo>
                      <a:pt x="786" y="0"/>
                    </a:moveTo>
                    <a:cubicBezTo>
                      <a:pt x="0" y="0"/>
                      <a:pt x="0" y="1180"/>
                      <a:pt x="786" y="1180"/>
                    </a:cubicBezTo>
                    <a:lnTo>
                      <a:pt x="27046" y="1180"/>
                    </a:lnTo>
                    <a:cubicBezTo>
                      <a:pt x="27832" y="1180"/>
                      <a:pt x="27832" y="0"/>
                      <a:pt x="27046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3055;p73">
                <a:extLst>
                  <a:ext uri="{FF2B5EF4-FFF2-40B4-BE49-F238E27FC236}">
                    <a16:creationId xmlns:a16="http://schemas.microsoft.com/office/drawing/2014/main" id="{4A1AA6B7-DB0C-4278-9ACA-4067A05AE0BE}"/>
                  </a:ext>
                </a:extLst>
              </p:cNvPr>
              <p:cNvSpPr/>
              <p:nvPr/>
            </p:nvSpPr>
            <p:spPr>
              <a:xfrm rot="5400000">
                <a:off x="7959453" y="1625934"/>
                <a:ext cx="682371" cy="28931"/>
              </a:xfrm>
              <a:custGeom>
                <a:avLst/>
                <a:gdLst/>
                <a:ahLst/>
                <a:cxnLst/>
                <a:rect l="l" t="t" r="r" b="b"/>
                <a:pathLst>
                  <a:path w="27832" h="1180" extrusionOk="0">
                    <a:moveTo>
                      <a:pt x="786" y="1"/>
                    </a:moveTo>
                    <a:cubicBezTo>
                      <a:pt x="0" y="1"/>
                      <a:pt x="0" y="1180"/>
                      <a:pt x="786" y="1180"/>
                    </a:cubicBezTo>
                    <a:lnTo>
                      <a:pt x="27046" y="1180"/>
                    </a:lnTo>
                    <a:cubicBezTo>
                      <a:pt x="27832" y="1180"/>
                      <a:pt x="27832" y="1"/>
                      <a:pt x="270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3056;p73">
                <a:extLst>
                  <a:ext uri="{FF2B5EF4-FFF2-40B4-BE49-F238E27FC236}">
                    <a16:creationId xmlns:a16="http://schemas.microsoft.com/office/drawing/2014/main" id="{73C8448E-2381-4A8F-8DEF-391BF6E5B818}"/>
                  </a:ext>
                </a:extLst>
              </p:cNvPr>
              <p:cNvSpPr/>
              <p:nvPr/>
            </p:nvSpPr>
            <p:spPr>
              <a:xfrm rot="5400000">
                <a:off x="7307140" y="1625247"/>
                <a:ext cx="715421" cy="28489"/>
              </a:xfrm>
              <a:custGeom>
                <a:avLst/>
                <a:gdLst/>
                <a:ahLst/>
                <a:cxnLst/>
                <a:rect l="l" t="t" r="r" b="b"/>
                <a:pathLst>
                  <a:path w="29180" h="1162" extrusionOk="0">
                    <a:moveTo>
                      <a:pt x="786" y="1"/>
                    </a:moveTo>
                    <a:cubicBezTo>
                      <a:pt x="0" y="1"/>
                      <a:pt x="0" y="1161"/>
                      <a:pt x="786" y="1161"/>
                    </a:cubicBezTo>
                    <a:lnTo>
                      <a:pt x="28393" y="1161"/>
                    </a:lnTo>
                    <a:cubicBezTo>
                      <a:pt x="29179" y="1161"/>
                      <a:pt x="29179" y="1"/>
                      <a:pt x="28393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3057;p73">
                <a:extLst>
                  <a:ext uri="{FF2B5EF4-FFF2-40B4-BE49-F238E27FC236}">
                    <a16:creationId xmlns:a16="http://schemas.microsoft.com/office/drawing/2014/main" id="{367E1D60-C495-47DF-8F4A-8CB57687EDDE}"/>
                  </a:ext>
                </a:extLst>
              </p:cNvPr>
              <p:cNvSpPr/>
              <p:nvPr/>
            </p:nvSpPr>
            <p:spPr>
              <a:xfrm rot="5400000">
                <a:off x="7509507" y="1617451"/>
                <a:ext cx="577289" cy="28931"/>
              </a:xfrm>
              <a:custGeom>
                <a:avLst/>
                <a:gdLst/>
                <a:ahLst/>
                <a:cxnLst/>
                <a:rect l="l" t="t" r="r" b="b"/>
                <a:pathLst>
                  <a:path w="23546" h="1180" extrusionOk="0">
                    <a:moveTo>
                      <a:pt x="786" y="0"/>
                    </a:moveTo>
                    <a:cubicBezTo>
                      <a:pt x="0" y="0"/>
                      <a:pt x="0" y="1179"/>
                      <a:pt x="786" y="1179"/>
                    </a:cubicBezTo>
                    <a:lnTo>
                      <a:pt x="23546" y="1179"/>
                    </a:lnTo>
                    <a:cubicBezTo>
                      <a:pt x="23227" y="786"/>
                      <a:pt x="22928" y="393"/>
                      <a:pt x="226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3058;p73">
                <a:extLst>
                  <a:ext uri="{FF2B5EF4-FFF2-40B4-BE49-F238E27FC236}">
                    <a16:creationId xmlns:a16="http://schemas.microsoft.com/office/drawing/2014/main" id="{9E1118FF-1658-4B88-89F7-2B3F717D41AF}"/>
                  </a:ext>
                </a:extLst>
              </p:cNvPr>
              <p:cNvSpPr/>
              <p:nvPr/>
            </p:nvSpPr>
            <p:spPr>
              <a:xfrm rot="5400000">
                <a:off x="6305624" y="1627307"/>
                <a:ext cx="498833" cy="28931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80" extrusionOk="0">
                    <a:moveTo>
                      <a:pt x="787" y="0"/>
                    </a:moveTo>
                    <a:cubicBezTo>
                      <a:pt x="1" y="0"/>
                      <a:pt x="1" y="1179"/>
                      <a:pt x="787" y="1179"/>
                    </a:cubicBezTo>
                    <a:lnTo>
                      <a:pt x="19560" y="1179"/>
                    </a:lnTo>
                    <a:cubicBezTo>
                      <a:pt x="20346" y="1179"/>
                      <a:pt x="20346" y="0"/>
                      <a:pt x="19560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59;p73">
                <a:extLst>
                  <a:ext uri="{FF2B5EF4-FFF2-40B4-BE49-F238E27FC236}">
                    <a16:creationId xmlns:a16="http://schemas.microsoft.com/office/drawing/2014/main" id="{4DADE583-6BD4-41C5-A1F4-11A4EBF90F31}"/>
                  </a:ext>
                </a:extLst>
              </p:cNvPr>
              <p:cNvSpPr/>
              <p:nvPr/>
            </p:nvSpPr>
            <p:spPr>
              <a:xfrm rot="5400000">
                <a:off x="6347169" y="1626167"/>
                <a:ext cx="682371" cy="28465"/>
              </a:xfrm>
              <a:custGeom>
                <a:avLst/>
                <a:gdLst/>
                <a:ahLst/>
                <a:cxnLst/>
                <a:rect l="l" t="t" r="r" b="b"/>
                <a:pathLst>
                  <a:path w="27832" h="1161" extrusionOk="0">
                    <a:moveTo>
                      <a:pt x="786" y="0"/>
                    </a:moveTo>
                    <a:cubicBezTo>
                      <a:pt x="0" y="0"/>
                      <a:pt x="0" y="1161"/>
                      <a:pt x="786" y="1161"/>
                    </a:cubicBezTo>
                    <a:lnTo>
                      <a:pt x="27046" y="1161"/>
                    </a:lnTo>
                    <a:cubicBezTo>
                      <a:pt x="27832" y="1161"/>
                      <a:pt x="27832" y="0"/>
                      <a:pt x="270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60;p73">
                <a:extLst>
                  <a:ext uri="{FF2B5EF4-FFF2-40B4-BE49-F238E27FC236}">
                    <a16:creationId xmlns:a16="http://schemas.microsoft.com/office/drawing/2014/main" id="{90EE7143-63D4-4643-BB0E-9636D1ADC876}"/>
                  </a:ext>
                </a:extLst>
              </p:cNvPr>
              <p:cNvSpPr/>
              <p:nvPr/>
            </p:nvSpPr>
            <p:spPr>
              <a:xfrm rot="5400000">
                <a:off x="6705566" y="1626167"/>
                <a:ext cx="594255" cy="28465"/>
              </a:xfrm>
              <a:custGeom>
                <a:avLst/>
                <a:gdLst/>
                <a:ahLst/>
                <a:cxnLst/>
                <a:rect l="l" t="t" r="r" b="b"/>
                <a:pathLst>
                  <a:path w="24238" h="1161" extrusionOk="0">
                    <a:moveTo>
                      <a:pt x="786" y="1"/>
                    </a:moveTo>
                    <a:cubicBezTo>
                      <a:pt x="0" y="1"/>
                      <a:pt x="0" y="1161"/>
                      <a:pt x="786" y="1161"/>
                    </a:cubicBezTo>
                    <a:lnTo>
                      <a:pt x="23452" y="1161"/>
                    </a:lnTo>
                    <a:cubicBezTo>
                      <a:pt x="24238" y="1161"/>
                      <a:pt x="24238" y="1"/>
                      <a:pt x="234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61;p73">
                <a:extLst>
                  <a:ext uri="{FF2B5EF4-FFF2-40B4-BE49-F238E27FC236}">
                    <a16:creationId xmlns:a16="http://schemas.microsoft.com/office/drawing/2014/main" id="{B8902A6D-779F-4F3B-9DD3-534937515ACE}"/>
                  </a:ext>
                </a:extLst>
              </p:cNvPr>
              <p:cNvSpPr/>
              <p:nvPr/>
            </p:nvSpPr>
            <p:spPr>
              <a:xfrm rot="5400000">
                <a:off x="6435310" y="-5645"/>
                <a:ext cx="747073" cy="3260436"/>
              </a:xfrm>
              <a:custGeom>
                <a:avLst/>
                <a:gdLst/>
                <a:ahLst/>
                <a:cxnLst/>
                <a:rect l="l" t="t" r="r" b="b"/>
                <a:pathLst>
                  <a:path w="30471" h="132984" extrusionOk="0">
                    <a:moveTo>
                      <a:pt x="1897" y="1"/>
                    </a:moveTo>
                    <a:cubicBezTo>
                      <a:pt x="1645" y="1"/>
                      <a:pt x="1395" y="148"/>
                      <a:pt x="1329" y="471"/>
                    </a:cubicBezTo>
                    <a:cubicBezTo>
                      <a:pt x="1292" y="883"/>
                      <a:pt x="0" y="10690"/>
                      <a:pt x="15628" y="18345"/>
                    </a:cubicBezTo>
                    <a:cubicBezTo>
                      <a:pt x="28243" y="24503"/>
                      <a:pt x="29291" y="31522"/>
                      <a:pt x="29310" y="33506"/>
                    </a:cubicBezTo>
                    <a:cubicBezTo>
                      <a:pt x="29291" y="35490"/>
                      <a:pt x="28243" y="42508"/>
                      <a:pt x="15628" y="48685"/>
                    </a:cubicBezTo>
                    <a:cubicBezTo>
                      <a:pt x="431" y="56115"/>
                      <a:pt x="1217" y="65567"/>
                      <a:pt x="1329" y="66484"/>
                    </a:cubicBezTo>
                    <a:cubicBezTo>
                      <a:pt x="1217" y="67401"/>
                      <a:pt x="449" y="76853"/>
                      <a:pt x="15628" y="84284"/>
                    </a:cubicBezTo>
                    <a:cubicBezTo>
                      <a:pt x="28243" y="90460"/>
                      <a:pt x="29291" y="97460"/>
                      <a:pt x="29310" y="99463"/>
                    </a:cubicBezTo>
                    <a:cubicBezTo>
                      <a:pt x="29291" y="101447"/>
                      <a:pt x="28243" y="108447"/>
                      <a:pt x="15628" y="114623"/>
                    </a:cubicBezTo>
                    <a:cubicBezTo>
                      <a:pt x="0" y="122278"/>
                      <a:pt x="1273" y="132086"/>
                      <a:pt x="1329" y="132497"/>
                    </a:cubicBezTo>
                    <a:cubicBezTo>
                      <a:pt x="1385" y="132778"/>
                      <a:pt x="1628" y="132984"/>
                      <a:pt x="1909" y="132984"/>
                    </a:cubicBezTo>
                    <a:lnTo>
                      <a:pt x="2003" y="132984"/>
                    </a:lnTo>
                    <a:cubicBezTo>
                      <a:pt x="2302" y="132946"/>
                      <a:pt x="2527" y="132647"/>
                      <a:pt x="2489" y="132329"/>
                    </a:cubicBezTo>
                    <a:cubicBezTo>
                      <a:pt x="2471" y="132235"/>
                      <a:pt x="1329" y="122933"/>
                      <a:pt x="16152" y="115671"/>
                    </a:cubicBezTo>
                    <a:cubicBezTo>
                      <a:pt x="29348" y="109214"/>
                      <a:pt x="30452" y="101634"/>
                      <a:pt x="30471" y="99463"/>
                    </a:cubicBezTo>
                    <a:cubicBezTo>
                      <a:pt x="30452" y="97292"/>
                      <a:pt x="29348" y="89711"/>
                      <a:pt x="16152" y="83254"/>
                    </a:cubicBezTo>
                    <a:cubicBezTo>
                      <a:pt x="1329" y="75992"/>
                      <a:pt x="2471" y="66690"/>
                      <a:pt x="2489" y="66596"/>
                    </a:cubicBezTo>
                    <a:cubicBezTo>
                      <a:pt x="2489" y="66578"/>
                      <a:pt x="2489" y="66540"/>
                      <a:pt x="2489" y="66522"/>
                    </a:cubicBezTo>
                    <a:lnTo>
                      <a:pt x="2489" y="66465"/>
                    </a:lnTo>
                    <a:cubicBezTo>
                      <a:pt x="2489" y="66428"/>
                      <a:pt x="2489" y="66391"/>
                      <a:pt x="2489" y="66372"/>
                    </a:cubicBezTo>
                    <a:cubicBezTo>
                      <a:pt x="2471" y="66278"/>
                      <a:pt x="1329" y="56976"/>
                      <a:pt x="16152" y="49714"/>
                    </a:cubicBezTo>
                    <a:cubicBezTo>
                      <a:pt x="29348" y="43257"/>
                      <a:pt x="30452" y="35677"/>
                      <a:pt x="30471" y="33506"/>
                    </a:cubicBezTo>
                    <a:cubicBezTo>
                      <a:pt x="30452" y="31335"/>
                      <a:pt x="29348" y="23754"/>
                      <a:pt x="16152" y="17297"/>
                    </a:cubicBezTo>
                    <a:cubicBezTo>
                      <a:pt x="1329" y="10035"/>
                      <a:pt x="2471" y="752"/>
                      <a:pt x="2489" y="639"/>
                    </a:cubicBezTo>
                    <a:cubicBezTo>
                      <a:pt x="2531" y="233"/>
                      <a:pt x="2213" y="1"/>
                      <a:pt x="18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62;p73">
                <a:extLst>
                  <a:ext uri="{FF2B5EF4-FFF2-40B4-BE49-F238E27FC236}">
                    <a16:creationId xmlns:a16="http://schemas.microsoft.com/office/drawing/2014/main" id="{B771B880-B60F-4C00-8C4F-BAD633D2FC7A}"/>
                  </a:ext>
                </a:extLst>
              </p:cNvPr>
              <p:cNvSpPr/>
              <p:nvPr/>
            </p:nvSpPr>
            <p:spPr>
              <a:xfrm rot="5400000">
                <a:off x="7757085" y="1329027"/>
                <a:ext cx="82624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70" extrusionOk="0">
                    <a:moveTo>
                      <a:pt x="1685" y="1"/>
                    </a:moveTo>
                    <a:cubicBezTo>
                      <a:pt x="750" y="1"/>
                      <a:pt x="1" y="750"/>
                      <a:pt x="1" y="1685"/>
                    </a:cubicBezTo>
                    <a:cubicBezTo>
                      <a:pt x="1" y="2621"/>
                      <a:pt x="750" y="3370"/>
                      <a:pt x="1685" y="3370"/>
                    </a:cubicBezTo>
                    <a:cubicBezTo>
                      <a:pt x="2603" y="3370"/>
                      <a:pt x="3370" y="2621"/>
                      <a:pt x="3370" y="1685"/>
                    </a:cubicBezTo>
                    <a:cubicBezTo>
                      <a:pt x="3370" y="750"/>
                      <a:pt x="2603" y="1"/>
                      <a:pt x="16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63;p73">
                <a:extLst>
                  <a:ext uri="{FF2B5EF4-FFF2-40B4-BE49-F238E27FC236}">
                    <a16:creationId xmlns:a16="http://schemas.microsoft.com/office/drawing/2014/main" id="{F16B258B-A143-4D7E-AF64-263BCD3110A2}"/>
                  </a:ext>
                </a:extLst>
              </p:cNvPr>
              <p:cNvSpPr/>
              <p:nvPr/>
            </p:nvSpPr>
            <p:spPr>
              <a:xfrm rot="5400000">
                <a:off x="7747401" y="1339545"/>
                <a:ext cx="89048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0" extrusionOk="0">
                    <a:moveTo>
                      <a:pt x="2845" y="1"/>
                    </a:moveTo>
                    <a:cubicBezTo>
                      <a:pt x="3122" y="1161"/>
                      <a:pt x="2183" y="2060"/>
                      <a:pt x="1192" y="2060"/>
                    </a:cubicBezTo>
                    <a:cubicBezTo>
                      <a:pt x="775" y="2060"/>
                      <a:pt x="349" y="1901"/>
                      <a:pt x="0" y="1536"/>
                    </a:cubicBezTo>
                    <a:lnTo>
                      <a:pt x="0" y="1536"/>
                    </a:lnTo>
                    <a:cubicBezTo>
                      <a:pt x="179" y="2335"/>
                      <a:pt x="886" y="2850"/>
                      <a:pt x="1634" y="2850"/>
                    </a:cubicBezTo>
                    <a:cubicBezTo>
                      <a:pt x="1903" y="2850"/>
                      <a:pt x="2177" y="2783"/>
                      <a:pt x="2434" y="2640"/>
                    </a:cubicBezTo>
                    <a:cubicBezTo>
                      <a:pt x="3426" y="2116"/>
                      <a:pt x="3631" y="787"/>
                      <a:pt x="28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64;p73">
                <a:extLst>
                  <a:ext uri="{FF2B5EF4-FFF2-40B4-BE49-F238E27FC236}">
                    <a16:creationId xmlns:a16="http://schemas.microsoft.com/office/drawing/2014/main" id="{E4B1A24A-5BE2-478D-A8F2-2C4F26F0B475}"/>
                  </a:ext>
                </a:extLst>
              </p:cNvPr>
              <p:cNvSpPr/>
              <p:nvPr/>
            </p:nvSpPr>
            <p:spPr>
              <a:xfrm rot="5400000">
                <a:off x="7797000" y="1344179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49" y="0"/>
                    </a:moveTo>
                    <a:cubicBezTo>
                      <a:pt x="338" y="0"/>
                      <a:pt x="1" y="337"/>
                      <a:pt x="1" y="749"/>
                    </a:cubicBezTo>
                    <a:cubicBezTo>
                      <a:pt x="1" y="1180"/>
                      <a:pt x="338" y="1517"/>
                      <a:pt x="749" y="1517"/>
                    </a:cubicBezTo>
                    <a:cubicBezTo>
                      <a:pt x="1180" y="1517"/>
                      <a:pt x="1517" y="1180"/>
                      <a:pt x="1517" y="749"/>
                    </a:cubicBezTo>
                    <a:cubicBezTo>
                      <a:pt x="1517" y="337"/>
                      <a:pt x="1180" y="0"/>
                      <a:pt x="7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5;p73">
                <a:extLst>
                  <a:ext uri="{FF2B5EF4-FFF2-40B4-BE49-F238E27FC236}">
                    <a16:creationId xmlns:a16="http://schemas.microsoft.com/office/drawing/2014/main" id="{866F1612-8555-40F1-BDA6-423E9D8B5401}"/>
                  </a:ext>
                </a:extLst>
              </p:cNvPr>
              <p:cNvSpPr/>
              <p:nvPr/>
            </p:nvSpPr>
            <p:spPr>
              <a:xfrm rot="5400000">
                <a:off x="7620326" y="1248732"/>
                <a:ext cx="82624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70" extrusionOk="0">
                    <a:moveTo>
                      <a:pt x="1685" y="0"/>
                    </a:moveTo>
                    <a:cubicBezTo>
                      <a:pt x="749" y="0"/>
                      <a:pt x="1" y="749"/>
                      <a:pt x="1" y="1685"/>
                    </a:cubicBezTo>
                    <a:cubicBezTo>
                      <a:pt x="1" y="2621"/>
                      <a:pt x="749" y="3369"/>
                      <a:pt x="1685" y="3369"/>
                    </a:cubicBezTo>
                    <a:cubicBezTo>
                      <a:pt x="2602" y="3369"/>
                      <a:pt x="3370" y="2621"/>
                      <a:pt x="3370" y="1685"/>
                    </a:cubicBezTo>
                    <a:cubicBezTo>
                      <a:pt x="3370" y="749"/>
                      <a:pt x="2602" y="0"/>
                      <a:pt x="1685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07" name="Google Shape;3066;p73">
                <a:extLst>
                  <a:ext uri="{FF2B5EF4-FFF2-40B4-BE49-F238E27FC236}">
                    <a16:creationId xmlns:a16="http://schemas.microsoft.com/office/drawing/2014/main" id="{57B9DEE1-DBDB-42E3-9CCC-F3A2910D0018}"/>
                  </a:ext>
                </a:extLst>
              </p:cNvPr>
              <p:cNvSpPr/>
              <p:nvPr/>
            </p:nvSpPr>
            <p:spPr>
              <a:xfrm rot="5400000">
                <a:off x="7610654" y="1259238"/>
                <a:ext cx="89023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3631" h="2850" extrusionOk="0">
                    <a:moveTo>
                      <a:pt x="2864" y="0"/>
                    </a:moveTo>
                    <a:cubicBezTo>
                      <a:pt x="3127" y="1160"/>
                      <a:pt x="2185" y="2060"/>
                      <a:pt x="1192" y="2060"/>
                    </a:cubicBezTo>
                    <a:cubicBezTo>
                      <a:pt x="775" y="2060"/>
                      <a:pt x="349" y="1901"/>
                      <a:pt x="0" y="1535"/>
                    </a:cubicBezTo>
                    <a:lnTo>
                      <a:pt x="0" y="1535"/>
                    </a:lnTo>
                    <a:cubicBezTo>
                      <a:pt x="179" y="2334"/>
                      <a:pt x="885" y="2849"/>
                      <a:pt x="1641" y="2849"/>
                    </a:cubicBezTo>
                    <a:cubicBezTo>
                      <a:pt x="1912" y="2849"/>
                      <a:pt x="2190" y="2783"/>
                      <a:pt x="2452" y="2639"/>
                    </a:cubicBezTo>
                    <a:cubicBezTo>
                      <a:pt x="3425" y="2115"/>
                      <a:pt x="3631" y="787"/>
                      <a:pt x="2864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67;p73">
                <a:extLst>
                  <a:ext uri="{FF2B5EF4-FFF2-40B4-BE49-F238E27FC236}">
                    <a16:creationId xmlns:a16="http://schemas.microsoft.com/office/drawing/2014/main" id="{7182E082-9208-4C1C-B118-41ED69EB0A39}"/>
                  </a:ext>
                </a:extLst>
              </p:cNvPr>
              <p:cNvSpPr/>
              <p:nvPr/>
            </p:nvSpPr>
            <p:spPr>
              <a:xfrm rot="5400000">
                <a:off x="7660707" y="1263884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49" y="0"/>
                    </a:moveTo>
                    <a:cubicBezTo>
                      <a:pt x="337" y="0"/>
                      <a:pt x="0" y="337"/>
                      <a:pt x="0" y="768"/>
                    </a:cubicBezTo>
                    <a:cubicBezTo>
                      <a:pt x="0" y="1179"/>
                      <a:pt x="337" y="1516"/>
                      <a:pt x="749" y="1516"/>
                    </a:cubicBezTo>
                    <a:cubicBezTo>
                      <a:pt x="1179" y="1516"/>
                      <a:pt x="1516" y="1179"/>
                      <a:pt x="1516" y="768"/>
                    </a:cubicBezTo>
                    <a:cubicBezTo>
                      <a:pt x="1516" y="337"/>
                      <a:pt x="1179" y="0"/>
                      <a:pt x="749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68;p73">
                <a:extLst>
                  <a:ext uri="{FF2B5EF4-FFF2-40B4-BE49-F238E27FC236}">
                    <a16:creationId xmlns:a16="http://schemas.microsoft.com/office/drawing/2014/main" id="{EAA430F8-40D6-446D-A8FC-711AC8BB5FEB}"/>
                  </a:ext>
                </a:extLst>
              </p:cNvPr>
              <p:cNvSpPr/>
              <p:nvPr/>
            </p:nvSpPr>
            <p:spPr>
              <a:xfrm rot="5400000">
                <a:off x="8274466" y="1928565"/>
                <a:ext cx="83090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3370" extrusionOk="0">
                    <a:moveTo>
                      <a:pt x="1704" y="1"/>
                    </a:moveTo>
                    <a:cubicBezTo>
                      <a:pt x="768" y="1"/>
                      <a:pt x="1" y="749"/>
                      <a:pt x="1" y="1685"/>
                    </a:cubicBezTo>
                    <a:cubicBezTo>
                      <a:pt x="1" y="2621"/>
                      <a:pt x="768" y="3370"/>
                      <a:pt x="1704" y="3370"/>
                    </a:cubicBezTo>
                    <a:cubicBezTo>
                      <a:pt x="2621" y="3370"/>
                      <a:pt x="3388" y="2621"/>
                      <a:pt x="3388" y="1685"/>
                    </a:cubicBezTo>
                    <a:cubicBezTo>
                      <a:pt x="3388" y="749"/>
                      <a:pt x="2621" y="1"/>
                      <a:pt x="17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069;p73">
                <a:extLst>
                  <a:ext uri="{FF2B5EF4-FFF2-40B4-BE49-F238E27FC236}">
                    <a16:creationId xmlns:a16="http://schemas.microsoft.com/office/drawing/2014/main" id="{9D8D2422-0E74-42BB-A978-0FEFD3D609EB}"/>
                  </a:ext>
                </a:extLst>
              </p:cNvPr>
              <p:cNvSpPr/>
              <p:nvPr/>
            </p:nvSpPr>
            <p:spPr>
              <a:xfrm rot="5400000">
                <a:off x="8264928" y="1938765"/>
                <a:ext cx="89048" cy="70047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7" extrusionOk="0">
                    <a:moveTo>
                      <a:pt x="2864" y="1"/>
                    </a:moveTo>
                    <a:lnTo>
                      <a:pt x="2864" y="1"/>
                    </a:lnTo>
                    <a:cubicBezTo>
                      <a:pt x="3127" y="1171"/>
                      <a:pt x="2199" y="2064"/>
                      <a:pt x="1208" y="2064"/>
                    </a:cubicBezTo>
                    <a:cubicBezTo>
                      <a:pt x="788" y="2064"/>
                      <a:pt x="357" y="1903"/>
                      <a:pt x="0" y="1535"/>
                    </a:cubicBezTo>
                    <a:lnTo>
                      <a:pt x="0" y="1535"/>
                    </a:lnTo>
                    <a:cubicBezTo>
                      <a:pt x="194" y="2340"/>
                      <a:pt x="913" y="2857"/>
                      <a:pt x="1669" y="2857"/>
                    </a:cubicBezTo>
                    <a:cubicBezTo>
                      <a:pt x="1932" y="2857"/>
                      <a:pt x="2200" y="2794"/>
                      <a:pt x="2452" y="2658"/>
                    </a:cubicBezTo>
                    <a:cubicBezTo>
                      <a:pt x="3444" y="2116"/>
                      <a:pt x="3631" y="806"/>
                      <a:pt x="28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070;p73">
                <a:extLst>
                  <a:ext uri="{FF2B5EF4-FFF2-40B4-BE49-F238E27FC236}">
                    <a16:creationId xmlns:a16="http://schemas.microsoft.com/office/drawing/2014/main" id="{2D32B32E-AB10-4777-8833-55398ADB88FA}"/>
                  </a:ext>
                </a:extLst>
              </p:cNvPr>
              <p:cNvSpPr/>
              <p:nvPr/>
            </p:nvSpPr>
            <p:spPr>
              <a:xfrm rot="5400000">
                <a:off x="8314846" y="1943717"/>
                <a:ext cx="37193" cy="37659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36" extrusionOk="0">
                    <a:moveTo>
                      <a:pt x="749" y="1"/>
                    </a:moveTo>
                    <a:cubicBezTo>
                      <a:pt x="337" y="1"/>
                      <a:pt x="0" y="356"/>
                      <a:pt x="0" y="768"/>
                    </a:cubicBezTo>
                    <a:cubicBezTo>
                      <a:pt x="0" y="1198"/>
                      <a:pt x="337" y="1535"/>
                      <a:pt x="749" y="1535"/>
                    </a:cubicBezTo>
                    <a:cubicBezTo>
                      <a:pt x="1179" y="1535"/>
                      <a:pt x="1516" y="1198"/>
                      <a:pt x="1516" y="768"/>
                    </a:cubicBezTo>
                    <a:cubicBezTo>
                      <a:pt x="1516" y="356"/>
                      <a:pt x="1179" y="1"/>
                      <a:pt x="7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071;p73">
                <a:extLst>
                  <a:ext uri="{FF2B5EF4-FFF2-40B4-BE49-F238E27FC236}">
                    <a16:creationId xmlns:a16="http://schemas.microsoft.com/office/drawing/2014/main" id="{E645A0DA-96B9-4D43-9051-432B95A23C54}"/>
                  </a:ext>
                </a:extLst>
              </p:cNvPr>
              <p:cNvSpPr/>
              <p:nvPr/>
            </p:nvSpPr>
            <p:spPr>
              <a:xfrm rot="5400000">
                <a:off x="7362206" y="1361390"/>
                <a:ext cx="83065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3370" extrusionOk="0">
                    <a:moveTo>
                      <a:pt x="1685" y="0"/>
                    </a:moveTo>
                    <a:cubicBezTo>
                      <a:pt x="767" y="0"/>
                      <a:pt x="0" y="749"/>
                      <a:pt x="0" y="1685"/>
                    </a:cubicBezTo>
                    <a:cubicBezTo>
                      <a:pt x="0" y="2620"/>
                      <a:pt x="767" y="3369"/>
                      <a:pt x="1685" y="3369"/>
                    </a:cubicBezTo>
                    <a:cubicBezTo>
                      <a:pt x="2620" y="3369"/>
                      <a:pt x="3388" y="2620"/>
                      <a:pt x="3388" y="1685"/>
                    </a:cubicBezTo>
                    <a:cubicBezTo>
                      <a:pt x="3388" y="749"/>
                      <a:pt x="2620" y="0"/>
                      <a:pt x="1685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072;p73">
                <a:extLst>
                  <a:ext uri="{FF2B5EF4-FFF2-40B4-BE49-F238E27FC236}">
                    <a16:creationId xmlns:a16="http://schemas.microsoft.com/office/drawing/2014/main" id="{F329EF75-ED7A-45C3-AB41-A5ADD7B722BD}"/>
                  </a:ext>
                </a:extLst>
              </p:cNvPr>
              <p:cNvSpPr/>
              <p:nvPr/>
            </p:nvSpPr>
            <p:spPr>
              <a:xfrm rot="5400000">
                <a:off x="7352657" y="1372043"/>
                <a:ext cx="89048" cy="70047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7" extrusionOk="0">
                    <a:moveTo>
                      <a:pt x="2845" y="0"/>
                    </a:moveTo>
                    <a:cubicBezTo>
                      <a:pt x="3121" y="1170"/>
                      <a:pt x="2188" y="2063"/>
                      <a:pt x="1199" y="2063"/>
                    </a:cubicBezTo>
                    <a:cubicBezTo>
                      <a:pt x="780" y="2063"/>
                      <a:pt x="351" y="1903"/>
                      <a:pt x="0" y="1535"/>
                    </a:cubicBezTo>
                    <a:lnTo>
                      <a:pt x="0" y="1535"/>
                    </a:lnTo>
                    <a:cubicBezTo>
                      <a:pt x="181" y="2340"/>
                      <a:pt x="896" y="2856"/>
                      <a:pt x="1650" y="2856"/>
                    </a:cubicBezTo>
                    <a:cubicBezTo>
                      <a:pt x="1914" y="2856"/>
                      <a:pt x="2182" y="2793"/>
                      <a:pt x="2433" y="2658"/>
                    </a:cubicBezTo>
                    <a:cubicBezTo>
                      <a:pt x="3425" y="2115"/>
                      <a:pt x="3631" y="805"/>
                      <a:pt x="2845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073;p73">
                <a:extLst>
                  <a:ext uri="{FF2B5EF4-FFF2-40B4-BE49-F238E27FC236}">
                    <a16:creationId xmlns:a16="http://schemas.microsoft.com/office/drawing/2014/main" id="{75F6ECE4-DF2B-4C52-BB82-0072D6096E18}"/>
                  </a:ext>
                </a:extLst>
              </p:cNvPr>
              <p:cNvSpPr/>
              <p:nvPr/>
            </p:nvSpPr>
            <p:spPr>
              <a:xfrm rot="5400000">
                <a:off x="7402366" y="1376297"/>
                <a:ext cx="37659" cy="37659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536" extrusionOk="0">
                    <a:moveTo>
                      <a:pt x="768" y="1"/>
                    </a:moveTo>
                    <a:cubicBezTo>
                      <a:pt x="356" y="1"/>
                      <a:pt x="1" y="357"/>
                      <a:pt x="1" y="768"/>
                    </a:cubicBezTo>
                    <a:cubicBezTo>
                      <a:pt x="1" y="1180"/>
                      <a:pt x="356" y="1536"/>
                      <a:pt x="768" y="1536"/>
                    </a:cubicBezTo>
                    <a:cubicBezTo>
                      <a:pt x="1199" y="1536"/>
                      <a:pt x="1536" y="1180"/>
                      <a:pt x="1536" y="768"/>
                    </a:cubicBezTo>
                    <a:cubicBezTo>
                      <a:pt x="1536" y="357"/>
                      <a:pt x="1199" y="1"/>
                      <a:pt x="768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074;p73">
                <a:extLst>
                  <a:ext uri="{FF2B5EF4-FFF2-40B4-BE49-F238E27FC236}">
                    <a16:creationId xmlns:a16="http://schemas.microsoft.com/office/drawing/2014/main" id="{39604020-8704-4D6C-9A8B-B2414268BDD4}"/>
                  </a:ext>
                </a:extLst>
              </p:cNvPr>
              <p:cNvSpPr/>
              <p:nvPr/>
            </p:nvSpPr>
            <p:spPr>
              <a:xfrm rot="5400000">
                <a:off x="6510529" y="1838169"/>
                <a:ext cx="82624" cy="8309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1"/>
                    </a:moveTo>
                    <a:cubicBezTo>
                      <a:pt x="749" y="1"/>
                      <a:pt x="0" y="768"/>
                      <a:pt x="0" y="1704"/>
                    </a:cubicBezTo>
                    <a:cubicBezTo>
                      <a:pt x="0" y="2621"/>
                      <a:pt x="749" y="3389"/>
                      <a:pt x="1685" y="3389"/>
                    </a:cubicBezTo>
                    <a:cubicBezTo>
                      <a:pt x="2621" y="3389"/>
                      <a:pt x="3369" y="2621"/>
                      <a:pt x="3369" y="1704"/>
                    </a:cubicBezTo>
                    <a:cubicBezTo>
                      <a:pt x="3369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075;p73">
                <a:extLst>
                  <a:ext uri="{FF2B5EF4-FFF2-40B4-BE49-F238E27FC236}">
                    <a16:creationId xmlns:a16="http://schemas.microsoft.com/office/drawing/2014/main" id="{DA10EF4C-CF12-4D88-8E21-6691C293548B}"/>
                  </a:ext>
                </a:extLst>
              </p:cNvPr>
              <p:cNvSpPr/>
              <p:nvPr/>
            </p:nvSpPr>
            <p:spPr>
              <a:xfrm rot="5400000">
                <a:off x="6500943" y="1848761"/>
                <a:ext cx="89048" cy="70145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1" extrusionOk="0">
                    <a:moveTo>
                      <a:pt x="2864" y="1"/>
                    </a:moveTo>
                    <a:cubicBezTo>
                      <a:pt x="3127" y="1171"/>
                      <a:pt x="2190" y="2064"/>
                      <a:pt x="1200" y="2064"/>
                    </a:cubicBezTo>
                    <a:cubicBezTo>
                      <a:pt x="781" y="2064"/>
                      <a:pt x="352" y="1903"/>
                      <a:pt x="1" y="1536"/>
                    </a:cubicBezTo>
                    <a:lnTo>
                      <a:pt x="1" y="1536"/>
                    </a:lnTo>
                    <a:cubicBezTo>
                      <a:pt x="180" y="2351"/>
                      <a:pt x="890" y="2860"/>
                      <a:pt x="1649" y="2860"/>
                    </a:cubicBezTo>
                    <a:cubicBezTo>
                      <a:pt x="1918" y="2860"/>
                      <a:pt x="2193" y="2796"/>
                      <a:pt x="2453" y="2659"/>
                    </a:cubicBezTo>
                    <a:cubicBezTo>
                      <a:pt x="3426" y="2135"/>
                      <a:pt x="3632" y="806"/>
                      <a:pt x="2864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076;p73">
                <a:extLst>
                  <a:ext uri="{FF2B5EF4-FFF2-40B4-BE49-F238E27FC236}">
                    <a16:creationId xmlns:a16="http://schemas.microsoft.com/office/drawing/2014/main" id="{62737737-F800-4E43-80D1-5C513C086FE0}"/>
                  </a:ext>
                </a:extLst>
              </p:cNvPr>
              <p:cNvSpPr/>
              <p:nvPr/>
            </p:nvSpPr>
            <p:spPr>
              <a:xfrm rot="5400000">
                <a:off x="6550677" y="1853530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50" y="1"/>
                    </a:moveTo>
                    <a:cubicBezTo>
                      <a:pt x="338" y="1"/>
                      <a:pt x="1" y="337"/>
                      <a:pt x="1" y="749"/>
                    </a:cubicBezTo>
                    <a:cubicBezTo>
                      <a:pt x="1" y="1180"/>
                      <a:pt x="338" y="1517"/>
                      <a:pt x="750" y="1517"/>
                    </a:cubicBezTo>
                    <a:cubicBezTo>
                      <a:pt x="1180" y="1517"/>
                      <a:pt x="1517" y="1180"/>
                      <a:pt x="1517" y="749"/>
                    </a:cubicBezTo>
                    <a:cubicBezTo>
                      <a:pt x="1517" y="337"/>
                      <a:pt x="1180" y="1"/>
                      <a:pt x="750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077;p73">
                <a:extLst>
                  <a:ext uri="{FF2B5EF4-FFF2-40B4-BE49-F238E27FC236}">
                    <a16:creationId xmlns:a16="http://schemas.microsoft.com/office/drawing/2014/main" id="{3221757A-7AD5-41C3-A6E0-BFA5CF9F17CC}"/>
                  </a:ext>
                </a:extLst>
              </p:cNvPr>
              <p:cNvSpPr/>
              <p:nvPr/>
            </p:nvSpPr>
            <p:spPr>
              <a:xfrm rot="5400000">
                <a:off x="5860754" y="1265943"/>
                <a:ext cx="83065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3370" extrusionOk="0">
                    <a:moveTo>
                      <a:pt x="1703" y="0"/>
                    </a:moveTo>
                    <a:cubicBezTo>
                      <a:pt x="767" y="0"/>
                      <a:pt x="0" y="749"/>
                      <a:pt x="0" y="1685"/>
                    </a:cubicBezTo>
                    <a:cubicBezTo>
                      <a:pt x="0" y="2621"/>
                      <a:pt x="767" y="3369"/>
                      <a:pt x="1703" y="3369"/>
                    </a:cubicBezTo>
                    <a:cubicBezTo>
                      <a:pt x="2620" y="3369"/>
                      <a:pt x="3388" y="2621"/>
                      <a:pt x="3388" y="1685"/>
                    </a:cubicBezTo>
                    <a:cubicBezTo>
                      <a:pt x="3388" y="749"/>
                      <a:pt x="2620" y="0"/>
                      <a:pt x="1703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078;p73">
                <a:extLst>
                  <a:ext uri="{FF2B5EF4-FFF2-40B4-BE49-F238E27FC236}">
                    <a16:creationId xmlns:a16="http://schemas.microsoft.com/office/drawing/2014/main" id="{FE30320A-8910-4525-A555-67997B1B9F79}"/>
                  </a:ext>
                </a:extLst>
              </p:cNvPr>
              <p:cNvSpPr/>
              <p:nvPr/>
            </p:nvSpPr>
            <p:spPr>
              <a:xfrm rot="5400000">
                <a:off x="5851205" y="1276596"/>
                <a:ext cx="89048" cy="70047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7" extrusionOk="0">
                    <a:moveTo>
                      <a:pt x="2845" y="1"/>
                    </a:moveTo>
                    <a:lnTo>
                      <a:pt x="2845" y="1"/>
                    </a:lnTo>
                    <a:cubicBezTo>
                      <a:pt x="3121" y="1170"/>
                      <a:pt x="2188" y="2063"/>
                      <a:pt x="1199" y="2063"/>
                    </a:cubicBezTo>
                    <a:cubicBezTo>
                      <a:pt x="780" y="2063"/>
                      <a:pt x="351" y="1903"/>
                      <a:pt x="0" y="1535"/>
                    </a:cubicBezTo>
                    <a:lnTo>
                      <a:pt x="0" y="1535"/>
                    </a:lnTo>
                    <a:cubicBezTo>
                      <a:pt x="181" y="2340"/>
                      <a:pt x="896" y="2857"/>
                      <a:pt x="1650" y="2857"/>
                    </a:cubicBezTo>
                    <a:cubicBezTo>
                      <a:pt x="1914" y="2857"/>
                      <a:pt x="2182" y="2794"/>
                      <a:pt x="2433" y="2658"/>
                    </a:cubicBezTo>
                    <a:cubicBezTo>
                      <a:pt x="3425" y="2116"/>
                      <a:pt x="3631" y="805"/>
                      <a:pt x="2845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079;p73">
                <a:extLst>
                  <a:ext uri="{FF2B5EF4-FFF2-40B4-BE49-F238E27FC236}">
                    <a16:creationId xmlns:a16="http://schemas.microsoft.com/office/drawing/2014/main" id="{1B8B22CD-7423-4ED9-98E0-9647CD904CB3}"/>
                  </a:ext>
                </a:extLst>
              </p:cNvPr>
              <p:cNvSpPr/>
              <p:nvPr/>
            </p:nvSpPr>
            <p:spPr>
              <a:xfrm rot="5400000">
                <a:off x="5901122" y="1281083"/>
                <a:ext cx="37193" cy="37659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36" extrusionOk="0">
                    <a:moveTo>
                      <a:pt x="749" y="0"/>
                    </a:moveTo>
                    <a:cubicBezTo>
                      <a:pt x="337" y="0"/>
                      <a:pt x="0" y="356"/>
                      <a:pt x="0" y="768"/>
                    </a:cubicBezTo>
                    <a:cubicBezTo>
                      <a:pt x="0" y="1180"/>
                      <a:pt x="337" y="1535"/>
                      <a:pt x="749" y="1535"/>
                    </a:cubicBezTo>
                    <a:cubicBezTo>
                      <a:pt x="1180" y="1535"/>
                      <a:pt x="1516" y="1180"/>
                      <a:pt x="1516" y="768"/>
                    </a:cubicBezTo>
                    <a:cubicBezTo>
                      <a:pt x="1516" y="356"/>
                      <a:pt x="1180" y="0"/>
                      <a:pt x="749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080;p73">
                <a:extLst>
                  <a:ext uri="{FF2B5EF4-FFF2-40B4-BE49-F238E27FC236}">
                    <a16:creationId xmlns:a16="http://schemas.microsoft.com/office/drawing/2014/main" id="{03BABA2F-4E82-4D11-8F67-20EB71318937}"/>
                  </a:ext>
                </a:extLst>
              </p:cNvPr>
              <p:cNvSpPr/>
              <p:nvPr/>
            </p:nvSpPr>
            <p:spPr>
              <a:xfrm rot="5400000">
                <a:off x="8128305" y="1839775"/>
                <a:ext cx="83090" cy="83090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3389" extrusionOk="0">
                    <a:moveTo>
                      <a:pt x="1685" y="1"/>
                    </a:moveTo>
                    <a:cubicBezTo>
                      <a:pt x="768" y="1"/>
                      <a:pt x="0" y="768"/>
                      <a:pt x="0" y="1704"/>
                    </a:cubicBezTo>
                    <a:cubicBezTo>
                      <a:pt x="0" y="2621"/>
                      <a:pt x="768" y="3388"/>
                      <a:pt x="1685" y="3388"/>
                    </a:cubicBezTo>
                    <a:cubicBezTo>
                      <a:pt x="2621" y="3388"/>
                      <a:pt x="3388" y="2621"/>
                      <a:pt x="3388" y="1704"/>
                    </a:cubicBezTo>
                    <a:cubicBezTo>
                      <a:pt x="3388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081;p73">
                <a:extLst>
                  <a:ext uri="{FF2B5EF4-FFF2-40B4-BE49-F238E27FC236}">
                    <a16:creationId xmlns:a16="http://schemas.microsoft.com/office/drawing/2014/main" id="{699F4EDB-75A5-4028-80C9-99226072EE88}"/>
                  </a:ext>
                </a:extLst>
              </p:cNvPr>
              <p:cNvSpPr/>
              <p:nvPr/>
            </p:nvSpPr>
            <p:spPr>
              <a:xfrm rot="5400000">
                <a:off x="8118963" y="1850612"/>
                <a:ext cx="89048" cy="7012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0" extrusionOk="0">
                    <a:moveTo>
                      <a:pt x="2845" y="1"/>
                    </a:moveTo>
                    <a:lnTo>
                      <a:pt x="2845" y="1"/>
                    </a:lnTo>
                    <a:cubicBezTo>
                      <a:pt x="3109" y="1175"/>
                      <a:pt x="2174" y="2070"/>
                      <a:pt x="1185" y="2070"/>
                    </a:cubicBezTo>
                    <a:cubicBezTo>
                      <a:pt x="771" y="2070"/>
                      <a:pt x="349" y="1913"/>
                      <a:pt x="1" y="1554"/>
                    </a:cubicBezTo>
                    <a:lnTo>
                      <a:pt x="1" y="1554"/>
                    </a:lnTo>
                    <a:cubicBezTo>
                      <a:pt x="180" y="2355"/>
                      <a:pt x="889" y="2860"/>
                      <a:pt x="1639" y="2860"/>
                    </a:cubicBezTo>
                    <a:cubicBezTo>
                      <a:pt x="1906" y="2860"/>
                      <a:pt x="2178" y="2796"/>
                      <a:pt x="2434" y="2658"/>
                    </a:cubicBezTo>
                    <a:cubicBezTo>
                      <a:pt x="3426" y="2134"/>
                      <a:pt x="3632" y="805"/>
                      <a:pt x="28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082;p73">
                <a:extLst>
                  <a:ext uri="{FF2B5EF4-FFF2-40B4-BE49-F238E27FC236}">
                    <a16:creationId xmlns:a16="http://schemas.microsoft.com/office/drawing/2014/main" id="{796F1CCF-BB12-444A-840C-B0CB291E8104}"/>
                  </a:ext>
                </a:extLst>
              </p:cNvPr>
              <p:cNvSpPr/>
              <p:nvPr/>
            </p:nvSpPr>
            <p:spPr>
              <a:xfrm rot="5400000">
                <a:off x="8168685" y="1855369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49" y="0"/>
                    </a:moveTo>
                    <a:cubicBezTo>
                      <a:pt x="338" y="0"/>
                      <a:pt x="1" y="337"/>
                      <a:pt x="1" y="767"/>
                    </a:cubicBezTo>
                    <a:cubicBezTo>
                      <a:pt x="1" y="1179"/>
                      <a:pt x="338" y="1516"/>
                      <a:pt x="749" y="1516"/>
                    </a:cubicBezTo>
                    <a:cubicBezTo>
                      <a:pt x="1180" y="1516"/>
                      <a:pt x="1517" y="1179"/>
                      <a:pt x="1517" y="767"/>
                    </a:cubicBezTo>
                    <a:cubicBezTo>
                      <a:pt x="1517" y="337"/>
                      <a:pt x="1180" y="0"/>
                      <a:pt x="7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083;p73">
                <a:extLst>
                  <a:ext uri="{FF2B5EF4-FFF2-40B4-BE49-F238E27FC236}">
                    <a16:creationId xmlns:a16="http://schemas.microsoft.com/office/drawing/2014/main" id="{7742FEEC-C3CE-4706-BAB6-9098CB116E9A}"/>
                  </a:ext>
                </a:extLst>
              </p:cNvPr>
              <p:cNvSpPr/>
              <p:nvPr/>
            </p:nvSpPr>
            <p:spPr>
              <a:xfrm rot="5400000">
                <a:off x="7486804" y="1291417"/>
                <a:ext cx="83065" cy="83065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3388" extrusionOk="0">
                    <a:moveTo>
                      <a:pt x="1685" y="0"/>
                    </a:moveTo>
                    <a:cubicBezTo>
                      <a:pt x="768" y="0"/>
                      <a:pt x="0" y="768"/>
                      <a:pt x="0" y="1703"/>
                    </a:cubicBezTo>
                    <a:cubicBezTo>
                      <a:pt x="0" y="2620"/>
                      <a:pt x="768" y="3388"/>
                      <a:pt x="1685" y="3388"/>
                    </a:cubicBezTo>
                    <a:cubicBezTo>
                      <a:pt x="2621" y="3388"/>
                      <a:pt x="3388" y="2620"/>
                      <a:pt x="3388" y="1703"/>
                    </a:cubicBezTo>
                    <a:cubicBezTo>
                      <a:pt x="3388" y="768"/>
                      <a:pt x="2621" y="0"/>
                      <a:pt x="1685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084;p73">
                <a:extLst>
                  <a:ext uri="{FF2B5EF4-FFF2-40B4-BE49-F238E27FC236}">
                    <a16:creationId xmlns:a16="http://schemas.microsoft.com/office/drawing/2014/main" id="{6CA2CC5C-B7B9-4880-B93A-BF647DF3AB78}"/>
                  </a:ext>
                </a:extLst>
              </p:cNvPr>
              <p:cNvSpPr/>
              <p:nvPr/>
            </p:nvSpPr>
            <p:spPr>
              <a:xfrm rot="5400000">
                <a:off x="7477438" y="1302254"/>
                <a:ext cx="89048" cy="7012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0" extrusionOk="0">
                    <a:moveTo>
                      <a:pt x="2864" y="0"/>
                    </a:moveTo>
                    <a:lnTo>
                      <a:pt x="2864" y="0"/>
                    </a:lnTo>
                    <a:cubicBezTo>
                      <a:pt x="3128" y="1174"/>
                      <a:pt x="2183" y="2070"/>
                      <a:pt x="1189" y="2070"/>
                    </a:cubicBezTo>
                    <a:cubicBezTo>
                      <a:pt x="773" y="2070"/>
                      <a:pt x="348" y="1913"/>
                      <a:pt x="0" y="1554"/>
                    </a:cubicBezTo>
                    <a:lnTo>
                      <a:pt x="0" y="1554"/>
                    </a:lnTo>
                    <a:cubicBezTo>
                      <a:pt x="180" y="2354"/>
                      <a:pt x="889" y="2860"/>
                      <a:pt x="1646" y="2860"/>
                    </a:cubicBezTo>
                    <a:cubicBezTo>
                      <a:pt x="1916" y="2860"/>
                      <a:pt x="2192" y="2796"/>
                      <a:pt x="2452" y="2658"/>
                    </a:cubicBezTo>
                    <a:cubicBezTo>
                      <a:pt x="3425" y="2134"/>
                      <a:pt x="3631" y="805"/>
                      <a:pt x="2864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085;p73">
                <a:extLst>
                  <a:ext uri="{FF2B5EF4-FFF2-40B4-BE49-F238E27FC236}">
                    <a16:creationId xmlns:a16="http://schemas.microsoft.com/office/drawing/2014/main" id="{0238BE75-6DA2-4DCC-9199-9E9ED4752572}"/>
                  </a:ext>
                </a:extLst>
              </p:cNvPr>
              <p:cNvSpPr/>
              <p:nvPr/>
            </p:nvSpPr>
            <p:spPr>
              <a:xfrm rot="5400000">
                <a:off x="7526952" y="1306777"/>
                <a:ext cx="37659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517" extrusionOk="0">
                    <a:moveTo>
                      <a:pt x="768" y="1"/>
                    </a:moveTo>
                    <a:cubicBezTo>
                      <a:pt x="356" y="1"/>
                      <a:pt x="1" y="338"/>
                      <a:pt x="1" y="768"/>
                    </a:cubicBezTo>
                    <a:cubicBezTo>
                      <a:pt x="1" y="1180"/>
                      <a:pt x="356" y="1517"/>
                      <a:pt x="768" y="1517"/>
                    </a:cubicBezTo>
                    <a:cubicBezTo>
                      <a:pt x="1199" y="1517"/>
                      <a:pt x="1536" y="1180"/>
                      <a:pt x="1536" y="768"/>
                    </a:cubicBezTo>
                    <a:cubicBezTo>
                      <a:pt x="1536" y="338"/>
                      <a:pt x="1199" y="1"/>
                      <a:pt x="768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086;p73">
                <a:extLst>
                  <a:ext uri="{FF2B5EF4-FFF2-40B4-BE49-F238E27FC236}">
                    <a16:creationId xmlns:a16="http://schemas.microsoft.com/office/drawing/2014/main" id="{638E270A-3C68-401F-AEF6-EB0E045C1F2C}"/>
                  </a:ext>
                </a:extLst>
              </p:cNvPr>
              <p:cNvSpPr/>
              <p:nvPr/>
            </p:nvSpPr>
            <p:spPr>
              <a:xfrm rot="5400000">
                <a:off x="6976754" y="1870287"/>
                <a:ext cx="82624" cy="8309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1"/>
                    </a:moveTo>
                    <a:cubicBezTo>
                      <a:pt x="749" y="1"/>
                      <a:pt x="0" y="768"/>
                      <a:pt x="0" y="1704"/>
                    </a:cubicBezTo>
                    <a:cubicBezTo>
                      <a:pt x="0" y="2621"/>
                      <a:pt x="749" y="3389"/>
                      <a:pt x="1685" y="3389"/>
                    </a:cubicBezTo>
                    <a:cubicBezTo>
                      <a:pt x="2621" y="3389"/>
                      <a:pt x="3369" y="2621"/>
                      <a:pt x="3369" y="1704"/>
                    </a:cubicBezTo>
                    <a:cubicBezTo>
                      <a:pt x="3369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087;p73">
                <a:extLst>
                  <a:ext uri="{FF2B5EF4-FFF2-40B4-BE49-F238E27FC236}">
                    <a16:creationId xmlns:a16="http://schemas.microsoft.com/office/drawing/2014/main" id="{FADAFEEE-2779-4EA4-91C9-58A035CAFC1C}"/>
                  </a:ext>
                </a:extLst>
              </p:cNvPr>
              <p:cNvSpPr/>
              <p:nvPr/>
            </p:nvSpPr>
            <p:spPr>
              <a:xfrm rot="5400000">
                <a:off x="6967156" y="1880891"/>
                <a:ext cx="89048" cy="7012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0" extrusionOk="0">
                    <a:moveTo>
                      <a:pt x="2864" y="0"/>
                    </a:moveTo>
                    <a:lnTo>
                      <a:pt x="2864" y="0"/>
                    </a:lnTo>
                    <a:cubicBezTo>
                      <a:pt x="3127" y="1170"/>
                      <a:pt x="2199" y="2063"/>
                      <a:pt x="1209" y="2063"/>
                    </a:cubicBezTo>
                    <a:cubicBezTo>
                      <a:pt x="789" y="2063"/>
                      <a:pt x="357" y="1902"/>
                      <a:pt x="1" y="1535"/>
                    </a:cubicBezTo>
                    <a:lnTo>
                      <a:pt x="1" y="1535"/>
                    </a:lnTo>
                    <a:cubicBezTo>
                      <a:pt x="194" y="2350"/>
                      <a:pt x="908" y="2859"/>
                      <a:pt x="1660" y="2859"/>
                    </a:cubicBezTo>
                    <a:cubicBezTo>
                      <a:pt x="1926" y="2859"/>
                      <a:pt x="2198" y="2795"/>
                      <a:pt x="2453" y="2658"/>
                    </a:cubicBezTo>
                    <a:cubicBezTo>
                      <a:pt x="3445" y="2134"/>
                      <a:pt x="3632" y="805"/>
                      <a:pt x="28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088;p73">
                <a:extLst>
                  <a:ext uri="{FF2B5EF4-FFF2-40B4-BE49-F238E27FC236}">
                    <a16:creationId xmlns:a16="http://schemas.microsoft.com/office/drawing/2014/main" id="{86A198E8-59EB-4995-8768-D0B7FCA8A9DB}"/>
                  </a:ext>
                </a:extLst>
              </p:cNvPr>
              <p:cNvSpPr/>
              <p:nvPr/>
            </p:nvSpPr>
            <p:spPr>
              <a:xfrm rot="5400000">
                <a:off x="7016902" y="1885672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67" y="1"/>
                    </a:moveTo>
                    <a:cubicBezTo>
                      <a:pt x="337" y="1"/>
                      <a:pt x="0" y="337"/>
                      <a:pt x="0" y="768"/>
                    </a:cubicBezTo>
                    <a:cubicBezTo>
                      <a:pt x="0" y="1180"/>
                      <a:pt x="337" y="1517"/>
                      <a:pt x="767" y="1517"/>
                    </a:cubicBezTo>
                    <a:cubicBezTo>
                      <a:pt x="1179" y="1517"/>
                      <a:pt x="1516" y="1180"/>
                      <a:pt x="1516" y="768"/>
                    </a:cubicBezTo>
                    <a:cubicBezTo>
                      <a:pt x="1516" y="337"/>
                      <a:pt x="1179" y="1"/>
                      <a:pt x="7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089;p73">
                <a:extLst>
                  <a:ext uri="{FF2B5EF4-FFF2-40B4-BE49-F238E27FC236}">
                    <a16:creationId xmlns:a16="http://schemas.microsoft.com/office/drawing/2014/main" id="{50180612-5F04-4B14-96ED-AE0B8416A4C7}"/>
                  </a:ext>
                </a:extLst>
              </p:cNvPr>
              <p:cNvSpPr/>
              <p:nvPr/>
            </p:nvSpPr>
            <p:spPr>
              <a:xfrm rot="5400000">
                <a:off x="6654852" y="1931544"/>
                <a:ext cx="82624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70" extrusionOk="0">
                    <a:moveTo>
                      <a:pt x="1685" y="1"/>
                    </a:moveTo>
                    <a:cubicBezTo>
                      <a:pt x="749" y="1"/>
                      <a:pt x="1" y="750"/>
                      <a:pt x="1" y="1685"/>
                    </a:cubicBezTo>
                    <a:cubicBezTo>
                      <a:pt x="1" y="2621"/>
                      <a:pt x="749" y="3370"/>
                      <a:pt x="1685" y="3370"/>
                    </a:cubicBezTo>
                    <a:cubicBezTo>
                      <a:pt x="2621" y="3370"/>
                      <a:pt x="3370" y="2621"/>
                      <a:pt x="3370" y="1685"/>
                    </a:cubicBezTo>
                    <a:cubicBezTo>
                      <a:pt x="3370" y="750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090;p73">
                <a:extLst>
                  <a:ext uri="{FF2B5EF4-FFF2-40B4-BE49-F238E27FC236}">
                    <a16:creationId xmlns:a16="http://schemas.microsoft.com/office/drawing/2014/main" id="{0DC9F683-AA88-48DC-81FA-6233BDA234A0}"/>
                  </a:ext>
                </a:extLst>
              </p:cNvPr>
              <p:cNvSpPr/>
              <p:nvPr/>
            </p:nvSpPr>
            <p:spPr>
              <a:xfrm rot="5400000">
                <a:off x="6645069" y="1941964"/>
                <a:ext cx="89048" cy="70071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8" extrusionOk="0">
                    <a:moveTo>
                      <a:pt x="2864" y="1"/>
                    </a:moveTo>
                    <a:cubicBezTo>
                      <a:pt x="3127" y="1171"/>
                      <a:pt x="2189" y="2064"/>
                      <a:pt x="1200" y="2064"/>
                    </a:cubicBezTo>
                    <a:cubicBezTo>
                      <a:pt x="780" y="2064"/>
                      <a:pt x="351" y="1903"/>
                      <a:pt x="0" y="1536"/>
                    </a:cubicBezTo>
                    <a:lnTo>
                      <a:pt x="0" y="1536"/>
                    </a:lnTo>
                    <a:cubicBezTo>
                      <a:pt x="181" y="2340"/>
                      <a:pt x="896" y="2857"/>
                      <a:pt x="1658" y="2857"/>
                    </a:cubicBezTo>
                    <a:cubicBezTo>
                      <a:pt x="1924" y="2857"/>
                      <a:pt x="2195" y="2794"/>
                      <a:pt x="2452" y="2659"/>
                    </a:cubicBezTo>
                    <a:cubicBezTo>
                      <a:pt x="3425" y="2116"/>
                      <a:pt x="3631" y="806"/>
                      <a:pt x="28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091;p73">
                <a:extLst>
                  <a:ext uri="{FF2B5EF4-FFF2-40B4-BE49-F238E27FC236}">
                    <a16:creationId xmlns:a16="http://schemas.microsoft.com/office/drawing/2014/main" id="{A40EDF1E-52AB-4486-A4AE-3477AB7B2238}"/>
                  </a:ext>
                </a:extLst>
              </p:cNvPr>
              <p:cNvSpPr/>
              <p:nvPr/>
            </p:nvSpPr>
            <p:spPr>
              <a:xfrm rot="5400000">
                <a:off x="6694533" y="1946929"/>
                <a:ext cx="37659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517" extrusionOk="0">
                    <a:moveTo>
                      <a:pt x="768" y="1"/>
                    </a:moveTo>
                    <a:cubicBezTo>
                      <a:pt x="337" y="1"/>
                      <a:pt x="0" y="337"/>
                      <a:pt x="0" y="749"/>
                    </a:cubicBezTo>
                    <a:cubicBezTo>
                      <a:pt x="0" y="1180"/>
                      <a:pt x="337" y="1517"/>
                      <a:pt x="768" y="1517"/>
                    </a:cubicBezTo>
                    <a:cubicBezTo>
                      <a:pt x="1179" y="1517"/>
                      <a:pt x="1535" y="1180"/>
                      <a:pt x="1535" y="749"/>
                    </a:cubicBezTo>
                    <a:cubicBezTo>
                      <a:pt x="1535" y="337"/>
                      <a:pt x="1179" y="1"/>
                      <a:pt x="7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092;p73">
                <a:extLst>
                  <a:ext uri="{FF2B5EF4-FFF2-40B4-BE49-F238E27FC236}">
                    <a16:creationId xmlns:a16="http://schemas.microsoft.com/office/drawing/2014/main" id="{05620F08-C2B8-41A4-9A49-348F1A42339F}"/>
                  </a:ext>
                </a:extLst>
              </p:cNvPr>
              <p:cNvSpPr/>
              <p:nvPr/>
            </p:nvSpPr>
            <p:spPr>
              <a:xfrm rot="5400000">
                <a:off x="6127811" y="1332937"/>
                <a:ext cx="82624" cy="8309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0"/>
                    </a:moveTo>
                    <a:cubicBezTo>
                      <a:pt x="749" y="0"/>
                      <a:pt x="0" y="768"/>
                      <a:pt x="0" y="1704"/>
                    </a:cubicBezTo>
                    <a:cubicBezTo>
                      <a:pt x="0" y="2621"/>
                      <a:pt x="749" y="3388"/>
                      <a:pt x="1685" y="3388"/>
                    </a:cubicBezTo>
                    <a:cubicBezTo>
                      <a:pt x="2602" y="3388"/>
                      <a:pt x="3369" y="2621"/>
                      <a:pt x="3369" y="1704"/>
                    </a:cubicBezTo>
                    <a:cubicBezTo>
                      <a:pt x="3369" y="768"/>
                      <a:pt x="2602" y="0"/>
                      <a:pt x="168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093;p73">
                <a:extLst>
                  <a:ext uri="{FF2B5EF4-FFF2-40B4-BE49-F238E27FC236}">
                    <a16:creationId xmlns:a16="http://schemas.microsoft.com/office/drawing/2014/main" id="{0BC8D5A7-6E4C-4FA2-8D19-58121C7C146B}"/>
                  </a:ext>
                </a:extLst>
              </p:cNvPr>
              <p:cNvSpPr/>
              <p:nvPr/>
            </p:nvSpPr>
            <p:spPr>
              <a:xfrm rot="5400000">
                <a:off x="6118237" y="1343541"/>
                <a:ext cx="89048" cy="7012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0" extrusionOk="0">
                    <a:moveTo>
                      <a:pt x="2864" y="1"/>
                    </a:moveTo>
                    <a:lnTo>
                      <a:pt x="2864" y="1"/>
                    </a:lnTo>
                    <a:cubicBezTo>
                      <a:pt x="3128" y="1175"/>
                      <a:pt x="2183" y="2070"/>
                      <a:pt x="1189" y="2070"/>
                    </a:cubicBezTo>
                    <a:cubicBezTo>
                      <a:pt x="773" y="2070"/>
                      <a:pt x="349" y="1913"/>
                      <a:pt x="1" y="1554"/>
                    </a:cubicBezTo>
                    <a:lnTo>
                      <a:pt x="1" y="1554"/>
                    </a:lnTo>
                    <a:cubicBezTo>
                      <a:pt x="180" y="2355"/>
                      <a:pt x="889" y="2860"/>
                      <a:pt x="1647" y="2860"/>
                    </a:cubicBezTo>
                    <a:cubicBezTo>
                      <a:pt x="1916" y="2860"/>
                      <a:pt x="2192" y="2796"/>
                      <a:pt x="2453" y="2658"/>
                    </a:cubicBezTo>
                    <a:cubicBezTo>
                      <a:pt x="3426" y="2134"/>
                      <a:pt x="3632" y="805"/>
                      <a:pt x="28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094;p73">
                <a:extLst>
                  <a:ext uri="{FF2B5EF4-FFF2-40B4-BE49-F238E27FC236}">
                    <a16:creationId xmlns:a16="http://schemas.microsoft.com/office/drawing/2014/main" id="{2C5F7587-052F-4E45-90BB-F1EA36949A3B}"/>
                  </a:ext>
                </a:extLst>
              </p:cNvPr>
              <p:cNvSpPr/>
              <p:nvPr/>
            </p:nvSpPr>
            <p:spPr>
              <a:xfrm rot="5400000">
                <a:off x="6167959" y="1348322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49" y="0"/>
                    </a:moveTo>
                    <a:cubicBezTo>
                      <a:pt x="337" y="0"/>
                      <a:pt x="0" y="337"/>
                      <a:pt x="0" y="767"/>
                    </a:cubicBezTo>
                    <a:cubicBezTo>
                      <a:pt x="0" y="1179"/>
                      <a:pt x="337" y="1516"/>
                      <a:pt x="749" y="1516"/>
                    </a:cubicBezTo>
                    <a:cubicBezTo>
                      <a:pt x="1179" y="1516"/>
                      <a:pt x="1516" y="1179"/>
                      <a:pt x="1516" y="767"/>
                    </a:cubicBezTo>
                    <a:cubicBezTo>
                      <a:pt x="1516" y="337"/>
                      <a:pt x="1179" y="0"/>
                      <a:pt x="7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095;p73">
                <a:extLst>
                  <a:ext uri="{FF2B5EF4-FFF2-40B4-BE49-F238E27FC236}">
                    <a16:creationId xmlns:a16="http://schemas.microsoft.com/office/drawing/2014/main" id="{72CC8DEA-144D-4A00-AA44-46682FBEDBD3}"/>
                  </a:ext>
                </a:extLst>
              </p:cNvPr>
              <p:cNvSpPr/>
              <p:nvPr/>
            </p:nvSpPr>
            <p:spPr>
              <a:xfrm rot="5400000">
                <a:off x="5407597" y="1838402"/>
                <a:ext cx="82624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70" extrusionOk="0">
                    <a:moveTo>
                      <a:pt x="1685" y="0"/>
                    </a:moveTo>
                    <a:cubicBezTo>
                      <a:pt x="749" y="0"/>
                      <a:pt x="0" y="749"/>
                      <a:pt x="0" y="1685"/>
                    </a:cubicBezTo>
                    <a:cubicBezTo>
                      <a:pt x="0" y="2621"/>
                      <a:pt x="749" y="3369"/>
                      <a:pt x="1685" y="3369"/>
                    </a:cubicBezTo>
                    <a:cubicBezTo>
                      <a:pt x="2621" y="3369"/>
                      <a:pt x="3369" y="2621"/>
                      <a:pt x="3369" y="1685"/>
                    </a:cubicBezTo>
                    <a:cubicBezTo>
                      <a:pt x="3369" y="749"/>
                      <a:pt x="2621" y="0"/>
                      <a:pt x="16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096;p73">
                <a:extLst>
                  <a:ext uri="{FF2B5EF4-FFF2-40B4-BE49-F238E27FC236}">
                    <a16:creationId xmlns:a16="http://schemas.microsoft.com/office/drawing/2014/main" id="{34DDFCFD-B1F5-47D6-B56C-D89518E4F0D9}"/>
                  </a:ext>
                </a:extLst>
              </p:cNvPr>
              <p:cNvSpPr/>
              <p:nvPr/>
            </p:nvSpPr>
            <p:spPr>
              <a:xfrm rot="5400000">
                <a:off x="5397913" y="1848896"/>
                <a:ext cx="89048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0" extrusionOk="0">
                    <a:moveTo>
                      <a:pt x="2864" y="0"/>
                    </a:moveTo>
                    <a:lnTo>
                      <a:pt x="2864" y="0"/>
                    </a:lnTo>
                    <a:cubicBezTo>
                      <a:pt x="3128" y="1160"/>
                      <a:pt x="2185" y="2060"/>
                      <a:pt x="1193" y="2060"/>
                    </a:cubicBezTo>
                    <a:cubicBezTo>
                      <a:pt x="776" y="2060"/>
                      <a:pt x="350" y="1901"/>
                      <a:pt x="1" y="1535"/>
                    </a:cubicBezTo>
                    <a:lnTo>
                      <a:pt x="1" y="1535"/>
                    </a:lnTo>
                    <a:cubicBezTo>
                      <a:pt x="180" y="2334"/>
                      <a:pt x="886" y="2849"/>
                      <a:pt x="1642" y="2849"/>
                    </a:cubicBezTo>
                    <a:cubicBezTo>
                      <a:pt x="1913" y="2849"/>
                      <a:pt x="2191" y="2783"/>
                      <a:pt x="2453" y="2639"/>
                    </a:cubicBezTo>
                    <a:cubicBezTo>
                      <a:pt x="3426" y="2115"/>
                      <a:pt x="3632" y="787"/>
                      <a:pt x="28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097;p73">
                <a:extLst>
                  <a:ext uri="{FF2B5EF4-FFF2-40B4-BE49-F238E27FC236}">
                    <a16:creationId xmlns:a16="http://schemas.microsoft.com/office/drawing/2014/main" id="{A7C640B1-FC90-4BDB-A0A3-6AB985148A65}"/>
                  </a:ext>
                </a:extLst>
              </p:cNvPr>
              <p:cNvSpPr/>
              <p:nvPr/>
            </p:nvSpPr>
            <p:spPr>
              <a:xfrm rot="5400000">
                <a:off x="5447977" y="1853530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50" y="0"/>
                    </a:moveTo>
                    <a:cubicBezTo>
                      <a:pt x="338" y="0"/>
                      <a:pt x="1" y="337"/>
                      <a:pt x="1" y="768"/>
                    </a:cubicBezTo>
                    <a:cubicBezTo>
                      <a:pt x="1" y="1179"/>
                      <a:pt x="338" y="1516"/>
                      <a:pt x="750" y="1516"/>
                    </a:cubicBezTo>
                    <a:cubicBezTo>
                      <a:pt x="1180" y="1516"/>
                      <a:pt x="1517" y="1179"/>
                      <a:pt x="1517" y="768"/>
                    </a:cubicBezTo>
                    <a:cubicBezTo>
                      <a:pt x="1517" y="337"/>
                      <a:pt x="1180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098;p73">
                <a:extLst>
                  <a:ext uri="{FF2B5EF4-FFF2-40B4-BE49-F238E27FC236}">
                    <a16:creationId xmlns:a16="http://schemas.microsoft.com/office/drawing/2014/main" id="{0C7B1CA5-1E66-45EE-9D10-A72C6D83B8DA}"/>
                  </a:ext>
                </a:extLst>
              </p:cNvPr>
              <p:cNvSpPr/>
              <p:nvPr/>
            </p:nvSpPr>
            <p:spPr>
              <a:xfrm rot="5400000">
                <a:off x="5993590" y="1260206"/>
                <a:ext cx="82624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70" extrusionOk="0">
                    <a:moveTo>
                      <a:pt x="1685" y="0"/>
                    </a:moveTo>
                    <a:cubicBezTo>
                      <a:pt x="749" y="0"/>
                      <a:pt x="0" y="749"/>
                      <a:pt x="0" y="1685"/>
                    </a:cubicBezTo>
                    <a:cubicBezTo>
                      <a:pt x="0" y="2621"/>
                      <a:pt x="749" y="3369"/>
                      <a:pt x="1685" y="3369"/>
                    </a:cubicBezTo>
                    <a:cubicBezTo>
                      <a:pt x="2621" y="3369"/>
                      <a:pt x="3369" y="2621"/>
                      <a:pt x="3369" y="1685"/>
                    </a:cubicBezTo>
                    <a:cubicBezTo>
                      <a:pt x="3369" y="749"/>
                      <a:pt x="2621" y="0"/>
                      <a:pt x="1685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099;p73">
                <a:extLst>
                  <a:ext uri="{FF2B5EF4-FFF2-40B4-BE49-F238E27FC236}">
                    <a16:creationId xmlns:a16="http://schemas.microsoft.com/office/drawing/2014/main" id="{EF7F0E67-2B72-4627-8E32-FFC805EF0C0E}"/>
                  </a:ext>
                </a:extLst>
              </p:cNvPr>
              <p:cNvSpPr/>
              <p:nvPr/>
            </p:nvSpPr>
            <p:spPr>
              <a:xfrm rot="5400000">
                <a:off x="5983820" y="1270614"/>
                <a:ext cx="89048" cy="70047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7" extrusionOk="0">
                    <a:moveTo>
                      <a:pt x="2865" y="0"/>
                    </a:moveTo>
                    <a:lnTo>
                      <a:pt x="2865" y="0"/>
                    </a:lnTo>
                    <a:cubicBezTo>
                      <a:pt x="3127" y="1170"/>
                      <a:pt x="2190" y="2063"/>
                      <a:pt x="1200" y="2063"/>
                    </a:cubicBezTo>
                    <a:cubicBezTo>
                      <a:pt x="781" y="2063"/>
                      <a:pt x="352" y="1903"/>
                      <a:pt x="1" y="1535"/>
                    </a:cubicBezTo>
                    <a:lnTo>
                      <a:pt x="1" y="1535"/>
                    </a:lnTo>
                    <a:cubicBezTo>
                      <a:pt x="181" y="2340"/>
                      <a:pt x="897" y="2857"/>
                      <a:pt x="1659" y="2857"/>
                    </a:cubicBezTo>
                    <a:cubicBezTo>
                      <a:pt x="1925" y="2857"/>
                      <a:pt x="2196" y="2794"/>
                      <a:pt x="2453" y="2658"/>
                    </a:cubicBezTo>
                    <a:cubicBezTo>
                      <a:pt x="3426" y="2115"/>
                      <a:pt x="3632" y="805"/>
                      <a:pt x="2865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100;p73">
                <a:extLst>
                  <a:ext uri="{FF2B5EF4-FFF2-40B4-BE49-F238E27FC236}">
                    <a16:creationId xmlns:a16="http://schemas.microsoft.com/office/drawing/2014/main" id="{04074CBA-FF12-44A6-A33C-758DAD331261}"/>
                  </a:ext>
                </a:extLst>
              </p:cNvPr>
              <p:cNvSpPr/>
              <p:nvPr/>
            </p:nvSpPr>
            <p:spPr>
              <a:xfrm rot="5400000">
                <a:off x="6033737" y="1275125"/>
                <a:ext cx="37193" cy="37659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36" extrusionOk="0">
                    <a:moveTo>
                      <a:pt x="768" y="0"/>
                    </a:moveTo>
                    <a:cubicBezTo>
                      <a:pt x="337" y="0"/>
                      <a:pt x="0" y="356"/>
                      <a:pt x="0" y="768"/>
                    </a:cubicBezTo>
                    <a:cubicBezTo>
                      <a:pt x="0" y="1179"/>
                      <a:pt x="337" y="1535"/>
                      <a:pt x="768" y="1535"/>
                    </a:cubicBezTo>
                    <a:cubicBezTo>
                      <a:pt x="1179" y="1535"/>
                      <a:pt x="1516" y="1179"/>
                      <a:pt x="1516" y="768"/>
                    </a:cubicBezTo>
                    <a:cubicBezTo>
                      <a:pt x="1516" y="356"/>
                      <a:pt x="1179" y="0"/>
                      <a:pt x="768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101;p73">
                <a:extLst>
                  <a:ext uri="{FF2B5EF4-FFF2-40B4-BE49-F238E27FC236}">
                    <a16:creationId xmlns:a16="http://schemas.microsoft.com/office/drawing/2014/main" id="{02EB2798-C85A-448A-927A-E6A316037E8D}"/>
                  </a:ext>
                </a:extLst>
              </p:cNvPr>
              <p:cNvSpPr/>
              <p:nvPr/>
            </p:nvSpPr>
            <p:spPr>
              <a:xfrm rot="5400000">
                <a:off x="5731804" y="1363216"/>
                <a:ext cx="82624" cy="8309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1"/>
                    </a:moveTo>
                    <a:cubicBezTo>
                      <a:pt x="749" y="1"/>
                      <a:pt x="1" y="768"/>
                      <a:pt x="1" y="1685"/>
                    </a:cubicBezTo>
                    <a:cubicBezTo>
                      <a:pt x="1" y="2621"/>
                      <a:pt x="749" y="3389"/>
                      <a:pt x="1685" y="3389"/>
                    </a:cubicBezTo>
                    <a:cubicBezTo>
                      <a:pt x="2621" y="3389"/>
                      <a:pt x="3370" y="2621"/>
                      <a:pt x="3370" y="1685"/>
                    </a:cubicBezTo>
                    <a:cubicBezTo>
                      <a:pt x="3370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102;p73">
                <a:extLst>
                  <a:ext uri="{FF2B5EF4-FFF2-40B4-BE49-F238E27FC236}">
                    <a16:creationId xmlns:a16="http://schemas.microsoft.com/office/drawing/2014/main" id="{62F33501-00DD-41F5-9A9C-920F0428BCED}"/>
                  </a:ext>
                </a:extLst>
              </p:cNvPr>
              <p:cNvSpPr/>
              <p:nvPr/>
            </p:nvSpPr>
            <p:spPr>
              <a:xfrm rot="5400000">
                <a:off x="5722255" y="1373869"/>
                <a:ext cx="89048" cy="70071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8" extrusionOk="0">
                    <a:moveTo>
                      <a:pt x="2864" y="1"/>
                    </a:moveTo>
                    <a:lnTo>
                      <a:pt x="2864" y="1"/>
                    </a:lnTo>
                    <a:cubicBezTo>
                      <a:pt x="3127" y="1171"/>
                      <a:pt x="2189" y="2064"/>
                      <a:pt x="1200" y="2064"/>
                    </a:cubicBezTo>
                    <a:cubicBezTo>
                      <a:pt x="780" y="2064"/>
                      <a:pt x="351" y="1903"/>
                      <a:pt x="0" y="1536"/>
                    </a:cubicBezTo>
                    <a:lnTo>
                      <a:pt x="0" y="1536"/>
                    </a:lnTo>
                    <a:cubicBezTo>
                      <a:pt x="181" y="2340"/>
                      <a:pt x="896" y="2857"/>
                      <a:pt x="1658" y="2857"/>
                    </a:cubicBezTo>
                    <a:cubicBezTo>
                      <a:pt x="1924" y="2857"/>
                      <a:pt x="2195" y="2794"/>
                      <a:pt x="2452" y="2659"/>
                    </a:cubicBezTo>
                    <a:cubicBezTo>
                      <a:pt x="3425" y="2116"/>
                      <a:pt x="3631" y="806"/>
                      <a:pt x="2864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103;p73">
                <a:extLst>
                  <a:ext uri="{FF2B5EF4-FFF2-40B4-BE49-F238E27FC236}">
                    <a16:creationId xmlns:a16="http://schemas.microsoft.com/office/drawing/2014/main" id="{74B3C526-311A-4D44-A008-E7680B0213F6}"/>
                  </a:ext>
                </a:extLst>
              </p:cNvPr>
              <p:cNvSpPr/>
              <p:nvPr/>
            </p:nvSpPr>
            <p:spPr>
              <a:xfrm rot="5400000">
                <a:off x="5771952" y="1378601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68" y="0"/>
                    </a:moveTo>
                    <a:cubicBezTo>
                      <a:pt x="337" y="0"/>
                      <a:pt x="0" y="337"/>
                      <a:pt x="0" y="749"/>
                    </a:cubicBezTo>
                    <a:cubicBezTo>
                      <a:pt x="0" y="1180"/>
                      <a:pt x="337" y="1516"/>
                      <a:pt x="768" y="1516"/>
                    </a:cubicBezTo>
                    <a:cubicBezTo>
                      <a:pt x="1179" y="1516"/>
                      <a:pt x="1516" y="1180"/>
                      <a:pt x="1516" y="749"/>
                    </a:cubicBezTo>
                    <a:cubicBezTo>
                      <a:pt x="1516" y="337"/>
                      <a:pt x="1179" y="0"/>
                      <a:pt x="768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128;p73">
                <a:extLst>
                  <a:ext uri="{FF2B5EF4-FFF2-40B4-BE49-F238E27FC236}">
                    <a16:creationId xmlns:a16="http://schemas.microsoft.com/office/drawing/2014/main" id="{B8A9212A-D895-4AD7-9C62-EAFDF4BC3F9F}"/>
                  </a:ext>
                </a:extLst>
              </p:cNvPr>
              <p:cNvSpPr/>
              <p:nvPr/>
            </p:nvSpPr>
            <p:spPr>
              <a:xfrm rot="5400000">
                <a:off x="6814829" y="1939344"/>
                <a:ext cx="82624" cy="8309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1"/>
                    </a:moveTo>
                    <a:cubicBezTo>
                      <a:pt x="749" y="1"/>
                      <a:pt x="0" y="768"/>
                      <a:pt x="0" y="1704"/>
                    </a:cubicBezTo>
                    <a:cubicBezTo>
                      <a:pt x="0" y="2621"/>
                      <a:pt x="749" y="3389"/>
                      <a:pt x="1685" y="3389"/>
                    </a:cubicBezTo>
                    <a:cubicBezTo>
                      <a:pt x="2621" y="3389"/>
                      <a:pt x="3369" y="2621"/>
                      <a:pt x="3369" y="1704"/>
                    </a:cubicBezTo>
                    <a:cubicBezTo>
                      <a:pt x="3369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129;p73">
                <a:extLst>
                  <a:ext uri="{FF2B5EF4-FFF2-40B4-BE49-F238E27FC236}">
                    <a16:creationId xmlns:a16="http://schemas.microsoft.com/office/drawing/2014/main" id="{DE1F1E9D-6E04-4D79-BE85-E968966EB784}"/>
                  </a:ext>
                </a:extLst>
              </p:cNvPr>
              <p:cNvSpPr/>
              <p:nvPr/>
            </p:nvSpPr>
            <p:spPr>
              <a:xfrm rot="5400000">
                <a:off x="6805230" y="1949948"/>
                <a:ext cx="89048" cy="7012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0" extrusionOk="0">
                    <a:moveTo>
                      <a:pt x="2864" y="0"/>
                    </a:moveTo>
                    <a:lnTo>
                      <a:pt x="2864" y="0"/>
                    </a:lnTo>
                    <a:cubicBezTo>
                      <a:pt x="3127" y="1170"/>
                      <a:pt x="2199" y="2063"/>
                      <a:pt x="1209" y="2063"/>
                    </a:cubicBezTo>
                    <a:cubicBezTo>
                      <a:pt x="789" y="2063"/>
                      <a:pt x="357" y="1902"/>
                      <a:pt x="1" y="1535"/>
                    </a:cubicBezTo>
                    <a:lnTo>
                      <a:pt x="1" y="1535"/>
                    </a:lnTo>
                    <a:cubicBezTo>
                      <a:pt x="194" y="2350"/>
                      <a:pt x="908" y="2859"/>
                      <a:pt x="1660" y="2859"/>
                    </a:cubicBezTo>
                    <a:cubicBezTo>
                      <a:pt x="1926" y="2859"/>
                      <a:pt x="2198" y="2795"/>
                      <a:pt x="2453" y="2658"/>
                    </a:cubicBezTo>
                    <a:cubicBezTo>
                      <a:pt x="3445" y="2134"/>
                      <a:pt x="3632" y="805"/>
                      <a:pt x="28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130;p73">
                <a:extLst>
                  <a:ext uri="{FF2B5EF4-FFF2-40B4-BE49-F238E27FC236}">
                    <a16:creationId xmlns:a16="http://schemas.microsoft.com/office/drawing/2014/main" id="{181F6E36-B963-44A8-B411-426B75AEABBB}"/>
                  </a:ext>
                </a:extLst>
              </p:cNvPr>
              <p:cNvSpPr/>
              <p:nvPr/>
            </p:nvSpPr>
            <p:spPr>
              <a:xfrm rot="5400000">
                <a:off x="6854977" y="1954729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67" y="1"/>
                    </a:moveTo>
                    <a:cubicBezTo>
                      <a:pt x="337" y="1"/>
                      <a:pt x="0" y="337"/>
                      <a:pt x="0" y="768"/>
                    </a:cubicBezTo>
                    <a:cubicBezTo>
                      <a:pt x="0" y="1180"/>
                      <a:pt x="337" y="1517"/>
                      <a:pt x="767" y="1517"/>
                    </a:cubicBezTo>
                    <a:cubicBezTo>
                      <a:pt x="1179" y="1517"/>
                      <a:pt x="1516" y="1180"/>
                      <a:pt x="1516" y="768"/>
                    </a:cubicBezTo>
                    <a:cubicBezTo>
                      <a:pt x="1516" y="337"/>
                      <a:pt x="1179" y="1"/>
                      <a:pt x="7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6" name="Elipse 255">
              <a:extLst>
                <a:ext uri="{FF2B5EF4-FFF2-40B4-BE49-F238E27FC236}">
                  <a16:creationId xmlns:a16="http://schemas.microsoft.com/office/drawing/2014/main" id="{75ECD52C-1CB6-40DA-B903-67B043EDF7D7}"/>
                </a:ext>
              </a:extLst>
            </p:cNvPr>
            <p:cNvSpPr/>
            <p:nvPr/>
          </p:nvSpPr>
          <p:spPr>
            <a:xfrm>
              <a:off x="5389897" y="1340069"/>
              <a:ext cx="90000" cy="9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Google Shape;3048;p73">
              <a:extLst>
                <a:ext uri="{FF2B5EF4-FFF2-40B4-BE49-F238E27FC236}">
                  <a16:creationId xmlns:a16="http://schemas.microsoft.com/office/drawing/2014/main" id="{B2D1182A-3337-4772-8D8D-29E819CF10D2}"/>
                </a:ext>
              </a:extLst>
            </p:cNvPr>
            <p:cNvSpPr/>
            <p:nvPr/>
          </p:nvSpPr>
          <p:spPr>
            <a:xfrm rot="5400000">
              <a:off x="5298783" y="1529695"/>
              <a:ext cx="270000" cy="28931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Elipse 257">
              <a:extLst>
                <a:ext uri="{FF2B5EF4-FFF2-40B4-BE49-F238E27FC236}">
                  <a16:creationId xmlns:a16="http://schemas.microsoft.com/office/drawing/2014/main" id="{33FF305D-B9BE-4CB6-B5D7-B5888A6D7F06}"/>
                </a:ext>
              </a:extLst>
            </p:cNvPr>
            <p:cNvSpPr/>
            <p:nvPr/>
          </p:nvSpPr>
          <p:spPr>
            <a:xfrm>
              <a:off x="6648806" y="1283304"/>
              <a:ext cx="90000" cy="9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Google Shape;3048;p73">
              <a:extLst>
                <a:ext uri="{FF2B5EF4-FFF2-40B4-BE49-F238E27FC236}">
                  <a16:creationId xmlns:a16="http://schemas.microsoft.com/office/drawing/2014/main" id="{3B387EE8-8190-4000-A2B7-039C1CA850D1}"/>
                </a:ext>
              </a:extLst>
            </p:cNvPr>
            <p:cNvSpPr/>
            <p:nvPr/>
          </p:nvSpPr>
          <p:spPr>
            <a:xfrm rot="5400000">
              <a:off x="6510389" y="1517930"/>
              <a:ext cx="360000" cy="28931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Elipse 259">
              <a:extLst>
                <a:ext uri="{FF2B5EF4-FFF2-40B4-BE49-F238E27FC236}">
                  <a16:creationId xmlns:a16="http://schemas.microsoft.com/office/drawing/2014/main" id="{B01B9314-59FD-46D9-A622-D33B50968F3A}"/>
                </a:ext>
              </a:extLst>
            </p:cNvPr>
            <p:cNvSpPr/>
            <p:nvPr/>
          </p:nvSpPr>
          <p:spPr>
            <a:xfrm>
              <a:off x="7753459" y="1854076"/>
              <a:ext cx="90000" cy="9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Google Shape;3048;p73">
              <a:extLst>
                <a:ext uri="{FF2B5EF4-FFF2-40B4-BE49-F238E27FC236}">
                  <a16:creationId xmlns:a16="http://schemas.microsoft.com/office/drawing/2014/main" id="{B19380C4-F7B8-4E64-A6B5-FDB188F2C267}"/>
                </a:ext>
              </a:extLst>
            </p:cNvPr>
            <p:cNvSpPr/>
            <p:nvPr/>
          </p:nvSpPr>
          <p:spPr>
            <a:xfrm rot="5400000">
              <a:off x="7662345" y="1725852"/>
              <a:ext cx="270000" cy="28931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Elipse 261">
              <a:extLst>
                <a:ext uri="{FF2B5EF4-FFF2-40B4-BE49-F238E27FC236}">
                  <a16:creationId xmlns:a16="http://schemas.microsoft.com/office/drawing/2014/main" id="{3059D760-5B1C-4BF1-A827-12844CA92667}"/>
                </a:ext>
              </a:extLst>
            </p:cNvPr>
            <p:cNvSpPr/>
            <p:nvPr/>
          </p:nvSpPr>
          <p:spPr>
            <a:xfrm>
              <a:off x="8261491" y="1267563"/>
              <a:ext cx="90000" cy="9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Google Shape;3048;p73">
              <a:extLst>
                <a:ext uri="{FF2B5EF4-FFF2-40B4-BE49-F238E27FC236}">
                  <a16:creationId xmlns:a16="http://schemas.microsoft.com/office/drawing/2014/main" id="{36160F92-9C3B-4574-AF61-7BEF551244A9}"/>
                </a:ext>
              </a:extLst>
            </p:cNvPr>
            <p:cNvSpPr/>
            <p:nvPr/>
          </p:nvSpPr>
          <p:spPr>
            <a:xfrm rot="5400000">
              <a:off x="8120771" y="1502189"/>
              <a:ext cx="360000" cy="28931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Elipse 263">
              <a:extLst>
                <a:ext uri="{FF2B5EF4-FFF2-40B4-BE49-F238E27FC236}">
                  <a16:creationId xmlns:a16="http://schemas.microsoft.com/office/drawing/2014/main" id="{0B870CFF-E6FA-42DE-A5A4-C4CB19C882F0}"/>
                </a:ext>
              </a:extLst>
            </p:cNvPr>
            <p:cNvSpPr/>
            <p:nvPr/>
          </p:nvSpPr>
          <p:spPr>
            <a:xfrm>
              <a:off x="6801084" y="1271878"/>
              <a:ext cx="90000" cy="9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Google Shape;3048;p73">
              <a:extLst>
                <a:ext uri="{FF2B5EF4-FFF2-40B4-BE49-F238E27FC236}">
                  <a16:creationId xmlns:a16="http://schemas.microsoft.com/office/drawing/2014/main" id="{2B241964-14DF-4B7A-AB85-60F2DF0FA049}"/>
                </a:ext>
              </a:extLst>
            </p:cNvPr>
            <p:cNvSpPr/>
            <p:nvPr/>
          </p:nvSpPr>
          <p:spPr>
            <a:xfrm rot="5400000">
              <a:off x="6660364" y="1506504"/>
              <a:ext cx="360000" cy="28931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Elipse 265">
              <a:extLst>
                <a:ext uri="{FF2B5EF4-FFF2-40B4-BE49-F238E27FC236}">
                  <a16:creationId xmlns:a16="http://schemas.microsoft.com/office/drawing/2014/main" id="{E92911D9-9810-4DEB-85E5-ACBA52D38473}"/>
                </a:ext>
              </a:extLst>
            </p:cNvPr>
            <p:cNvSpPr/>
            <p:nvPr/>
          </p:nvSpPr>
          <p:spPr>
            <a:xfrm>
              <a:off x="8131419" y="1357563"/>
              <a:ext cx="90000" cy="9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Google Shape;3048;p73">
              <a:extLst>
                <a:ext uri="{FF2B5EF4-FFF2-40B4-BE49-F238E27FC236}">
                  <a16:creationId xmlns:a16="http://schemas.microsoft.com/office/drawing/2014/main" id="{EE557754-FB1D-45F2-8BE0-A2F568E07C55}"/>
                </a:ext>
              </a:extLst>
            </p:cNvPr>
            <p:cNvSpPr/>
            <p:nvPr/>
          </p:nvSpPr>
          <p:spPr>
            <a:xfrm rot="5400000">
              <a:off x="8042396" y="1538189"/>
              <a:ext cx="252000" cy="28931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Elipse 267">
              <a:extLst>
                <a:ext uri="{FF2B5EF4-FFF2-40B4-BE49-F238E27FC236}">
                  <a16:creationId xmlns:a16="http://schemas.microsoft.com/office/drawing/2014/main" id="{CE75D32A-8101-4A1C-8CB0-8087DD6A2EAF}"/>
                </a:ext>
              </a:extLst>
            </p:cNvPr>
            <p:cNvSpPr/>
            <p:nvPr/>
          </p:nvSpPr>
          <p:spPr>
            <a:xfrm>
              <a:off x="6971908" y="1866505"/>
              <a:ext cx="90000" cy="9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Google Shape;3048;p73">
              <a:extLst>
                <a:ext uri="{FF2B5EF4-FFF2-40B4-BE49-F238E27FC236}">
                  <a16:creationId xmlns:a16="http://schemas.microsoft.com/office/drawing/2014/main" id="{96D8C191-C0FF-487B-AE98-639BF567CE28}"/>
                </a:ext>
              </a:extLst>
            </p:cNvPr>
            <p:cNvSpPr/>
            <p:nvPr/>
          </p:nvSpPr>
          <p:spPr>
            <a:xfrm rot="5400000">
              <a:off x="6858042" y="1726614"/>
              <a:ext cx="288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" name="Elipse 269">
              <a:extLst>
                <a:ext uri="{FF2B5EF4-FFF2-40B4-BE49-F238E27FC236}">
                  <a16:creationId xmlns:a16="http://schemas.microsoft.com/office/drawing/2014/main" id="{EC31B77D-6068-4C48-A9B6-6110C1B0DA1E}"/>
                </a:ext>
              </a:extLst>
            </p:cNvPr>
            <p:cNvSpPr/>
            <p:nvPr/>
          </p:nvSpPr>
          <p:spPr>
            <a:xfrm>
              <a:off x="6143668" y="1860373"/>
              <a:ext cx="90000" cy="9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Google Shape;3048;p73">
              <a:extLst>
                <a:ext uri="{FF2B5EF4-FFF2-40B4-BE49-F238E27FC236}">
                  <a16:creationId xmlns:a16="http://schemas.microsoft.com/office/drawing/2014/main" id="{4584C3E1-6A1C-4D2D-9988-BD5D79F43CC0}"/>
                </a:ext>
              </a:extLst>
            </p:cNvPr>
            <p:cNvSpPr/>
            <p:nvPr/>
          </p:nvSpPr>
          <p:spPr>
            <a:xfrm rot="5400000">
              <a:off x="6029802" y="1720482"/>
              <a:ext cx="288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" name="Elipse 271">
              <a:extLst>
                <a:ext uri="{FF2B5EF4-FFF2-40B4-BE49-F238E27FC236}">
                  <a16:creationId xmlns:a16="http://schemas.microsoft.com/office/drawing/2014/main" id="{D9C209E2-A0D6-414E-BC5A-4409BC4C30C0}"/>
                </a:ext>
              </a:extLst>
            </p:cNvPr>
            <p:cNvSpPr/>
            <p:nvPr/>
          </p:nvSpPr>
          <p:spPr>
            <a:xfrm>
              <a:off x="5742905" y="1835456"/>
              <a:ext cx="90000" cy="90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Google Shape;3048;p73">
              <a:extLst>
                <a:ext uri="{FF2B5EF4-FFF2-40B4-BE49-F238E27FC236}">
                  <a16:creationId xmlns:a16="http://schemas.microsoft.com/office/drawing/2014/main" id="{A2B60842-B5D9-4E12-94DB-CE710E3DA59C}"/>
                </a:ext>
              </a:extLst>
            </p:cNvPr>
            <p:cNvSpPr/>
            <p:nvPr/>
          </p:nvSpPr>
          <p:spPr>
            <a:xfrm rot="5400000">
              <a:off x="5629039" y="1695565"/>
              <a:ext cx="288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" name="Elipse 273">
              <a:extLst>
                <a:ext uri="{FF2B5EF4-FFF2-40B4-BE49-F238E27FC236}">
                  <a16:creationId xmlns:a16="http://schemas.microsoft.com/office/drawing/2014/main" id="{52DFD09F-F07F-49DA-8DDE-C842DFE576F5}"/>
                </a:ext>
              </a:extLst>
            </p:cNvPr>
            <p:cNvSpPr/>
            <p:nvPr/>
          </p:nvSpPr>
          <p:spPr>
            <a:xfrm>
              <a:off x="7636323" y="1914988"/>
              <a:ext cx="90000" cy="90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Google Shape;3048;p73">
              <a:extLst>
                <a:ext uri="{FF2B5EF4-FFF2-40B4-BE49-F238E27FC236}">
                  <a16:creationId xmlns:a16="http://schemas.microsoft.com/office/drawing/2014/main" id="{47ACDBE0-8EF6-470C-A4F0-2AE53ADA8466}"/>
                </a:ext>
              </a:extLst>
            </p:cNvPr>
            <p:cNvSpPr/>
            <p:nvPr/>
          </p:nvSpPr>
          <p:spPr>
            <a:xfrm rot="5400000">
              <a:off x="7468457" y="1721520"/>
              <a:ext cx="396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" name="Elipse 275">
              <a:extLst>
                <a:ext uri="{FF2B5EF4-FFF2-40B4-BE49-F238E27FC236}">
                  <a16:creationId xmlns:a16="http://schemas.microsoft.com/office/drawing/2014/main" id="{3C925432-B06F-4C0F-A426-EDDB15702112}"/>
                </a:ext>
              </a:extLst>
            </p:cNvPr>
            <p:cNvSpPr/>
            <p:nvPr/>
          </p:nvSpPr>
          <p:spPr>
            <a:xfrm>
              <a:off x="6009289" y="1921422"/>
              <a:ext cx="90000" cy="90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Google Shape;3048;p73">
              <a:extLst>
                <a:ext uri="{FF2B5EF4-FFF2-40B4-BE49-F238E27FC236}">
                  <a16:creationId xmlns:a16="http://schemas.microsoft.com/office/drawing/2014/main" id="{EA9D5BD8-FACA-4634-AF0F-F5349F34FDFE}"/>
                </a:ext>
              </a:extLst>
            </p:cNvPr>
            <p:cNvSpPr/>
            <p:nvPr/>
          </p:nvSpPr>
          <p:spPr>
            <a:xfrm rot="5400000">
              <a:off x="5841423" y="1727954"/>
              <a:ext cx="396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" name="Elipse 277">
              <a:extLst>
                <a:ext uri="{FF2B5EF4-FFF2-40B4-BE49-F238E27FC236}">
                  <a16:creationId xmlns:a16="http://schemas.microsoft.com/office/drawing/2014/main" id="{8A8D095C-29CC-49D4-9965-11A5D0957818}"/>
                </a:ext>
              </a:extLst>
            </p:cNvPr>
            <p:cNvSpPr/>
            <p:nvPr/>
          </p:nvSpPr>
          <p:spPr>
            <a:xfrm>
              <a:off x="5877290" y="1921590"/>
              <a:ext cx="90000" cy="9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Google Shape;3048;p73">
              <a:extLst>
                <a:ext uri="{FF2B5EF4-FFF2-40B4-BE49-F238E27FC236}">
                  <a16:creationId xmlns:a16="http://schemas.microsoft.com/office/drawing/2014/main" id="{F105C9B0-28D1-4FD4-B4D7-918ABE9E1B49}"/>
                </a:ext>
              </a:extLst>
            </p:cNvPr>
            <p:cNvSpPr/>
            <p:nvPr/>
          </p:nvSpPr>
          <p:spPr>
            <a:xfrm rot="5400000">
              <a:off x="5709424" y="1728122"/>
              <a:ext cx="396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" name="Elipse 279">
              <a:extLst>
                <a:ext uri="{FF2B5EF4-FFF2-40B4-BE49-F238E27FC236}">
                  <a16:creationId xmlns:a16="http://schemas.microsoft.com/office/drawing/2014/main" id="{667A528A-8E44-41E6-A1EC-5754477CE3FC}"/>
                </a:ext>
              </a:extLst>
            </p:cNvPr>
            <p:cNvSpPr/>
            <p:nvPr/>
          </p:nvSpPr>
          <p:spPr>
            <a:xfrm>
              <a:off x="7502649" y="1912313"/>
              <a:ext cx="90000" cy="9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Google Shape;3048;p73">
              <a:extLst>
                <a:ext uri="{FF2B5EF4-FFF2-40B4-BE49-F238E27FC236}">
                  <a16:creationId xmlns:a16="http://schemas.microsoft.com/office/drawing/2014/main" id="{5280B43E-A52C-4C96-ABE9-4CBD328614A9}"/>
                </a:ext>
              </a:extLst>
            </p:cNvPr>
            <p:cNvSpPr/>
            <p:nvPr/>
          </p:nvSpPr>
          <p:spPr>
            <a:xfrm rot="5400000">
              <a:off x="7332542" y="1718845"/>
              <a:ext cx="396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" name="Elipse 281">
              <a:extLst>
                <a:ext uri="{FF2B5EF4-FFF2-40B4-BE49-F238E27FC236}">
                  <a16:creationId xmlns:a16="http://schemas.microsoft.com/office/drawing/2014/main" id="{F1FCC675-99AE-4A52-872F-13D42CCCF512}"/>
                </a:ext>
              </a:extLst>
            </p:cNvPr>
            <p:cNvSpPr/>
            <p:nvPr/>
          </p:nvSpPr>
          <p:spPr>
            <a:xfrm>
              <a:off x="7368620" y="1838332"/>
              <a:ext cx="90000" cy="9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Google Shape;3048;p73">
              <a:extLst>
                <a:ext uri="{FF2B5EF4-FFF2-40B4-BE49-F238E27FC236}">
                  <a16:creationId xmlns:a16="http://schemas.microsoft.com/office/drawing/2014/main" id="{88A5BB2A-5808-44C1-AA7E-B611E29B6E2E}"/>
                </a:ext>
              </a:extLst>
            </p:cNvPr>
            <p:cNvSpPr/>
            <p:nvPr/>
          </p:nvSpPr>
          <p:spPr>
            <a:xfrm rot="5400000">
              <a:off x="7288513" y="1736400"/>
              <a:ext cx="216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" name="Google Shape;3049;p73">
              <a:extLst>
                <a:ext uri="{FF2B5EF4-FFF2-40B4-BE49-F238E27FC236}">
                  <a16:creationId xmlns:a16="http://schemas.microsoft.com/office/drawing/2014/main" id="{A5E52205-FD2A-4C75-8D39-B92C39A20094}"/>
                </a:ext>
              </a:extLst>
            </p:cNvPr>
            <p:cNvSpPr/>
            <p:nvPr/>
          </p:nvSpPr>
          <p:spPr>
            <a:xfrm rot="5400000">
              <a:off x="6430999" y="1503762"/>
              <a:ext cx="252000" cy="28489"/>
            </a:xfrm>
            <a:custGeom>
              <a:avLst/>
              <a:gdLst/>
              <a:ahLst/>
              <a:cxnLst/>
              <a:rect l="l" t="t" r="r" b="b"/>
              <a:pathLst>
                <a:path w="27832" h="1162" extrusionOk="0">
                  <a:moveTo>
                    <a:pt x="786" y="1"/>
                  </a:moveTo>
                  <a:cubicBezTo>
                    <a:pt x="0" y="1"/>
                    <a:pt x="0" y="1161"/>
                    <a:pt x="786" y="1161"/>
                  </a:cubicBezTo>
                  <a:lnTo>
                    <a:pt x="27046" y="1161"/>
                  </a:lnTo>
                  <a:cubicBezTo>
                    <a:pt x="27832" y="1161"/>
                    <a:pt x="27832" y="1"/>
                    <a:pt x="27046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3077;p73">
              <a:extLst>
                <a:ext uri="{FF2B5EF4-FFF2-40B4-BE49-F238E27FC236}">
                  <a16:creationId xmlns:a16="http://schemas.microsoft.com/office/drawing/2014/main" id="{4CA9DB5D-FFA2-4714-83EB-4B07653D15CE}"/>
                </a:ext>
              </a:extLst>
            </p:cNvPr>
            <p:cNvSpPr/>
            <p:nvPr/>
          </p:nvSpPr>
          <p:spPr>
            <a:xfrm rot="5400000">
              <a:off x="6512255" y="1358736"/>
              <a:ext cx="83065" cy="82624"/>
            </a:xfrm>
            <a:custGeom>
              <a:avLst/>
              <a:gdLst/>
              <a:ahLst/>
              <a:cxnLst/>
              <a:rect l="l" t="t" r="r" b="b"/>
              <a:pathLst>
                <a:path w="3388" h="3370" extrusionOk="0">
                  <a:moveTo>
                    <a:pt x="1703" y="0"/>
                  </a:moveTo>
                  <a:cubicBezTo>
                    <a:pt x="767" y="0"/>
                    <a:pt x="0" y="749"/>
                    <a:pt x="0" y="1685"/>
                  </a:cubicBezTo>
                  <a:cubicBezTo>
                    <a:pt x="0" y="2621"/>
                    <a:pt x="767" y="3369"/>
                    <a:pt x="1703" y="3369"/>
                  </a:cubicBezTo>
                  <a:cubicBezTo>
                    <a:pt x="2620" y="3369"/>
                    <a:pt x="3388" y="2621"/>
                    <a:pt x="3388" y="1685"/>
                  </a:cubicBezTo>
                  <a:cubicBezTo>
                    <a:pt x="3388" y="749"/>
                    <a:pt x="2620" y="0"/>
                    <a:pt x="170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042;p73">
            <a:extLst>
              <a:ext uri="{FF2B5EF4-FFF2-40B4-BE49-F238E27FC236}">
                <a16:creationId xmlns:a16="http://schemas.microsoft.com/office/drawing/2014/main" id="{AA3A91A3-432F-4DDA-8B3C-1F8281E01F25}"/>
              </a:ext>
            </a:extLst>
          </p:cNvPr>
          <p:cNvSpPr txBox="1">
            <a:spLocks/>
          </p:cNvSpPr>
          <p:nvPr/>
        </p:nvSpPr>
        <p:spPr>
          <a:xfrm>
            <a:off x="1213787" y="1860334"/>
            <a:ext cx="1008684" cy="5260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dirty="0">
                <a:latin typeface="Oxygen" panose="02000503000000000000" pitchFamily="2" charset="0"/>
              </a:rPr>
              <a:t>GEN TYR ORIGINAL</a:t>
            </a:r>
            <a:endParaRPr lang="es-ES" sz="1100" dirty="0">
              <a:latin typeface="Oxygen" panose="02000503000000000000" pitchFamily="2" charset="0"/>
            </a:endParaRPr>
          </a:p>
        </p:txBody>
      </p:sp>
      <p:grpSp>
        <p:nvGrpSpPr>
          <p:cNvPr id="349" name="Grupo 348">
            <a:extLst>
              <a:ext uri="{FF2B5EF4-FFF2-40B4-BE49-F238E27FC236}">
                <a16:creationId xmlns:a16="http://schemas.microsoft.com/office/drawing/2014/main" id="{3448418C-3C8F-4F49-A305-E70D3012652C}"/>
              </a:ext>
            </a:extLst>
          </p:cNvPr>
          <p:cNvGrpSpPr>
            <a:grpSpLocks noChangeAspect="1"/>
          </p:cNvGrpSpPr>
          <p:nvPr/>
        </p:nvGrpSpPr>
        <p:grpSpPr>
          <a:xfrm>
            <a:off x="2443186" y="3059704"/>
            <a:ext cx="4140000" cy="991757"/>
            <a:chOff x="5178628" y="1248732"/>
            <a:chExt cx="3260437" cy="781053"/>
          </a:xfrm>
        </p:grpSpPr>
        <p:grpSp>
          <p:nvGrpSpPr>
            <p:cNvPr id="350" name="Grupo 349">
              <a:extLst>
                <a:ext uri="{FF2B5EF4-FFF2-40B4-BE49-F238E27FC236}">
                  <a16:creationId xmlns:a16="http://schemas.microsoft.com/office/drawing/2014/main" id="{85F62B4A-88BE-4B1A-B896-8972656BFE41}"/>
                </a:ext>
              </a:extLst>
            </p:cNvPr>
            <p:cNvGrpSpPr/>
            <p:nvPr/>
          </p:nvGrpSpPr>
          <p:grpSpPr>
            <a:xfrm>
              <a:off x="5178628" y="1248732"/>
              <a:ext cx="3260437" cy="781053"/>
              <a:chOff x="5178628" y="1248732"/>
              <a:chExt cx="3260437" cy="781053"/>
            </a:xfrm>
          </p:grpSpPr>
          <p:sp>
            <p:nvSpPr>
              <p:cNvPr id="381" name="Google Shape;3044;p73">
                <a:extLst>
                  <a:ext uri="{FF2B5EF4-FFF2-40B4-BE49-F238E27FC236}">
                    <a16:creationId xmlns:a16="http://schemas.microsoft.com/office/drawing/2014/main" id="{0857102C-5038-48C2-8035-11DE9D21438B}"/>
                  </a:ext>
                </a:extLst>
              </p:cNvPr>
              <p:cNvSpPr/>
              <p:nvPr/>
            </p:nvSpPr>
            <p:spPr>
              <a:xfrm rot="5400000">
                <a:off x="6486292" y="1637869"/>
                <a:ext cx="708946" cy="28451"/>
              </a:xfrm>
              <a:custGeom>
                <a:avLst/>
                <a:gdLst/>
                <a:ahLst/>
                <a:cxnLst/>
                <a:rect l="l" t="t" r="r" b="b"/>
                <a:pathLst>
                  <a:path w="24238" h="1161" extrusionOk="0">
                    <a:moveTo>
                      <a:pt x="786" y="1"/>
                    </a:moveTo>
                    <a:cubicBezTo>
                      <a:pt x="0" y="1"/>
                      <a:pt x="0" y="1161"/>
                      <a:pt x="786" y="1161"/>
                    </a:cubicBezTo>
                    <a:lnTo>
                      <a:pt x="23452" y="1161"/>
                    </a:lnTo>
                    <a:cubicBezTo>
                      <a:pt x="24238" y="1161"/>
                      <a:pt x="24238" y="1"/>
                      <a:pt x="234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046;p73">
                <a:extLst>
                  <a:ext uri="{FF2B5EF4-FFF2-40B4-BE49-F238E27FC236}">
                    <a16:creationId xmlns:a16="http://schemas.microsoft.com/office/drawing/2014/main" id="{DE20B28E-7CE8-46B5-BAA0-931467A83FF5}"/>
                  </a:ext>
                </a:extLst>
              </p:cNvPr>
              <p:cNvSpPr/>
              <p:nvPr/>
            </p:nvSpPr>
            <p:spPr>
              <a:xfrm rot="5400000">
                <a:off x="6435297" y="26019"/>
                <a:ext cx="747097" cy="3260436"/>
              </a:xfrm>
              <a:custGeom>
                <a:avLst/>
                <a:gdLst/>
                <a:ahLst/>
                <a:cxnLst/>
                <a:rect l="l" t="t" r="r" b="b"/>
                <a:pathLst>
                  <a:path w="30472" h="132984" extrusionOk="0">
                    <a:moveTo>
                      <a:pt x="28580" y="1"/>
                    </a:moveTo>
                    <a:cubicBezTo>
                      <a:pt x="28268" y="1"/>
                      <a:pt x="27950" y="233"/>
                      <a:pt x="27982" y="639"/>
                    </a:cubicBezTo>
                    <a:cubicBezTo>
                      <a:pt x="28000" y="733"/>
                      <a:pt x="29142" y="10035"/>
                      <a:pt x="14337" y="17297"/>
                    </a:cubicBezTo>
                    <a:cubicBezTo>
                      <a:pt x="1124" y="23754"/>
                      <a:pt x="19" y="31335"/>
                      <a:pt x="1" y="33506"/>
                    </a:cubicBezTo>
                    <a:cubicBezTo>
                      <a:pt x="19" y="35677"/>
                      <a:pt x="1124" y="43257"/>
                      <a:pt x="14337" y="49714"/>
                    </a:cubicBezTo>
                    <a:cubicBezTo>
                      <a:pt x="29142" y="56976"/>
                      <a:pt x="28000" y="66278"/>
                      <a:pt x="27982" y="66372"/>
                    </a:cubicBezTo>
                    <a:cubicBezTo>
                      <a:pt x="27982" y="66391"/>
                      <a:pt x="27982" y="66428"/>
                      <a:pt x="27982" y="66465"/>
                    </a:cubicBezTo>
                    <a:lnTo>
                      <a:pt x="27982" y="66522"/>
                    </a:lnTo>
                    <a:cubicBezTo>
                      <a:pt x="27982" y="66540"/>
                      <a:pt x="27982" y="66578"/>
                      <a:pt x="27982" y="66596"/>
                    </a:cubicBezTo>
                    <a:cubicBezTo>
                      <a:pt x="28000" y="66690"/>
                      <a:pt x="29142" y="75992"/>
                      <a:pt x="14337" y="83254"/>
                    </a:cubicBezTo>
                    <a:cubicBezTo>
                      <a:pt x="1124" y="89711"/>
                      <a:pt x="19" y="97292"/>
                      <a:pt x="1" y="99463"/>
                    </a:cubicBezTo>
                    <a:cubicBezTo>
                      <a:pt x="19" y="101634"/>
                      <a:pt x="1124" y="109214"/>
                      <a:pt x="14337" y="115671"/>
                    </a:cubicBezTo>
                    <a:cubicBezTo>
                      <a:pt x="29142" y="122933"/>
                      <a:pt x="28000" y="132235"/>
                      <a:pt x="27982" y="132329"/>
                    </a:cubicBezTo>
                    <a:cubicBezTo>
                      <a:pt x="27944" y="132647"/>
                      <a:pt x="28169" y="132946"/>
                      <a:pt x="28487" y="132984"/>
                    </a:cubicBezTo>
                    <a:lnTo>
                      <a:pt x="28562" y="132984"/>
                    </a:lnTo>
                    <a:cubicBezTo>
                      <a:pt x="28861" y="132984"/>
                      <a:pt x="29086" y="132778"/>
                      <a:pt x="29142" y="132497"/>
                    </a:cubicBezTo>
                    <a:cubicBezTo>
                      <a:pt x="29198" y="132086"/>
                      <a:pt x="30471" y="122278"/>
                      <a:pt x="14843" y="114623"/>
                    </a:cubicBezTo>
                    <a:cubicBezTo>
                      <a:pt x="2228" y="108447"/>
                      <a:pt x="1180" y="101447"/>
                      <a:pt x="1161" y="99463"/>
                    </a:cubicBezTo>
                    <a:cubicBezTo>
                      <a:pt x="1180" y="97460"/>
                      <a:pt x="2228" y="90479"/>
                      <a:pt x="14843" y="84284"/>
                    </a:cubicBezTo>
                    <a:cubicBezTo>
                      <a:pt x="30041" y="76853"/>
                      <a:pt x="29254" y="67383"/>
                      <a:pt x="29142" y="66484"/>
                    </a:cubicBezTo>
                    <a:cubicBezTo>
                      <a:pt x="29254" y="65567"/>
                      <a:pt x="30041" y="56115"/>
                      <a:pt x="14843" y="48666"/>
                    </a:cubicBezTo>
                    <a:cubicBezTo>
                      <a:pt x="2228" y="42508"/>
                      <a:pt x="1180" y="35490"/>
                      <a:pt x="1161" y="33506"/>
                    </a:cubicBezTo>
                    <a:cubicBezTo>
                      <a:pt x="1180" y="31522"/>
                      <a:pt x="2228" y="24503"/>
                      <a:pt x="14843" y="18345"/>
                    </a:cubicBezTo>
                    <a:cubicBezTo>
                      <a:pt x="30471" y="10690"/>
                      <a:pt x="29198" y="883"/>
                      <a:pt x="29142" y="471"/>
                    </a:cubicBezTo>
                    <a:cubicBezTo>
                      <a:pt x="29076" y="148"/>
                      <a:pt x="28829" y="1"/>
                      <a:pt x="285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047;p73">
                <a:extLst>
                  <a:ext uri="{FF2B5EF4-FFF2-40B4-BE49-F238E27FC236}">
                    <a16:creationId xmlns:a16="http://schemas.microsoft.com/office/drawing/2014/main" id="{C0A3750B-8D14-4BE3-A7E2-FCB604B03AF3}"/>
                  </a:ext>
                </a:extLst>
              </p:cNvPr>
              <p:cNvSpPr/>
              <p:nvPr/>
            </p:nvSpPr>
            <p:spPr>
              <a:xfrm rot="5400000">
                <a:off x="5526816" y="1623274"/>
                <a:ext cx="490303" cy="28450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61" extrusionOk="0">
                    <a:moveTo>
                      <a:pt x="787" y="0"/>
                    </a:moveTo>
                    <a:cubicBezTo>
                      <a:pt x="1" y="0"/>
                      <a:pt x="1" y="1161"/>
                      <a:pt x="787" y="1161"/>
                    </a:cubicBezTo>
                    <a:lnTo>
                      <a:pt x="19560" y="1161"/>
                    </a:lnTo>
                    <a:cubicBezTo>
                      <a:pt x="20346" y="1161"/>
                      <a:pt x="20346" y="0"/>
                      <a:pt x="19560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048;p73">
                <a:extLst>
                  <a:ext uri="{FF2B5EF4-FFF2-40B4-BE49-F238E27FC236}">
                    <a16:creationId xmlns:a16="http://schemas.microsoft.com/office/drawing/2014/main" id="{3C400B5F-60B3-4DA5-814F-90999322359B}"/>
                  </a:ext>
                </a:extLst>
              </p:cNvPr>
              <p:cNvSpPr/>
              <p:nvPr/>
            </p:nvSpPr>
            <p:spPr>
              <a:xfrm rot="5400000">
                <a:off x="5184120" y="1627307"/>
                <a:ext cx="498833" cy="28931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80" extrusionOk="0">
                    <a:moveTo>
                      <a:pt x="787" y="0"/>
                    </a:moveTo>
                    <a:cubicBezTo>
                      <a:pt x="1" y="0"/>
                      <a:pt x="1" y="1179"/>
                      <a:pt x="787" y="1179"/>
                    </a:cubicBezTo>
                    <a:lnTo>
                      <a:pt x="19560" y="1179"/>
                    </a:lnTo>
                    <a:cubicBezTo>
                      <a:pt x="20346" y="1179"/>
                      <a:pt x="20346" y="0"/>
                      <a:pt x="195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049;p73">
                <a:extLst>
                  <a:ext uri="{FF2B5EF4-FFF2-40B4-BE49-F238E27FC236}">
                    <a16:creationId xmlns:a16="http://schemas.microsoft.com/office/drawing/2014/main" id="{C8F99F01-167B-4229-B36D-9FE91C73B5EF}"/>
                  </a:ext>
                </a:extLst>
              </p:cNvPr>
              <p:cNvSpPr/>
              <p:nvPr/>
            </p:nvSpPr>
            <p:spPr>
              <a:xfrm rot="5400000">
                <a:off x="5564313" y="1626154"/>
                <a:ext cx="682371" cy="28489"/>
              </a:xfrm>
              <a:custGeom>
                <a:avLst/>
                <a:gdLst/>
                <a:ahLst/>
                <a:cxnLst/>
                <a:rect l="l" t="t" r="r" b="b"/>
                <a:pathLst>
                  <a:path w="27832" h="1162" extrusionOk="0">
                    <a:moveTo>
                      <a:pt x="786" y="1"/>
                    </a:moveTo>
                    <a:cubicBezTo>
                      <a:pt x="0" y="1"/>
                      <a:pt x="0" y="1161"/>
                      <a:pt x="786" y="1161"/>
                    </a:cubicBezTo>
                    <a:lnTo>
                      <a:pt x="27046" y="1161"/>
                    </a:lnTo>
                    <a:cubicBezTo>
                      <a:pt x="27832" y="1161"/>
                      <a:pt x="27832" y="1"/>
                      <a:pt x="27046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050;p73">
                <a:extLst>
                  <a:ext uri="{FF2B5EF4-FFF2-40B4-BE49-F238E27FC236}">
                    <a16:creationId xmlns:a16="http://schemas.microsoft.com/office/drawing/2014/main" id="{94CE2BC2-AFFF-476C-8278-5EED0787C4E1}"/>
                  </a:ext>
                </a:extLst>
              </p:cNvPr>
              <p:cNvSpPr/>
              <p:nvPr/>
            </p:nvSpPr>
            <p:spPr>
              <a:xfrm rot="5400000">
                <a:off x="5681323" y="1625260"/>
                <a:ext cx="715421" cy="28465"/>
              </a:xfrm>
              <a:custGeom>
                <a:avLst/>
                <a:gdLst/>
                <a:ahLst/>
                <a:cxnLst/>
                <a:rect l="l" t="t" r="r" b="b"/>
                <a:pathLst>
                  <a:path w="29180" h="1161" extrusionOk="0">
                    <a:moveTo>
                      <a:pt x="786" y="0"/>
                    </a:moveTo>
                    <a:cubicBezTo>
                      <a:pt x="0" y="0"/>
                      <a:pt x="0" y="1161"/>
                      <a:pt x="786" y="1161"/>
                    </a:cubicBezTo>
                    <a:lnTo>
                      <a:pt x="28393" y="1161"/>
                    </a:lnTo>
                    <a:cubicBezTo>
                      <a:pt x="29179" y="1161"/>
                      <a:pt x="29179" y="0"/>
                      <a:pt x="28393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051;p73">
                <a:extLst>
                  <a:ext uri="{FF2B5EF4-FFF2-40B4-BE49-F238E27FC236}">
                    <a16:creationId xmlns:a16="http://schemas.microsoft.com/office/drawing/2014/main" id="{4C8DE24D-6D7B-44BA-9EDF-0BA8D84FA005}"/>
                  </a:ext>
                </a:extLst>
              </p:cNvPr>
              <p:cNvSpPr/>
              <p:nvPr/>
            </p:nvSpPr>
            <p:spPr>
              <a:xfrm rot="5400000">
                <a:off x="5874987" y="1626167"/>
                <a:ext cx="594255" cy="28465"/>
              </a:xfrm>
              <a:custGeom>
                <a:avLst/>
                <a:gdLst/>
                <a:ahLst/>
                <a:cxnLst/>
                <a:rect l="l" t="t" r="r" b="b"/>
                <a:pathLst>
                  <a:path w="24238" h="1161" extrusionOk="0">
                    <a:moveTo>
                      <a:pt x="786" y="0"/>
                    </a:moveTo>
                    <a:cubicBezTo>
                      <a:pt x="0" y="0"/>
                      <a:pt x="0" y="1161"/>
                      <a:pt x="786" y="1161"/>
                    </a:cubicBezTo>
                    <a:lnTo>
                      <a:pt x="23452" y="1161"/>
                    </a:lnTo>
                    <a:cubicBezTo>
                      <a:pt x="24238" y="1161"/>
                      <a:pt x="24238" y="0"/>
                      <a:pt x="234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052;p73">
                <a:extLst>
                  <a:ext uri="{FF2B5EF4-FFF2-40B4-BE49-F238E27FC236}">
                    <a16:creationId xmlns:a16="http://schemas.microsoft.com/office/drawing/2014/main" id="{36B77EC4-EC20-4D7A-BB1F-BB5895A8D617}"/>
                  </a:ext>
                </a:extLst>
              </p:cNvPr>
              <p:cNvSpPr/>
              <p:nvPr/>
            </p:nvSpPr>
            <p:spPr>
              <a:xfrm rot="5400000">
                <a:off x="7148597" y="1627294"/>
                <a:ext cx="498833" cy="28955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81" extrusionOk="0">
                    <a:moveTo>
                      <a:pt x="787" y="1"/>
                    </a:moveTo>
                    <a:cubicBezTo>
                      <a:pt x="1" y="1"/>
                      <a:pt x="1" y="1180"/>
                      <a:pt x="787" y="1180"/>
                    </a:cubicBezTo>
                    <a:lnTo>
                      <a:pt x="19560" y="1180"/>
                    </a:lnTo>
                    <a:cubicBezTo>
                      <a:pt x="20346" y="1180"/>
                      <a:pt x="20346" y="1"/>
                      <a:pt x="19560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053;p73">
                <a:extLst>
                  <a:ext uri="{FF2B5EF4-FFF2-40B4-BE49-F238E27FC236}">
                    <a16:creationId xmlns:a16="http://schemas.microsoft.com/office/drawing/2014/main" id="{ECB81554-524F-487A-9183-3E21C80C7B99}"/>
                  </a:ext>
                </a:extLst>
              </p:cNvPr>
              <p:cNvSpPr/>
              <p:nvPr/>
            </p:nvSpPr>
            <p:spPr>
              <a:xfrm rot="5400000">
                <a:off x="7919293" y="1627527"/>
                <a:ext cx="498833" cy="28489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62" extrusionOk="0">
                    <a:moveTo>
                      <a:pt x="787" y="1"/>
                    </a:moveTo>
                    <a:cubicBezTo>
                      <a:pt x="1" y="1"/>
                      <a:pt x="1" y="1161"/>
                      <a:pt x="787" y="1161"/>
                    </a:cubicBezTo>
                    <a:lnTo>
                      <a:pt x="19560" y="1161"/>
                    </a:lnTo>
                    <a:cubicBezTo>
                      <a:pt x="20346" y="1161"/>
                      <a:pt x="20346" y="1"/>
                      <a:pt x="195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054;p73">
                <a:extLst>
                  <a:ext uri="{FF2B5EF4-FFF2-40B4-BE49-F238E27FC236}">
                    <a16:creationId xmlns:a16="http://schemas.microsoft.com/office/drawing/2014/main" id="{D9E18507-56A9-4173-B011-34D320BC776F}"/>
                  </a:ext>
                </a:extLst>
              </p:cNvPr>
              <p:cNvSpPr/>
              <p:nvPr/>
            </p:nvSpPr>
            <p:spPr>
              <a:xfrm rot="5400000">
                <a:off x="7190363" y="1625934"/>
                <a:ext cx="682371" cy="28931"/>
              </a:xfrm>
              <a:custGeom>
                <a:avLst/>
                <a:gdLst/>
                <a:ahLst/>
                <a:cxnLst/>
                <a:rect l="l" t="t" r="r" b="b"/>
                <a:pathLst>
                  <a:path w="27832" h="1180" extrusionOk="0">
                    <a:moveTo>
                      <a:pt x="786" y="0"/>
                    </a:moveTo>
                    <a:cubicBezTo>
                      <a:pt x="0" y="0"/>
                      <a:pt x="0" y="1180"/>
                      <a:pt x="786" y="1180"/>
                    </a:cubicBezTo>
                    <a:lnTo>
                      <a:pt x="27046" y="1180"/>
                    </a:lnTo>
                    <a:cubicBezTo>
                      <a:pt x="27832" y="1180"/>
                      <a:pt x="27832" y="0"/>
                      <a:pt x="27046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055;p73">
                <a:extLst>
                  <a:ext uri="{FF2B5EF4-FFF2-40B4-BE49-F238E27FC236}">
                    <a16:creationId xmlns:a16="http://schemas.microsoft.com/office/drawing/2014/main" id="{32F910CA-6973-4108-A6A3-CFD414E18438}"/>
                  </a:ext>
                </a:extLst>
              </p:cNvPr>
              <p:cNvSpPr/>
              <p:nvPr/>
            </p:nvSpPr>
            <p:spPr>
              <a:xfrm rot="5400000">
                <a:off x="7959453" y="1625934"/>
                <a:ext cx="682371" cy="28931"/>
              </a:xfrm>
              <a:custGeom>
                <a:avLst/>
                <a:gdLst/>
                <a:ahLst/>
                <a:cxnLst/>
                <a:rect l="l" t="t" r="r" b="b"/>
                <a:pathLst>
                  <a:path w="27832" h="1180" extrusionOk="0">
                    <a:moveTo>
                      <a:pt x="786" y="1"/>
                    </a:moveTo>
                    <a:cubicBezTo>
                      <a:pt x="0" y="1"/>
                      <a:pt x="0" y="1180"/>
                      <a:pt x="786" y="1180"/>
                    </a:cubicBezTo>
                    <a:lnTo>
                      <a:pt x="27046" y="1180"/>
                    </a:lnTo>
                    <a:cubicBezTo>
                      <a:pt x="27832" y="1180"/>
                      <a:pt x="27832" y="1"/>
                      <a:pt x="270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056;p73">
                <a:extLst>
                  <a:ext uri="{FF2B5EF4-FFF2-40B4-BE49-F238E27FC236}">
                    <a16:creationId xmlns:a16="http://schemas.microsoft.com/office/drawing/2014/main" id="{3715E00C-41AC-4601-9240-98005208B9AB}"/>
                  </a:ext>
                </a:extLst>
              </p:cNvPr>
              <p:cNvSpPr/>
              <p:nvPr/>
            </p:nvSpPr>
            <p:spPr>
              <a:xfrm rot="5400000">
                <a:off x="7307140" y="1625247"/>
                <a:ext cx="715421" cy="28489"/>
              </a:xfrm>
              <a:custGeom>
                <a:avLst/>
                <a:gdLst/>
                <a:ahLst/>
                <a:cxnLst/>
                <a:rect l="l" t="t" r="r" b="b"/>
                <a:pathLst>
                  <a:path w="29180" h="1162" extrusionOk="0">
                    <a:moveTo>
                      <a:pt x="786" y="1"/>
                    </a:moveTo>
                    <a:cubicBezTo>
                      <a:pt x="0" y="1"/>
                      <a:pt x="0" y="1161"/>
                      <a:pt x="786" y="1161"/>
                    </a:cubicBezTo>
                    <a:lnTo>
                      <a:pt x="28393" y="1161"/>
                    </a:lnTo>
                    <a:cubicBezTo>
                      <a:pt x="29179" y="1161"/>
                      <a:pt x="29179" y="1"/>
                      <a:pt x="28393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057;p73">
                <a:extLst>
                  <a:ext uri="{FF2B5EF4-FFF2-40B4-BE49-F238E27FC236}">
                    <a16:creationId xmlns:a16="http://schemas.microsoft.com/office/drawing/2014/main" id="{599078CA-1172-4FCA-BA0B-D46A9448FF05}"/>
                  </a:ext>
                </a:extLst>
              </p:cNvPr>
              <p:cNvSpPr/>
              <p:nvPr/>
            </p:nvSpPr>
            <p:spPr>
              <a:xfrm rot="5400000">
                <a:off x="7509507" y="1617451"/>
                <a:ext cx="577289" cy="28931"/>
              </a:xfrm>
              <a:custGeom>
                <a:avLst/>
                <a:gdLst/>
                <a:ahLst/>
                <a:cxnLst/>
                <a:rect l="l" t="t" r="r" b="b"/>
                <a:pathLst>
                  <a:path w="23546" h="1180" extrusionOk="0">
                    <a:moveTo>
                      <a:pt x="786" y="0"/>
                    </a:moveTo>
                    <a:cubicBezTo>
                      <a:pt x="0" y="0"/>
                      <a:pt x="0" y="1179"/>
                      <a:pt x="786" y="1179"/>
                    </a:cubicBezTo>
                    <a:lnTo>
                      <a:pt x="23546" y="1179"/>
                    </a:lnTo>
                    <a:cubicBezTo>
                      <a:pt x="23227" y="786"/>
                      <a:pt x="22928" y="393"/>
                      <a:pt x="2261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058;p73">
                <a:extLst>
                  <a:ext uri="{FF2B5EF4-FFF2-40B4-BE49-F238E27FC236}">
                    <a16:creationId xmlns:a16="http://schemas.microsoft.com/office/drawing/2014/main" id="{2BF7EC94-CE88-4B2A-8340-E4E07D2B19CA}"/>
                  </a:ext>
                </a:extLst>
              </p:cNvPr>
              <p:cNvSpPr/>
              <p:nvPr/>
            </p:nvSpPr>
            <p:spPr>
              <a:xfrm rot="5400000">
                <a:off x="6305624" y="1627307"/>
                <a:ext cx="498833" cy="28931"/>
              </a:xfrm>
              <a:custGeom>
                <a:avLst/>
                <a:gdLst/>
                <a:ahLst/>
                <a:cxnLst/>
                <a:rect l="l" t="t" r="r" b="b"/>
                <a:pathLst>
                  <a:path w="20346" h="1180" extrusionOk="0">
                    <a:moveTo>
                      <a:pt x="787" y="0"/>
                    </a:moveTo>
                    <a:cubicBezTo>
                      <a:pt x="1" y="0"/>
                      <a:pt x="1" y="1179"/>
                      <a:pt x="787" y="1179"/>
                    </a:cubicBezTo>
                    <a:lnTo>
                      <a:pt x="19560" y="1179"/>
                    </a:lnTo>
                    <a:cubicBezTo>
                      <a:pt x="20346" y="1179"/>
                      <a:pt x="20346" y="0"/>
                      <a:pt x="19560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059;p73">
                <a:extLst>
                  <a:ext uri="{FF2B5EF4-FFF2-40B4-BE49-F238E27FC236}">
                    <a16:creationId xmlns:a16="http://schemas.microsoft.com/office/drawing/2014/main" id="{188EF081-B728-4B7B-A945-1B5F3E7F65D5}"/>
                  </a:ext>
                </a:extLst>
              </p:cNvPr>
              <p:cNvSpPr/>
              <p:nvPr/>
            </p:nvSpPr>
            <p:spPr>
              <a:xfrm rot="5400000">
                <a:off x="6347169" y="1626167"/>
                <a:ext cx="682371" cy="28465"/>
              </a:xfrm>
              <a:custGeom>
                <a:avLst/>
                <a:gdLst/>
                <a:ahLst/>
                <a:cxnLst/>
                <a:rect l="l" t="t" r="r" b="b"/>
                <a:pathLst>
                  <a:path w="27832" h="1161" extrusionOk="0">
                    <a:moveTo>
                      <a:pt x="786" y="0"/>
                    </a:moveTo>
                    <a:cubicBezTo>
                      <a:pt x="0" y="0"/>
                      <a:pt x="0" y="1161"/>
                      <a:pt x="786" y="1161"/>
                    </a:cubicBezTo>
                    <a:lnTo>
                      <a:pt x="27046" y="1161"/>
                    </a:lnTo>
                    <a:cubicBezTo>
                      <a:pt x="27832" y="1161"/>
                      <a:pt x="27832" y="0"/>
                      <a:pt x="2704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060;p73">
                <a:extLst>
                  <a:ext uri="{FF2B5EF4-FFF2-40B4-BE49-F238E27FC236}">
                    <a16:creationId xmlns:a16="http://schemas.microsoft.com/office/drawing/2014/main" id="{AC0A7AD4-2969-4CE1-A249-5269E5B15ADF}"/>
                  </a:ext>
                </a:extLst>
              </p:cNvPr>
              <p:cNvSpPr/>
              <p:nvPr/>
            </p:nvSpPr>
            <p:spPr>
              <a:xfrm rot="5400000">
                <a:off x="6705566" y="1626167"/>
                <a:ext cx="594255" cy="28465"/>
              </a:xfrm>
              <a:custGeom>
                <a:avLst/>
                <a:gdLst/>
                <a:ahLst/>
                <a:cxnLst/>
                <a:rect l="l" t="t" r="r" b="b"/>
                <a:pathLst>
                  <a:path w="24238" h="1161" extrusionOk="0">
                    <a:moveTo>
                      <a:pt x="786" y="1"/>
                    </a:moveTo>
                    <a:cubicBezTo>
                      <a:pt x="0" y="1"/>
                      <a:pt x="0" y="1161"/>
                      <a:pt x="786" y="1161"/>
                    </a:cubicBezTo>
                    <a:lnTo>
                      <a:pt x="23452" y="1161"/>
                    </a:lnTo>
                    <a:cubicBezTo>
                      <a:pt x="24238" y="1161"/>
                      <a:pt x="24238" y="1"/>
                      <a:pt x="234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061;p73">
                <a:extLst>
                  <a:ext uri="{FF2B5EF4-FFF2-40B4-BE49-F238E27FC236}">
                    <a16:creationId xmlns:a16="http://schemas.microsoft.com/office/drawing/2014/main" id="{7EAEDE89-B041-4EE9-BF36-4F1FCDF56F48}"/>
                  </a:ext>
                </a:extLst>
              </p:cNvPr>
              <p:cNvSpPr/>
              <p:nvPr/>
            </p:nvSpPr>
            <p:spPr>
              <a:xfrm rot="5400000">
                <a:off x="6435310" y="-5645"/>
                <a:ext cx="747073" cy="3260436"/>
              </a:xfrm>
              <a:custGeom>
                <a:avLst/>
                <a:gdLst/>
                <a:ahLst/>
                <a:cxnLst/>
                <a:rect l="l" t="t" r="r" b="b"/>
                <a:pathLst>
                  <a:path w="30471" h="132984" extrusionOk="0">
                    <a:moveTo>
                      <a:pt x="1897" y="1"/>
                    </a:moveTo>
                    <a:cubicBezTo>
                      <a:pt x="1645" y="1"/>
                      <a:pt x="1395" y="148"/>
                      <a:pt x="1329" y="471"/>
                    </a:cubicBezTo>
                    <a:cubicBezTo>
                      <a:pt x="1292" y="883"/>
                      <a:pt x="0" y="10690"/>
                      <a:pt x="15628" y="18345"/>
                    </a:cubicBezTo>
                    <a:cubicBezTo>
                      <a:pt x="28243" y="24503"/>
                      <a:pt x="29291" y="31522"/>
                      <a:pt x="29310" y="33506"/>
                    </a:cubicBezTo>
                    <a:cubicBezTo>
                      <a:pt x="29291" y="35490"/>
                      <a:pt x="28243" y="42508"/>
                      <a:pt x="15628" y="48685"/>
                    </a:cubicBezTo>
                    <a:cubicBezTo>
                      <a:pt x="431" y="56115"/>
                      <a:pt x="1217" y="65567"/>
                      <a:pt x="1329" y="66484"/>
                    </a:cubicBezTo>
                    <a:cubicBezTo>
                      <a:pt x="1217" y="67401"/>
                      <a:pt x="449" y="76853"/>
                      <a:pt x="15628" y="84284"/>
                    </a:cubicBezTo>
                    <a:cubicBezTo>
                      <a:pt x="28243" y="90460"/>
                      <a:pt x="29291" y="97460"/>
                      <a:pt x="29310" y="99463"/>
                    </a:cubicBezTo>
                    <a:cubicBezTo>
                      <a:pt x="29291" y="101447"/>
                      <a:pt x="28243" y="108447"/>
                      <a:pt x="15628" y="114623"/>
                    </a:cubicBezTo>
                    <a:cubicBezTo>
                      <a:pt x="0" y="122278"/>
                      <a:pt x="1273" y="132086"/>
                      <a:pt x="1329" y="132497"/>
                    </a:cubicBezTo>
                    <a:cubicBezTo>
                      <a:pt x="1385" y="132778"/>
                      <a:pt x="1628" y="132984"/>
                      <a:pt x="1909" y="132984"/>
                    </a:cubicBezTo>
                    <a:lnTo>
                      <a:pt x="2003" y="132984"/>
                    </a:lnTo>
                    <a:cubicBezTo>
                      <a:pt x="2302" y="132946"/>
                      <a:pt x="2527" y="132647"/>
                      <a:pt x="2489" y="132329"/>
                    </a:cubicBezTo>
                    <a:cubicBezTo>
                      <a:pt x="2471" y="132235"/>
                      <a:pt x="1329" y="122933"/>
                      <a:pt x="16152" y="115671"/>
                    </a:cubicBezTo>
                    <a:cubicBezTo>
                      <a:pt x="29348" y="109214"/>
                      <a:pt x="30452" y="101634"/>
                      <a:pt x="30471" y="99463"/>
                    </a:cubicBezTo>
                    <a:cubicBezTo>
                      <a:pt x="30452" y="97292"/>
                      <a:pt x="29348" y="89711"/>
                      <a:pt x="16152" y="83254"/>
                    </a:cubicBezTo>
                    <a:cubicBezTo>
                      <a:pt x="1329" y="75992"/>
                      <a:pt x="2471" y="66690"/>
                      <a:pt x="2489" y="66596"/>
                    </a:cubicBezTo>
                    <a:cubicBezTo>
                      <a:pt x="2489" y="66578"/>
                      <a:pt x="2489" y="66540"/>
                      <a:pt x="2489" y="66522"/>
                    </a:cubicBezTo>
                    <a:lnTo>
                      <a:pt x="2489" y="66465"/>
                    </a:lnTo>
                    <a:cubicBezTo>
                      <a:pt x="2489" y="66428"/>
                      <a:pt x="2489" y="66391"/>
                      <a:pt x="2489" y="66372"/>
                    </a:cubicBezTo>
                    <a:cubicBezTo>
                      <a:pt x="2471" y="66278"/>
                      <a:pt x="1329" y="56976"/>
                      <a:pt x="16152" y="49714"/>
                    </a:cubicBezTo>
                    <a:cubicBezTo>
                      <a:pt x="29348" y="43257"/>
                      <a:pt x="30452" y="35677"/>
                      <a:pt x="30471" y="33506"/>
                    </a:cubicBezTo>
                    <a:cubicBezTo>
                      <a:pt x="30452" y="31335"/>
                      <a:pt x="29348" y="23754"/>
                      <a:pt x="16152" y="17297"/>
                    </a:cubicBezTo>
                    <a:cubicBezTo>
                      <a:pt x="1329" y="10035"/>
                      <a:pt x="2471" y="752"/>
                      <a:pt x="2489" y="639"/>
                    </a:cubicBezTo>
                    <a:cubicBezTo>
                      <a:pt x="2531" y="233"/>
                      <a:pt x="2213" y="1"/>
                      <a:pt x="189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062;p73">
                <a:extLst>
                  <a:ext uri="{FF2B5EF4-FFF2-40B4-BE49-F238E27FC236}">
                    <a16:creationId xmlns:a16="http://schemas.microsoft.com/office/drawing/2014/main" id="{D826F2E3-F7A0-4194-AE18-2A0E23DA09AA}"/>
                  </a:ext>
                </a:extLst>
              </p:cNvPr>
              <p:cNvSpPr/>
              <p:nvPr/>
            </p:nvSpPr>
            <p:spPr>
              <a:xfrm rot="5400000">
                <a:off x="7757085" y="1329027"/>
                <a:ext cx="82624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70" extrusionOk="0">
                    <a:moveTo>
                      <a:pt x="1685" y="1"/>
                    </a:moveTo>
                    <a:cubicBezTo>
                      <a:pt x="750" y="1"/>
                      <a:pt x="1" y="750"/>
                      <a:pt x="1" y="1685"/>
                    </a:cubicBezTo>
                    <a:cubicBezTo>
                      <a:pt x="1" y="2621"/>
                      <a:pt x="750" y="3370"/>
                      <a:pt x="1685" y="3370"/>
                    </a:cubicBezTo>
                    <a:cubicBezTo>
                      <a:pt x="2603" y="3370"/>
                      <a:pt x="3370" y="2621"/>
                      <a:pt x="3370" y="1685"/>
                    </a:cubicBezTo>
                    <a:cubicBezTo>
                      <a:pt x="3370" y="750"/>
                      <a:pt x="2603" y="1"/>
                      <a:pt x="16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063;p73">
                <a:extLst>
                  <a:ext uri="{FF2B5EF4-FFF2-40B4-BE49-F238E27FC236}">
                    <a16:creationId xmlns:a16="http://schemas.microsoft.com/office/drawing/2014/main" id="{0BD630CE-1073-49EC-B16F-87A41DA56D99}"/>
                  </a:ext>
                </a:extLst>
              </p:cNvPr>
              <p:cNvSpPr/>
              <p:nvPr/>
            </p:nvSpPr>
            <p:spPr>
              <a:xfrm rot="5400000">
                <a:off x="7747401" y="1339545"/>
                <a:ext cx="89048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0" extrusionOk="0">
                    <a:moveTo>
                      <a:pt x="2845" y="1"/>
                    </a:moveTo>
                    <a:cubicBezTo>
                      <a:pt x="3122" y="1161"/>
                      <a:pt x="2183" y="2060"/>
                      <a:pt x="1192" y="2060"/>
                    </a:cubicBezTo>
                    <a:cubicBezTo>
                      <a:pt x="775" y="2060"/>
                      <a:pt x="349" y="1901"/>
                      <a:pt x="0" y="1536"/>
                    </a:cubicBezTo>
                    <a:lnTo>
                      <a:pt x="0" y="1536"/>
                    </a:lnTo>
                    <a:cubicBezTo>
                      <a:pt x="179" y="2335"/>
                      <a:pt x="886" y="2850"/>
                      <a:pt x="1634" y="2850"/>
                    </a:cubicBezTo>
                    <a:cubicBezTo>
                      <a:pt x="1903" y="2850"/>
                      <a:pt x="2177" y="2783"/>
                      <a:pt x="2434" y="2640"/>
                    </a:cubicBezTo>
                    <a:cubicBezTo>
                      <a:pt x="3426" y="2116"/>
                      <a:pt x="3631" y="787"/>
                      <a:pt x="284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3064;p73">
                <a:extLst>
                  <a:ext uri="{FF2B5EF4-FFF2-40B4-BE49-F238E27FC236}">
                    <a16:creationId xmlns:a16="http://schemas.microsoft.com/office/drawing/2014/main" id="{8FA2A2BF-BA96-47EE-BA6A-AB41A57847A0}"/>
                  </a:ext>
                </a:extLst>
              </p:cNvPr>
              <p:cNvSpPr/>
              <p:nvPr/>
            </p:nvSpPr>
            <p:spPr>
              <a:xfrm rot="5400000">
                <a:off x="7797000" y="1344179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49" y="0"/>
                    </a:moveTo>
                    <a:cubicBezTo>
                      <a:pt x="338" y="0"/>
                      <a:pt x="1" y="337"/>
                      <a:pt x="1" y="749"/>
                    </a:cubicBezTo>
                    <a:cubicBezTo>
                      <a:pt x="1" y="1180"/>
                      <a:pt x="338" y="1517"/>
                      <a:pt x="749" y="1517"/>
                    </a:cubicBezTo>
                    <a:cubicBezTo>
                      <a:pt x="1180" y="1517"/>
                      <a:pt x="1517" y="1180"/>
                      <a:pt x="1517" y="749"/>
                    </a:cubicBezTo>
                    <a:cubicBezTo>
                      <a:pt x="1517" y="337"/>
                      <a:pt x="1180" y="0"/>
                      <a:pt x="74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3065;p73">
                <a:extLst>
                  <a:ext uri="{FF2B5EF4-FFF2-40B4-BE49-F238E27FC236}">
                    <a16:creationId xmlns:a16="http://schemas.microsoft.com/office/drawing/2014/main" id="{1013AC1D-7D55-4AE7-B15C-6BC73C55786F}"/>
                  </a:ext>
                </a:extLst>
              </p:cNvPr>
              <p:cNvSpPr/>
              <p:nvPr/>
            </p:nvSpPr>
            <p:spPr>
              <a:xfrm rot="5400000">
                <a:off x="7620326" y="1248732"/>
                <a:ext cx="82624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70" extrusionOk="0">
                    <a:moveTo>
                      <a:pt x="1685" y="0"/>
                    </a:moveTo>
                    <a:cubicBezTo>
                      <a:pt x="749" y="0"/>
                      <a:pt x="1" y="749"/>
                      <a:pt x="1" y="1685"/>
                    </a:cubicBezTo>
                    <a:cubicBezTo>
                      <a:pt x="1" y="2621"/>
                      <a:pt x="749" y="3369"/>
                      <a:pt x="1685" y="3369"/>
                    </a:cubicBezTo>
                    <a:cubicBezTo>
                      <a:pt x="2602" y="3369"/>
                      <a:pt x="3370" y="2621"/>
                      <a:pt x="3370" y="1685"/>
                    </a:cubicBezTo>
                    <a:cubicBezTo>
                      <a:pt x="3370" y="749"/>
                      <a:pt x="2602" y="0"/>
                      <a:pt x="1685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02" name="Google Shape;3066;p73">
                <a:extLst>
                  <a:ext uri="{FF2B5EF4-FFF2-40B4-BE49-F238E27FC236}">
                    <a16:creationId xmlns:a16="http://schemas.microsoft.com/office/drawing/2014/main" id="{3625BFB2-12E3-437B-9224-10FDB6DDB7C8}"/>
                  </a:ext>
                </a:extLst>
              </p:cNvPr>
              <p:cNvSpPr/>
              <p:nvPr/>
            </p:nvSpPr>
            <p:spPr>
              <a:xfrm rot="5400000">
                <a:off x="7610654" y="1259238"/>
                <a:ext cx="89023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3631" h="2850" extrusionOk="0">
                    <a:moveTo>
                      <a:pt x="2864" y="0"/>
                    </a:moveTo>
                    <a:cubicBezTo>
                      <a:pt x="3127" y="1160"/>
                      <a:pt x="2185" y="2060"/>
                      <a:pt x="1192" y="2060"/>
                    </a:cubicBezTo>
                    <a:cubicBezTo>
                      <a:pt x="775" y="2060"/>
                      <a:pt x="349" y="1901"/>
                      <a:pt x="0" y="1535"/>
                    </a:cubicBezTo>
                    <a:lnTo>
                      <a:pt x="0" y="1535"/>
                    </a:lnTo>
                    <a:cubicBezTo>
                      <a:pt x="179" y="2334"/>
                      <a:pt x="885" y="2849"/>
                      <a:pt x="1641" y="2849"/>
                    </a:cubicBezTo>
                    <a:cubicBezTo>
                      <a:pt x="1912" y="2849"/>
                      <a:pt x="2190" y="2783"/>
                      <a:pt x="2452" y="2639"/>
                    </a:cubicBezTo>
                    <a:cubicBezTo>
                      <a:pt x="3425" y="2115"/>
                      <a:pt x="3631" y="787"/>
                      <a:pt x="2864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3067;p73">
                <a:extLst>
                  <a:ext uri="{FF2B5EF4-FFF2-40B4-BE49-F238E27FC236}">
                    <a16:creationId xmlns:a16="http://schemas.microsoft.com/office/drawing/2014/main" id="{07A1E2FC-981C-4391-9771-9A96324D268E}"/>
                  </a:ext>
                </a:extLst>
              </p:cNvPr>
              <p:cNvSpPr/>
              <p:nvPr/>
            </p:nvSpPr>
            <p:spPr>
              <a:xfrm rot="5400000">
                <a:off x="7660707" y="1263884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49" y="0"/>
                    </a:moveTo>
                    <a:cubicBezTo>
                      <a:pt x="337" y="0"/>
                      <a:pt x="0" y="337"/>
                      <a:pt x="0" y="768"/>
                    </a:cubicBezTo>
                    <a:cubicBezTo>
                      <a:pt x="0" y="1179"/>
                      <a:pt x="337" y="1516"/>
                      <a:pt x="749" y="1516"/>
                    </a:cubicBezTo>
                    <a:cubicBezTo>
                      <a:pt x="1179" y="1516"/>
                      <a:pt x="1516" y="1179"/>
                      <a:pt x="1516" y="768"/>
                    </a:cubicBezTo>
                    <a:cubicBezTo>
                      <a:pt x="1516" y="337"/>
                      <a:pt x="1179" y="0"/>
                      <a:pt x="749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3068;p73">
                <a:extLst>
                  <a:ext uri="{FF2B5EF4-FFF2-40B4-BE49-F238E27FC236}">
                    <a16:creationId xmlns:a16="http://schemas.microsoft.com/office/drawing/2014/main" id="{C2DB0671-A0F6-4DF4-9157-FD73068AFBD1}"/>
                  </a:ext>
                </a:extLst>
              </p:cNvPr>
              <p:cNvSpPr/>
              <p:nvPr/>
            </p:nvSpPr>
            <p:spPr>
              <a:xfrm rot="5400000">
                <a:off x="8274466" y="1928565"/>
                <a:ext cx="83090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3370" extrusionOk="0">
                    <a:moveTo>
                      <a:pt x="1704" y="1"/>
                    </a:moveTo>
                    <a:cubicBezTo>
                      <a:pt x="768" y="1"/>
                      <a:pt x="1" y="749"/>
                      <a:pt x="1" y="1685"/>
                    </a:cubicBezTo>
                    <a:cubicBezTo>
                      <a:pt x="1" y="2621"/>
                      <a:pt x="768" y="3370"/>
                      <a:pt x="1704" y="3370"/>
                    </a:cubicBezTo>
                    <a:cubicBezTo>
                      <a:pt x="2621" y="3370"/>
                      <a:pt x="3388" y="2621"/>
                      <a:pt x="3388" y="1685"/>
                    </a:cubicBezTo>
                    <a:cubicBezTo>
                      <a:pt x="3388" y="749"/>
                      <a:pt x="2621" y="1"/>
                      <a:pt x="170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3069;p73">
                <a:extLst>
                  <a:ext uri="{FF2B5EF4-FFF2-40B4-BE49-F238E27FC236}">
                    <a16:creationId xmlns:a16="http://schemas.microsoft.com/office/drawing/2014/main" id="{B10F74BF-B603-4748-876C-3353440E9ADE}"/>
                  </a:ext>
                </a:extLst>
              </p:cNvPr>
              <p:cNvSpPr/>
              <p:nvPr/>
            </p:nvSpPr>
            <p:spPr>
              <a:xfrm rot="5400000">
                <a:off x="8264928" y="1938765"/>
                <a:ext cx="89048" cy="70047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7" extrusionOk="0">
                    <a:moveTo>
                      <a:pt x="2864" y="1"/>
                    </a:moveTo>
                    <a:lnTo>
                      <a:pt x="2864" y="1"/>
                    </a:lnTo>
                    <a:cubicBezTo>
                      <a:pt x="3127" y="1171"/>
                      <a:pt x="2199" y="2064"/>
                      <a:pt x="1208" y="2064"/>
                    </a:cubicBezTo>
                    <a:cubicBezTo>
                      <a:pt x="788" y="2064"/>
                      <a:pt x="357" y="1903"/>
                      <a:pt x="0" y="1535"/>
                    </a:cubicBezTo>
                    <a:lnTo>
                      <a:pt x="0" y="1535"/>
                    </a:lnTo>
                    <a:cubicBezTo>
                      <a:pt x="194" y="2340"/>
                      <a:pt x="913" y="2857"/>
                      <a:pt x="1669" y="2857"/>
                    </a:cubicBezTo>
                    <a:cubicBezTo>
                      <a:pt x="1932" y="2857"/>
                      <a:pt x="2200" y="2794"/>
                      <a:pt x="2452" y="2658"/>
                    </a:cubicBezTo>
                    <a:cubicBezTo>
                      <a:pt x="3444" y="2116"/>
                      <a:pt x="3631" y="806"/>
                      <a:pt x="28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3070;p73">
                <a:extLst>
                  <a:ext uri="{FF2B5EF4-FFF2-40B4-BE49-F238E27FC236}">
                    <a16:creationId xmlns:a16="http://schemas.microsoft.com/office/drawing/2014/main" id="{A01D662F-2863-43DF-962F-A773326DC871}"/>
                  </a:ext>
                </a:extLst>
              </p:cNvPr>
              <p:cNvSpPr/>
              <p:nvPr/>
            </p:nvSpPr>
            <p:spPr>
              <a:xfrm rot="5400000">
                <a:off x="8314846" y="1943717"/>
                <a:ext cx="37193" cy="37659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36" extrusionOk="0">
                    <a:moveTo>
                      <a:pt x="749" y="1"/>
                    </a:moveTo>
                    <a:cubicBezTo>
                      <a:pt x="337" y="1"/>
                      <a:pt x="0" y="356"/>
                      <a:pt x="0" y="768"/>
                    </a:cubicBezTo>
                    <a:cubicBezTo>
                      <a:pt x="0" y="1198"/>
                      <a:pt x="337" y="1535"/>
                      <a:pt x="749" y="1535"/>
                    </a:cubicBezTo>
                    <a:cubicBezTo>
                      <a:pt x="1179" y="1535"/>
                      <a:pt x="1516" y="1198"/>
                      <a:pt x="1516" y="768"/>
                    </a:cubicBezTo>
                    <a:cubicBezTo>
                      <a:pt x="1516" y="356"/>
                      <a:pt x="1179" y="1"/>
                      <a:pt x="7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3071;p73">
                <a:extLst>
                  <a:ext uri="{FF2B5EF4-FFF2-40B4-BE49-F238E27FC236}">
                    <a16:creationId xmlns:a16="http://schemas.microsoft.com/office/drawing/2014/main" id="{B6BBDF00-5F34-4FC1-BF00-2F5CD5F3CC9C}"/>
                  </a:ext>
                </a:extLst>
              </p:cNvPr>
              <p:cNvSpPr/>
              <p:nvPr/>
            </p:nvSpPr>
            <p:spPr>
              <a:xfrm rot="5400000">
                <a:off x="7362206" y="1361390"/>
                <a:ext cx="83065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3370" extrusionOk="0">
                    <a:moveTo>
                      <a:pt x="1685" y="0"/>
                    </a:moveTo>
                    <a:cubicBezTo>
                      <a:pt x="767" y="0"/>
                      <a:pt x="0" y="749"/>
                      <a:pt x="0" y="1685"/>
                    </a:cubicBezTo>
                    <a:cubicBezTo>
                      <a:pt x="0" y="2620"/>
                      <a:pt x="767" y="3369"/>
                      <a:pt x="1685" y="3369"/>
                    </a:cubicBezTo>
                    <a:cubicBezTo>
                      <a:pt x="2620" y="3369"/>
                      <a:pt x="3388" y="2620"/>
                      <a:pt x="3388" y="1685"/>
                    </a:cubicBezTo>
                    <a:cubicBezTo>
                      <a:pt x="3388" y="749"/>
                      <a:pt x="2620" y="0"/>
                      <a:pt x="1685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3072;p73">
                <a:extLst>
                  <a:ext uri="{FF2B5EF4-FFF2-40B4-BE49-F238E27FC236}">
                    <a16:creationId xmlns:a16="http://schemas.microsoft.com/office/drawing/2014/main" id="{9F851BFB-81FC-4492-8A30-184B8510E695}"/>
                  </a:ext>
                </a:extLst>
              </p:cNvPr>
              <p:cNvSpPr/>
              <p:nvPr/>
            </p:nvSpPr>
            <p:spPr>
              <a:xfrm rot="5400000">
                <a:off x="7352657" y="1372043"/>
                <a:ext cx="89048" cy="70047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7" extrusionOk="0">
                    <a:moveTo>
                      <a:pt x="2845" y="0"/>
                    </a:moveTo>
                    <a:cubicBezTo>
                      <a:pt x="3121" y="1170"/>
                      <a:pt x="2188" y="2063"/>
                      <a:pt x="1199" y="2063"/>
                    </a:cubicBezTo>
                    <a:cubicBezTo>
                      <a:pt x="780" y="2063"/>
                      <a:pt x="351" y="1903"/>
                      <a:pt x="0" y="1535"/>
                    </a:cubicBezTo>
                    <a:lnTo>
                      <a:pt x="0" y="1535"/>
                    </a:lnTo>
                    <a:cubicBezTo>
                      <a:pt x="181" y="2340"/>
                      <a:pt x="896" y="2856"/>
                      <a:pt x="1650" y="2856"/>
                    </a:cubicBezTo>
                    <a:cubicBezTo>
                      <a:pt x="1914" y="2856"/>
                      <a:pt x="2182" y="2793"/>
                      <a:pt x="2433" y="2658"/>
                    </a:cubicBezTo>
                    <a:cubicBezTo>
                      <a:pt x="3425" y="2115"/>
                      <a:pt x="3631" y="805"/>
                      <a:pt x="2845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3073;p73">
                <a:extLst>
                  <a:ext uri="{FF2B5EF4-FFF2-40B4-BE49-F238E27FC236}">
                    <a16:creationId xmlns:a16="http://schemas.microsoft.com/office/drawing/2014/main" id="{FCC8FFCD-B741-4B58-9974-3C669C6D8C0B}"/>
                  </a:ext>
                </a:extLst>
              </p:cNvPr>
              <p:cNvSpPr/>
              <p:nvPr/>
            </p:nvSpPr>
            <p:spPr>
              <a:xfrm rot="5400000">
                <a:off x="7402366" y="1376297"/>
                <a:ext cx="37659" cy="37659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536" extrusionOk="0">
                    <a:moveTo>
                      <a:pt x="768" y="1"/>
                    </a:moveTo>
                    <a:cubicBezTo>
                      <a:pt x="356" y="1"/>
                      <a:pt x="1" y="357"/>
                      <a:pt x="1" y="768"/>
                    </a:cubicBezTo>
                    <a:cubicBezTo>
                      <a:pt x="1" y="1180"/>
                      <a:pt x="356" y="1536"/>
                      <a:pt x="768" y="1536"/>
                    </a:cubicBezTo>
                    <a:cubicBezTo>
                      <a:pt x="1199" y="1536"/>
                      <a:pt x="1536" y="1180"/>
                      <a:pt x="1536" y="768"/>
                    </a:cubicBezTo>
                    <a:cubicBezTo>
                      <a:pt x="1536" y="357"/>
                      <a:pt x="1199" y="1"/>
                      <a:pt x="768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3074;p73">
                <a:extLst>
                  <a:ext uri="{FF2B5EF4-FFF2-40B4-BE49-F238E27FC236}">
                    <a16:creationId xmlns:a16="http://schemas.microsoft.com/office/drawing/2014/main" id="{FBB605D3-8863-4918-B101-DD863ECBF4B2}"/>
                  </a:ext>
                </a:extLst>
              </p:cNvPr>
              <p:cNvSpPr/>
              <p:nvPr/>
            </p:nvSpPr>
            <p:spPr>
              <a:xfrm rot="5400000">
                <a:off x="6510529" y="1838169"/>
                <a:ext cx="82624" cy="8309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1"/>
                    </a:moveTo>
                    <a:cubicBezTo>
                      <a:pt x="749" y="1"/>
                      <a:pt x="0" y="768"/>
                      <a:pt x="0" y="1704"/>
                    </a:cubicBezTo>
                    <a:cubicBezTo>
                      <a:pt x="0" y="2621"/>
                      <a:pt x="749" y="3389"/>
                      <a:pt x="1685" y="3389"/>
                    </a:cubicBezTo>
                    <a:cubicBezTo>
                      <a:pt x="2621" y="3389"/>
                      <a:pt x="3369" y="2621"/>
                      <a:pt x="3369" y="1704"/>
                    </a:cubicBezTo>
                    <a:cubicBezTo>
                      <a:pt x="3369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3075;p73">
                <a:extLst>
                  <a:ext uri="{FF2B5EF4-FFF2-40B4-BE49-F238E27FC236}">
                    <a16:creationId xmlns:a16="http://schemas.microsoft.com/office/drawing/2014/main" id="{CD56E117-C268-4C51-8F41-FFD7851A1DE2}"/>
                  </a:ext>
                </a:extLst>
              </p:cNvPr>
              <p:cNvSpPr/>
              <p:nvPr/>
            </p:nvSpPr>
            <p:spPr>
              <a:xfrm rot="5400000">
                <a:off x="6500943" y="1848761"/>
                <a:ext cx="89048" cy="70145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1" extrusionOk="0">
                    <a:moveTo>
                      <a:pt x="2864" y="1"/>
                    </a:moveTo>
                    <a:cubicBezTo>
                      <a:pt x="3127" y="1171"/>
                      <a:pt x="2190" y="2064"/>
                      <a:pt x="1200" y="2064"/>
                    </a:cubicBezTo>
                    <a:cubicBezTo>
                      <a:pt x="781" y="2064"/>
                      <a:pt x="352" y="1903"/>
                      <a:pt x="1" y="1536"/>
                    </a:cubicBezTo>
                    <a:lnTo>
                      <a:pt x="1" y="1536"/>
                    </a:lnTo>
                    <a:cubicBezTo>
                      <a:pt x="180" y="2351"/>
                      <a:pt x="890" y="2860"/>
                      <a:pt x="1649" y="2860"/>
                    </a:cubicBezTo>
                    <a:cubicBezTo>
                      <a:pt x="1918" y="2860"/>
                      <a:pt x="2193" y="2796"/>
                      <a:pt x="2453" y="2659"/>
                    </a:cubicBezTo>
                    <a:cubicBezTo>
                      <a:pt x="3426" y="2135"/>
                      <a:pt x="3632" y="806"/>
                      <a:pt x="2864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3076;p73">
                <a:extLst>
                  <a:ext uri="{FF2B5EF4-FFF2-40B4-BE49-F238E27FC236}">
                    <a16:creationId xmlns:a16="http://schemas.microsoft.com/office/drawing/2014/main" id="{8F2D5A28-7534-4663-9D36-CEC6F1C10F61}"/>
                  </a:ext>
                </a:extLst>
              </p:cNvPr>
              <p:cNvSpPr/>
              <p:nvPr/>
            </p:nvSpPr>
            <p:spPr>
              <a:xfrm rot="5400000">
                <a:off x="6550677" y="1853530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50" y="1"/>
                    </a:moveTo>
                    <a:cubicBezTo>
                      <a:pt x="338" y="1"/>
                      <a:pt x="1" y="337"/>
                      <a:pt x="1" y="749"/>
                    </a:cubicBezTo>
                    <a:cubicBezTo>
                      <a:pt x="1" y="1180"/>
                      <a:pt x="338" y="1517"/>
                      <a:pt x="750" y="1517"/>
                    </a:cubicBezTo>
                    <a:cubicBezTo>
                      <a:pt x="1180" y="1517"/>
                      <a:pt x="1517" y="1180"/>
                      <a:pt x="1517" y="749"/>
                    </a:cubicBezTo>
                    <a:cubicBezTo>
                      <a:pt x="1517" y="337"/>
                      <a:pt x="1180" y="1"/>
                      <a:pt x="750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3077;p73">
                <a:extLst>
                  <a:ext uri="{FF2B5EF4-FFF2-40B4-BE49-F238E27FC236}">
                    <a16:creationId xmlns:a16="http://schemas.microsoft.com/office/drawing/2014/main" id="{1C06C9F8-7EEB-47FD-B189-0F805937349B}"/>
                  </a:ext>
                </a:extLst>
              </p:cNvPr>
              <p:cNvSpPr/>
              <p:nvPr/>
            </p:nvSpPr>
            <p:spPr>
              <a:xfrm rot="5400000">
                <a:off x="5860754" y="1265943"/>
                <a:ext cx="83065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3370" extrusionOk="0">
                    <a:moveTo>
                      <a:pt x="1703" y="0"/>
                    </a:moveTo>
                    <a:cubicBezTo>
                      <a:pt x="767" y="0"/>
                      <a:pt x="0" y="749"/>
                      <a:pt x="0" y="1685"/>
                    </a:cubicBezTo>
                    <a:cubicBezTo>
                      <a:pt x="0" y="2621"/>
                      <a:pt x="767" y="3369"/>
                      <a:pt x="1703" y="3369"/>
                    </a:cubicBezTo>
                    <a:cubicBezTo>
                      <a:pt x="2620" y="3369"/>
                      <a:pt x="3388" y="2621"/>
                      <a:pt x="3388" y="1685"/>
                    </a:cubicBezTo>
                    <a:cubicBezTo>
                      <a:pt x="3388" y="749"/>
                      <a:pt x="2620" y="0"/>
                      <a:pt x="1703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3078;p73">
                <a:extLst>
                  <a:ext uri="{FF2B5EF4-FFF2-40B4-BE49-F238E27FC236}">
                    <a16:creationId xmlns:a16="http://schemas.microsoft.com/office/drawing/2014/main" id="{4521124E-DACF-4568-8166-89228AE4BE16}"/>
                  </a:ext>
                </a:extLst>
              </p:cNvPr>
              <p:cNvSpPr/>
              <p:nvPr/>
            </p:nvSpPr>
            <p:spPr>
              <a:xfrm rot="5400000">
                <a:off x="5851205" y="1276596"/>
                <a:ext cx="89048" cy="70047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7" extrusionOk="0">
                    <a:moveTo>
                      <a:pt x="2845" y="1"/>
                    </a:moveTo>
                    <a:lnTo>
                      <a:pt x="2845" y="1"/>
                    </a:lnTo>
                    <a:cubicBezTo>
                      <a:pt x="3121" y="1170"/>
                      <a:pt x="2188" y="2063"/>
                      <a:pt x="1199" y="2063"/>
                    </a:cubicBezTo>
                    <a:cubicBezTo>
                      <a:pt x="780" y="2063"/>
                      <a:pt x="351" y="1903"/>
                      <a:pt x="0" y="1535"/>
                    </a:cubicBezTo>
                    <a:lnTo>
                      <a:pt x="0" y="1535"/>
                    </a:lnTo>
                    <a:cubicBezTo>
                      <a:pt x="181" y="2340"/>
                      <a:pt x="896" y="2857"/>
                      <a:pt x="1650" y="2857"/>
                    </a:cubicBezTo>
                    <a:cubicBezTo>
                      <a:pt x="1914" y="2857"/>
                      <a:pt x="2182" y="2794"/>
                      <a:pt x="2433" y="2658"/>
                    </a:cubicBezTo>
                    <a:cubicBezTo>
                      <a:pt x="3425" y="2116"/>
                      <a:pt x="3631" y="805"/>
                      <a:pt x="2845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3079;p73">
                <a:extLst>
                  <a:ext uri="{FF2B5EF4-FFF2-40B4-BE49-F238E27FC236}">
                    <a16:creationId xmlns:a16="http://schemas.microsoft.com/office/drawing/2014/main" id="{EB0FAFF9-8EEE-4EF2-B291-FBFC2078057F}"/>
                  </a:ext>
                </a:extLst>
              </p:cNvPr>
              <p:cNvSpPr/>
              <p:nvPr/>
            </p:nvSpPr>
            <p:spPr>
              <a:xfrm rot="5400000">
                <a:off x="5901122" y="1281083"/>
                <a:ext cx="37193" cy="37659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36" extrusionOk="0">
                    <a:moveTo>
                      <a:pt x="749" y="0"/>
                    </a:moveTo>
                    <a:cubicBezTo>
                      <a:pt x="337" y="0"/>
                      <a:pt x="0" y="356"/>
                      <a:pt x="0" y="768"/>
                    </a:cubicBezTo>
                    <a:cubicBezTo>
                      <a:pt x="0" y="1180"/>
                      <a:pt x="337" y="1535"/>
                      <a:pt x="749" y="1535"/>
                    </a:cubicBezTo>
                    <a:cubicBezTo>
                      <a:pt x="1180" y="1535"/>
                      <a:pt x="1516" y="1180"/>
                      <a:pt x="1516" y="768"/>
                    </a:cubicBezTo>
                    <a:cubicBezTo>
                      <a:pt x="1516" y="356"/>
                      <a:pt x="1180" y="0"/>
                      <a:pt x="749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3080;p73">
                <a:extLst>
                  <a:ext uri="{FF2B5EF4-FFF2-40B4-BE49-F238E27FC236}">
                    <a16:creationId xmlns:a16="http://schemas.microsoft.com/office/drawing/2014/main" id="{DB050C3E-D352-458E-84B4-4BAE1E7445B4}"/>
                  </a:ext>
                </a:extLst>
              </p:cNvPr>
              <p:cNvSpPr/>
              <p:nvPr/>
            </p:nvSpPr>
            <p:spPr>
              <a:xfrm rot="5400000">
                <a:off x="8128305" y="1839775"/>
                <a:ext cx="83090" cy="83090"/>
              </a:xfrm>
              <a:custGeom>
                <a:avLst/>
                <a:gdLst/>
                <a:ahLst/>
                <a:cxnLst/>
                <a:rect l="l" t="t" r="r" b="b"/>
                <a:pathLst>
                  <a:path w="3389" h="3389" extrusionOk="0">
                    <a:moveTo>
                      <a:pt x="1685" y="1"/>
                    </a:moveTo>
                    <a:cubicBezTo>
                      <a:pt x="768" y="1"/>
                      <a:pt x="0" y="768"/>
                      <a:pt x="0" y="1704"/>
                    </a:cubicBezTo>
                    <a:cubicBezTo>
                      <a:pt x="0" y="2621"/>
                      <a:pt x="768" y="3388"/>
                      <a:pt x="1685" y="3388"/>
                    </a:cubicBezTo>
                    <a:cubicBezTo>
                      <a:pt x="2621" y="3388"/>
                      <a:pt x="3388" y="2621"/>
                      <a:pt x="3388" y="1704"/>
                    </a:cubicBezTo>
                    <a:cubicBezTo>
                      <a:pt x="3388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3081;p73">
                <a:extLst>
                  <a:ext uri="{FF2B5EF4-FFF2-40B4-BE49-F238E27FC236}">
                    <a16:creationId xmlns:a16="http://schemas.microsoft.com/office/drawing/2014/main" id="{B0F7EBC3-2241-4969-9D75-AB08873E0F84}"/>
                  </a:ext>
                </a:extLst>
              </p:cNvPr>
              <p:cNvSpPr/>
              <p:nvPr/>
            </p:nvSpPr>
            <p:spPr>
              <a:xfrm rot="5400000">
                <a:off x="8118963" y="1850612"/>
                <a:ext cx="89048" cy="7012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0" extrusionOk="0">
                    <a:moveTo>
                      <a:pt x="2845" y="1"/>
                    </a:moveTo>
                    <a:lnTo>
                      <a:pt x="2845" y="1"/>
                    </a:lnTo>
                    <a:cubicBezTo>
                      <a:pt x="3109" y="1175"/>
                      <a:pt x="2174" y="2070"/>
                      <a:pt x="1185" y="2070"/>
                    </a:cubicBezTo>
                    <a:cubicBezTo>
                      <a:pt x="771" y="2070"/>
                      <a:pt x="349" y="1913"/>
                      <a:pt x="1" y="1554"/>
                    </a:cubicBezTo>
                    <a:lnTo>
                      <a:pt x="1" y="1554"/>
                    </a:lnTo>
                    <a:cubicBezTo>
                      <a:pt x="180" y="2355"/>
                      <a:pt x="889" y="2860"/>
                      <a:pt x="1639" y="2860"/>
                    </a:cubicBezTo>
                    <a:cubicBezTo>
                      <a:pt x="1906" y="2860"/>
                      <a:pt x="2178" y="2796"/>
                      <a:pt x="2434" y="2658"/>
                    </a:cubicBezTo>
                    <a:cubicBezTo>
                      <a:pt x="3426" y="2134"/>
                      <a:pt x="3632" y="805"/>
                      <a:pt x="28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3082;p73">
                <a:extLst>
                  <a:ext uri="{FF2B5EF4-FFF2-40B4-BE49-F238E27FC236}">
                    <a16:creationId xmlns:a16="http://schemas.microsoft.com/office/drawing/2014/main" id="{0FAC644D-61B5-40AA-A443-6F61936601DA}"/>
                  </a:ext>
                </a:extLst>
              </p:cNvPr>
              <p:cNvSpPr/>
              <p:nvPr/>
            </p:nvSpPr>
            <p:spPr>
              <a:xfrm rot="5400000">
                <a:off x="8168685" y="1855369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49" y="0"/>
                    </a:moveTo>
                    <a:cubicBezTo>
                      <a:pt x="338" y="0"/>
                      <a:pt x="1" y="337"/>
                      <a:pt x="1" y="767"/>
                    </a:cubicBezTo>
                    <a:cubicBezTo>
                      <a:pt x="1" y="1179"/>
                      <a:pt x="338" y="1516"/>
                      <a:pt x="749" y="1516"/>
                    </a:cubicBezTo>
                    <a:cubicBezTo>
                      <a:pt x="1180" y="1516"/>
                      <a:pt x="1517" y="1179"/>
                      <a:pt x="1517" y="767"/>
                    </a:cubicBezTo>
                    <a:cubicBezTo>
                      <a:pt x="1517" y="337"/>
                      <a:pt x="1180" y="0"/>
                      <a:pt x="7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3083;p73">
                <a:extLst>
                  <a:ext uri="{FF2B5EF4-FFF2-40B4-BE49-F238E27FC236}">
                    <a16:creationId xmlns:a16="http://schemas.microsoft.com/office/drawing/2014/main" id="{34BBEF5C-62FA-4C41-972B-D3EE52206A25}"/>
                  </a:ext>
                </a:extLst>
              </p:cNvPr>
              <p:cNvSpPr/>
              <p:nvPr/>
            </p:nvSpPr>
            <p:spPr>
              <a:xfrm rot="5400000">
                <a:off x="7486804" y="1291417"/>
                <a:ext cx="83065" cy="83065"/>
              </a:xfrm>
              <a:custGeom>
                <a:avLst/>
                <a:gdLst/>
                <a:ahLst/>
                <a:cxnLst/>
                <a:rect l="l" t="t" r="r" b="b"/>
                <a:pathLst>
                  <a:path w="3388" h="3388" extrusionOk="0">
                    <a:moveTo>
                      <a:pt x="1685" y="0"/>
                    </a:moveTo>
                    <a:cubicBezTo>
                      <a:pt x="768" y="0"/>
                      <a:pt x="0" y="768"/>
                      <a:pt x="0" y="1703"/>
                    </a:cubicBezTo>
                    <a:cubicBezTo>
                      <a:pt x="0" y="2620"/>
                      <a:pt x="768" y="3388"/>
                      <a:pt x="1685" y="3388"/>
                    </a:cubicBezTo>
                    <a:cubicBezTo>
                      <a:pt x="2621" y="3388"/>
                      <a:pt x="3388" y="2620"/>
                      <a:pt x="3388" y="1703"/>
                    </a:cubicBezTo>
                    <a:cubicBezTo>
                      <a:pt x="3388" y="768"/>
                      <a:pt x="2621" y="0"/>
                      <a:pt x="1685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3084;p73">
                <a:extLst>
                  <a:ext uri="{FF2B5EF4-FFF2-40B4-BE49-F238E27FC236}">
                    <a16:creationId xmlns:a16="http://schemas.microsoft.com/office/drawing/2014/main" id="{57AE56C1-8D7A-4808-BB90-D0D4365A0303}"/>
                  </a:ext>
                </a:extLst>
              </p:cNvPr>
              <p:cNvSpPr/>
              <p:nvPr/>
            </p:nvSpPr>
            <p:spPr>
              <a:xfrm rot="5400000">
                <a:off x="7477438" y="1302254"/>
                <a:ext cx="89048" cy="7012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0" extrusionOk="0">
                    <a:moveTo>
                      <a:pt x="2864" y="0"/>
                    </a:moveTo>
                    <a:lnTo>
                      <a:pt x="2864" y="0"/>
                    </a:lnTo>
                    <a:cubicBezTo>
                      <a:pt x="3128" y="1174"/>
                      <a:pt x="2183" y="2070"/>
                      <a:pt x="1189" y="2070"/>
                    </a:cubicBezTo>
                    <a:cubicBezTo>
                      <a:pt x="773" y="2070"/>
                      <a:pt x="348" y="1913"/>
                      <a:pt x="0" y="1554"/>
                    </a:cubicBezTo>
                    <a:lnTo>
                      <a:pt x="0" y="1554"/>
                    </a:lnTo>
                    <a:cubicBezTo>
                      <a:pt x="180" y="2354"/>
                      <a:pt x="889" y="2860"/>
                      <a:pt x="1646" y="2860"/>
                    </a:cubicBezTo>
                    <a:cubicBezTo>
                      <a:pt x="1916" y="2860"/>
                      <a:pt x="2192" y="2796"/>
                      <a:pt x="2452" y="2658"/>
                    </a:cubicBezTo>
                    <a:cubicBezTo>
                      <a:pt x="3425" y="2134"/>
                      <a:pt x="3631" y="805"/>
                      <a:pt x="2864" y="0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3085;p73">
                <a:extLst>
                  <a:ext uri="{FF2B5EF4-FFF2-40B4-BE49-F238E27FC236}">
                    <a16:creationId xmlns:a16="http://schemas.microsoft.com/office/drawing/2014/main" id="{D790C5A9-0E42-4D1C-AB25-9F2EE619775D}"/>
                  </a:ext>
                </a:extLst>
              </p:cNvPr>
              <p:cNvSpPr/>
              <p:nvPr/>
            </p:nvSpPr>
            <p:spPr>
              <a:xfrm rot="5400000">
                <a:off x="7526952" y="1306777"/>
                <a:ext cx="37659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517" extrusionOk="0">
                    <a:moveTo>
                      <a:pt x="768" y="1"/>
                    </a:moveTo>
                    <a:cubicBezTo>
                      <a:pt x="356" y="1"/>
                      <a:pt x="1" y="338"/>
                      <a:pt x="1" y="768"/>
                    </a:cubicBezTo>
                    <a:cubicBezTo>
                      <a:pt x="1" y="1180"/>
                      <a:pt x="356" y="1517"/>
                      <a:pt x="768" y="1517"/>
                    </a:cubicBezTo>
                    <a:cubicBezTo>
                      <a:pt x="1199" y="1517"/>
                      <a:pt x="1536" y="1180"/>
                      <a:pt x="1536" y="768"/>
                    </a:cubicBezTo>
                    <a:cubicBezTo>
                      <a:pt x="1536" y="338"/>
                      <a:pt x="1199" y="1"/>
                      <a:pt x="768" y="1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" name="Google Shape;3086;p73">
                <a:extLst>
                  <a:ext uri="{FF2B5EF4-FFF2-40B4-BE49-F238E27FC236}">
                    <a16:creationId xmlns:a16="http://schemas.microsoft.com/office/drawing/2014/main" id="{FFEFA6D6-E690-49E8-BD70-A4620EB6F2FE}"/>
                  </a:ext>
                </a:extLst>
              </p:cNvPr>
              <p:cNvSpPr/>
              <p:nvPr/>
            </p:nvSpPr>
            <p:spPr>
              <a:xfrm rot="5400000">
                <a:off x="6976754" y="1870287"/>
                <a:ext cx="82624" cy="8309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1"/>
                    </a:moveTo>
                    <a:cubicBezTo>
                      <a:pt x="749" y="1"/>
                      <a:pt x="0" y="768"/>
                      <a:pt x="0" y="1704"/>
                    </a:cubicBezTo>
                    <a:cubicBezTo>
                      <a:pt x="0" y="2621"/>
                      <a:pt x="749" y="3389"/>
                      <a:pt x="1685" y="3389"/>
                    </a:cubicBezTo>
                    <a:cubicBezTo>
                      <a:pt x="2621" y="3389"/>
                      <a:pt x="3369" y="2621"/>
                      <a:pt x="3369" y="1704"/>
                    </a:cubicBezTo>
                    <a:cubicBezTo>
                      <a:pt x="3369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" name="Google Shape;3087;p73">
                <a:extLst>
                  <a:ext uri="{FF2B5EF4-FFF2-40B4-BE49-F238E27FC236}">
                    <a16:creationId xmlns:a16="http://schemas.microsoft.com/office/drawing/2014/main" id="{638FB2DE-EE47-4726-B1B7-DD64AD25C247}"/>
                  </a:ext>
                </a:extLst>
              </p:cNvPr>
              <p:cNvSpPr/>
              <p:nvPr/>
            </p:nvSpPr>
            <p:spPr>
              <a:xfrm rot="5400000">
                <a:off x="6967156" y="1880891"/>
                <a:ext cx="89048" cy="7012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0" extrusionOk="0">
                    <a:moveTo>
                      <a:pt x="2864" y="0"/>
                    </a:moveTo>
                    <a:lnTo>
                      <a:pt x="2864" y="0"/>
                    </a:lnTo>
                    <a:cubicBezTo>
                      <a:pt x="3127" y="1170"/>
                      <a:pt x="2199" y="2063"/>
                      <a:pt x="1209" y="2063"/>
                    </a:cubicBezTo>
                    <a:cubicBezTo>
                      <a:pt x="789" y="2063"/>
                      <a:pt x="357" y="1902"/>
                      <a:pt x="1" y="1535"/>
                    </a:cubicBezTo>
                    <a:lnTo>
                      <a:pt x="1" y="1535"/>
                    </a:lnTo>
                    <a:cubicBezTo>
                      <a:pt x="194" y="2350"/>
                      <a:pt x="908" y="2859"/>
                      <a:pt x="1660" y="2859"/>
                    </a:cubicBezTo>
                    <a:cubicBezTo>
                      <a:pt x="1926" y="2859"/>
                      <a:pt x="2198" y="2795"/>
                      <a:pt x="2453" y="2658"/>
                    </a:cubicBezTo>
                    <a:cubicBezTo>
                      <a:pt x="3445" y="2134"/>
                      <a:pt x="3632" y="805"/>
                      <a:pt x="28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3088;p73">
                <a:extLst>
                  <a:ext uri="{FF2B5EF4-FFF2-40B4-BE49-F238E27FC236}">
                    <a16:creationId xmlns:a16="http://schemas.microsoft.com/office/drawing/2014/main" id="{1C1F57E3-8CDC-4386-95C3-58657C344A26}"/>
                  </a:ext>
                </a:extLst>
              </p:cNvPr>
              <p:cNvSpPr/>
              <p:nvPr/>
            </p:nvSpPr>
            <p:spPr>
              <a:xfrm rot="5400000">
                <a:off x="7016902" y="1885672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67" y="1"/>
                    </a:moveTo>
                    <a:cubicBezTo>
                      <a:pt x="337" y="1"/>
                      <a:pt x="0" y="337"/>
                      <a:pt x="0" y="768"/>
                    </a:cubicBezTo>
                    <a:cubicBezTo>
                      <a:pt x="0" y="1180"/>
                      <a:pt x="337" y="1517"/>
                      <a:pt x="767" y="1517"/>
                    </a:cubicBezTo>
                    <a:cubicBezTo>
                      <a:pt x="1179" y="1517"/>
                      <a:pt x="1516" y="1180"/>
                      <a:pt x="1516" y="768"/>
                    </a:cubicBezTo>
                    <a:cubicBezTo>
                      <a:pt x="1516" y="337"/>
                      <a:pt x="1179" y="1"/>
                      <a:pt x="7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3089;p73">
                <a:extLst>
                  <a:ext uri="{FF2B5EF4-FFF2-40B4-BE49-F238E27FC236}">
                    <a16:creationId xmlns:a16="http://schemas.microsoft.com/office/drawing/2014/main" id="{38643580-0FDA-4261-8D10-06CC77D9F8E7}"/>
                  </a:ext>
                </a:extLst>
              </p:cNvPr>
              <p:cNvSpPr/>
              <p:nvPr/>
            </p:nvSpPr>
            <p:spPr>
              <a:xfrm rot="5400000">
                <a:off x="6654852" y="1931544"/>
                <a:ext cx="82624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70" extrusionOk="0">
                    <a:moveTo>
                      <a:pt x="1685" y="1"/>
                    </a:moveTo>
                    <a:cubicBezTo>
                      <a:pt x="749" y="1"/>
                      <a:pt x="1" y="750"/>
                      <a:pt x="1" y="1685"/>
                    </a:cubicBezTo>
                    <a:cubicBezTo>
                      <a:pt x="1" y="2621"/>
                      <a:pt x="749" y="3370"/>
                      <a:pt x="1685" y="3370"/>
                    </a:cubicBezTo>
                    <a:cubicBezTo>
                      <a:pt x="2621" y="3370"/>
                      <a:pt x="3370" y="2621"/>
                      <a:pt x="3370" y="1685"/>
                    </a:cubicBezTo>
                    <a:cubicBezTo>
                      <a:pt x="3370" y="750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3090;p73">
                <a:extLst>
                  <a:ext uri="{FF2B5EF4-FFF2-40B4-BE49-F238E27FC236}">
                    <a16:creationId xmlns:a16="http://schemas.microsoft.com/office/drawing/2014/main" id="{8858422A-2246-4B8A-9593-C0482AF22FA5}"/>
                  </a:ext>
                </a:extLst>
              </p:cNvPr>
              <p:cNvSpPr/>
              <p:nvPr/>
            </p:nvSpPr>
            <p:spPr>
              <a:xfrm rot="5400000">
                <a:off x="6645069" y="1941964"/>
                <a:ext cx="89048" cy="70071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8" extrusionOk="0">
                    <a:moveTo>
                      <a:pt x="2864" y="1"/>
                    </a:moveTo>
                    <a:cubicBezTo>
                      <a:pt x="3127" y="1171"/>
                      <a:pt x="2189" y="2064"/>
                      <a:pt x="1200" y="2064"/>
                    </a:cubicBezTo>
                    <a:cubicBezTo>
                      <a:pt x="780" y="2064"/>
                      <a:pt x="351" y="1903"/>
                      <a:pt x="0" y="1536"/>
                    </a:cubicBezTo>
                    <a:lnTo>
                      <a:pt x="0" y="1536"/>
                    </a:lnTo>
                    <a:cubicBezTo>
                      <a:pt x="181" y="2340"/>
                      <a:pt x="896" y="2857"/>
                      <a:pt x="1658" y="2857"/>
                    </a:cubicBezTo>
                    <a:cubicBezTo>
                      <a:pt x="1924" y="2857"/>
                      <a:pt x="2195" y="2794"/>
                      <a:pt x="2452" y="2659"/>
                    </a:cubicBezTo>
                    <a:cubicBezTo>
                      <a:pt x="3425" y="2116"/>
                      <a:pt x="3631" y="806"/>
                      <a:pt x="28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3091;p73">
                <a:extLst>
                  <a:ext uri="{FF2B5EF4-FFF2-40B4-BE49-F238E27FC236}">
                    <a16:creationId xmlns:a16="http://schemas.microsoft.com/office/drawing/2014/main" id="{AC1767C5-B645-4CBA-912D-147D771BB58A}"/>
                  </a:ext>
                </a:extLst>
              </p:cNvPr>
              <p:cNvSpPr/>
              <p:nvPr/>
            </p:nvSpPr>
            <p:spPr>
              <a:xfrm rot="5400000">
                <a:off x="6694533" y="1946929"/>
                <a:ext cx="37659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517" extrusionOk="0">
                    <a:moveTo>
                      <a:pt x="768" y="1"/>
                    </a:moveTo>
                    <a:cubicBezTo>
                      <a:pt x="337" y="1"/>
                      <a:pt x="0" y="337"/>
                      <a:pt x="0" y="749"/>
                    </a:cubicBezTo>
                    <a:cubicBezTo>
                      <a:pt x="0" y="1180"/>
                      <a:pt x="337" y="1517"/>
                      <a:pt x="768" y="1517"/>
                    </a:cubicBezTo>
                    <a:cubicBezTo>
                      <a:pt x="1179" y="1517"/>
                      <a:pt x="1535" y="1180"/>
                      <a:pt x="1535" y="749"/>
                    </a:cubicBezTo>
                    <a:cubicBezTo>
                      <a:pt x="1535" y="337"/>
                      <a:pt x="1179" y="1"/>
                      <a:pt x="7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3092;p73">
                <a:extLst>
                  <a:ext uri="{FF2B5EF4-FFF2-40B4-BE49-F238E27FC236}">
                    <a16:creationId xmlns:a16="http://schemas.microsoft.com/office/drawing/2014/main" id="{300E3EED-8406-4428-997F-A37ED0151C24}"/>
                  </a:ext>
                </a:extLst>
              </p:cNvPr>
              <p:cNvSpPr/>
              <p:nvPr/>
            </p:nvSpPr>
            <p:spPr>
              <a:xfrm rot="5400000">
                <a:off x="6127811" y="1332937"/>
                <a:ext cx="82624" cy="8309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0"/>
                    </a:moveTo>
                    <a:cubicBezTo>
                      <a:pt x="749" y="0"/>
                      <a:pt x="0" y="768"/>
                      <a:pt x="0" y="1704"/>
                    </a:cubicBezTo>
                    <a:cubicBezTo>
                      <a:pt x="0" y="2621"/>
                      <a:pt x="749" y="3388"/>
                      <a:pt x="1685" y="3388"/>
                    </a:cubicBezTo>
                    <a:cubicBezTo>
                      <a:pt x="2602" y="3388"/>
                      <a:pt x="3369" y="2621"/>
                      <a:pt x="3369" y="1704"/>
                    </a:cubicBezTo>
                    <a:cubicBezTo>
                      <a:pt x="3369" y="768"/>
                      <a:pt x="2602" y="0"/>
                      <a:pt x="168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3093;p73">
                <a:extLst>
                  <a:ext uri="{FF2B5EF4-FFF2-40B4-BE49-F238E27FC236}">
                    <a16:creationId xmlns:a16="http://schemas.microsoft.com/office/drawing/2014/main" id="{CC9F96A9-0B80-40AC-8FDC-2DDFACE21E78}"/>
                  </a:ext>
                </a:extLst>
              </p:cNvPr>
              <p:cNvSpPr/>
              <p:nvPr/>
            </p:nvSpPr>
            <p:spPr>
              <a:xfrm rot="5400000">
                <a:off x="6118237" y="1343541"/>
                <a:ext cx="89048" cy="7012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0" extrusionOk="0">
                    <a:moveTo>
                      <a:pt x="2864" y="1"/>
                    </a:moveTo>
                    <a:lnTo>
                      <a:pt x="2864" y="1"/>
                    </a:lnTo>
                    <a:cubicBezTo>
                      <a:pt x="3128" y="1175"/>
                      <a:pt x="2183" y="2070"/>
                      <a:pt x="1189" y="2070"/>
                    </a:cubicBezTo>
                    <a:cubicBezTo>
                      <a:pt x="773" y="2070"/>
                      <a:pt x="349" y="1913"/>
                      <a:pt x="1" y="1554"/>
                    </a:cubicBezTo>
                    <a:lnTo>
                      <a:pt x="1" y="1554"/>
                    </a:lnTo>
                    <a:cubicBezTo>
                      <a:pt x="180" y="2355"/>
                      <a:pt x="889" y="2860"/>
                      <a:pt x="1647" y="2860"/>
                    </a:cubicBezTo>
                    <a:cubicBezTo>
                      <a:pt x="1916" y="2860"/>
                      <a:pt x="2192" y="2796"/>
                      <a:pt x="2453" y="2658"/>
                    </a:cubicBezTo>
                    <a:cubicBezTo>
                      <a:pt x="3426" y="2134"/>
                      <a:pt x="3632" y="805"/>
                      <a:pt x="28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3094;p73">
                <a:extLst>
                  <a:ext uri="{FF2B5EF4-FFF2-40B4-BE49-F238E27FC236}">
                    <a16:creationId xmlns:a16="http://schemas.microsoft.com/office/drawing/2014/main" id="{7EE6F634-EF31-45BE-A3B3-E46B7A3D1DF2}"/>
                  </a:ext>
                </a:extLst>
              </p:cNvPr>
              <p:cNvSpPr/>
              <p:nvPr/>
            </p:nvSpPr>
            <p:spPr>
              <a:xfrm rot="5400000">
                <a:off x="6167959" y="1348322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49" y="0"/>
                    </a:moveTo>
                    <a:cubicBezTo>
                      <a:pt x="337" y="0"/>
                      <a:pt x="0" y="337"/>
                      <a:pt x="0" y="767"/>
                    </a:cubicBezTo>
                    <a:cubicBezTo>
                      <a:pt x="0" y="1179"/>
                      <a:pt x="337" y="1516"/>
                      <a:pt x="749" y="1516"/>
                    </a:cubicBezTo>
                    <a:cubicBezTo>
                      <a:pt x="1179" y="1516"/>
                      <a:pt x="1516" y="1179"/>
                      <a:pt x="1516" y="767"/>
                    </a:cubicBezTo>
                    <a:cubicBezTo>
                      <a:pt x="1516" y="337"/>
                      <a:pt x="1179" y="0"/>
                      <a:pt x="7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3095;p73">
                <a:extLst>
                  <a:ext uri="{FF2B5EF4-FFF2-40B4-BE49-F238E27FC236}">
                    <a16:creationId xmlns:a16="http://schemas.microsoft.com/office/drawing/2014/main" id="{A557D7EC-1C4A-4165-AF4A-D7853E949C64}"/>
                  </a:ext>
                </a:extLst>
              </p:cNvPr>
              <p:cNvSpPr/>
              <p:nvPr/>
            </p:nvSpPr>
            <p:spPr>
              <a:xfrm rot="5400000">
                <a:off x="5407597" y="1838402"/>
                <a:ext cx="82624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70" extrusionOk="0">
                    <a:moveTo>
                      <a:pt x="1685" y="0"/>
                    </a:moveTo>
                    <a:cubicBezTo>
                      <a:pt x="749" y="0"/>
                      <a:pt x="0" y="749"/>
                      <a:pt x="0" y="1685"/>
                    </a:cubicBezTo>
                    <a:cubicBezTo>
                      <a:pt x="0" y="2621"/>
                      <a:pt x="749" y="3369"/>
                      <a:pt x="1685" y="3369"/>
                    </a:cubicBezTo>
                    <a:cubicBezTo>
                      <a:pt x="2621" y="3369"/>
                      <a:pt x="3369" y="2621"/>
                      <a:pt x="3369" y="1685"/>
                    </a:cubicBezTo>
                    <a:cubicBezTo>
                      <a:pt x="3369" y="749"/>
                      <a:pt x="2621" y="0"/>
                      <a:pt x="168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3096;p73">
                <a:extLst>
                  <a:ext uri="{FF2B5EF4-FFF2-40B4-BE49-F238E27FC236}">
                    <a16:creationId xmlns:a16="http://schemas.microsoft.com/office/drawing/2014/main" id="{210637FF-A5BC-4D71-9612-C169902A8EF9}"/>
                  </a:ext>
                </a:extLst>
              </p:cNvPr>
              <p:cNvSpPr/>
              <p:nvPr/>
            </p:nvSpPr>
            <p:spPr>
              <a:xfrm rot="5400000">
                <a:off x="5397913" y="1848896"/>
                <a:ext cx="89048" cy="69875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0" extrusionOk="0">
                    <a:moveTo>
                      <a:pt x="2864" y="0"/>
                    </a:moveTo>
                    <a:lnTo>
                      <a:pt x="2864" y="0"/>
                    </a:lnTo>
                    <a:cubicBezTo>
                      <a:pt x="3128" y="1160"/>
                      <a:pt x="2185" y="2060"/>
                      <a:pt x="1193" y="2060"/>
                    </a:cubicBezTo>
                    <a:cubicBezTo>
                      <a:pt x="776" y="2060"/>
                      <a:pt x="350" y="1901"/>
                      <a:pt x="1" y="1535"/>
                    </a:cubicBezTo>
                    <a:lnTo>
                      <a:pt x="1" y="1535"/>
                    </a:lnTo>
                    <a:cubicBezTo>
                      <a:pt x="180" y="2334"/>
                      <a:pt x="886" y="2849"/>
                      <a:pt x="1642" y="2849"/>
                    </a:cubicBezTo>
                    <a:cubicBezTo>
                      <a:pt x="1913" y="2849"/>
                      <a:pt x="2191" y="2783"/>
                      <a:pt x="2453" y="2639"/>
                    </a:cubicBezTo>
                    <a:cubicBezTo>
                      <a:pt x="3426" y="2115"/>
                      <a:pt x="3632" y="787"/>
                      <a:pt x="28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3097;p73">
                <a:extLst>
                  <a:ext uri="{FF2B5EF4-FFF2-40B4-BE49-F238E27FC236}">
                    <a16:creationId xmlns:a16="http://schemas.microsoft.com/office/drawing/2014/main" id="{77723357-EDA1-4D93-B0A3-3BA9AE79F67A}"/>
                  </a:ext>
                </a:extLst>
              </p:cNvPr>
              <p:cNvSpPr/>
              <p:nvPr/>
            </p:nvSpPr>
            <p:spPr>
              <a:xfrm rot="5400000">
                <a:off x="5447977" y="1853530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50" y="0"/>
                    </a:moveTo>
                    <a:cubicBezTo>
                      <a:pt x="338" y="0"/>
                      <a:pt x="1" y="337"/>
                      <a:pt x="1" y="768"/>
                    </a:cubicBezTo>
                    <a:cubicBezTo>
                      <a:pt x="1" y="1179"/>
                      <a:pt x="338" y="1516"/>
                      <a:pt x="750" y="1516"/>
                    </a:cubicBezTo>
                    <a:cubicBezTo>
                      <a:pt x="1180" y="1516"/>
                      <a:pt x="1517" y="1179"/>
                      <a:pt x="1517" y="768"/>
                    </a:cubicBezTo>
                    <a:cubicBezTo>
                      <a:pt x="1517" y="337"/>
                      <a:pt x="1180" y="0"/>
                      <a:pt x="7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3098;p73">
                <a:extLst>
                  <a:ext uri="{FF2B5EF4-FFF2-40B4-BE49-F238E27FC236}">
                    <a16:creationId xmlns:a16="http://schemas.microsoft.com/office/drawing/2014/main" id="{5215919F-B262-49C0-828C-8E2812C7E417}"/>
                  </a:ext>
                </a:extLst>
              </p:cNvPr>
              <p:cNvSpPr/>
              <p:nvPr/>
            </p:nvSpPr>
            <p:spPr>
              <a:xfrm rot="5400000">
                <a:off x="5993590" y="1260206"/>
                <a:ext cx="82624" cy="82624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70" extrusionOk="0">
                    <a:moveTo>
                      <a:pt x="1685" y="0"/>
                    </a:moveTo>
                    <a:cubicBezTo>
                      <a:pt x="749" y="0"/>
                      <a:pt x="0" y="749"/>
                      <a:pt x="0" y="1685"/>
                    </a:cubicBezTo>
                    <a:cubicBezTo>
                      <a:pt x="0" y="2621"/>
                      <a:pt x="749" y="3369"/>
                      <a:pt x="1685" y="3369"/>
                    </a:cubicBezTo>
                    <a:cubicBezTo>
                      <a:pt x="2621" y="3369"/>
                      <a:pt x="3369" y="2621"/>
                      <a:pt x="3369" y="1685"/>
                    </a:cubicBezTo>
                    <a:cubicBezTo>
                      <a:pt x="3369" y="749"/>
                      <a:pt x="2621" y="0"/>
                      <a:pt x="1685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3099;p73">
                <a:extLst>
                  <a:ext uri="{FF2B5EF4-FFF2-40B4-BE49-F238E27FC236}">
                    <a16:creationId xmlns:a16="http://schemas.microsoft.com/office/drawing/2014/main" id="{E946E7FE-B2C5-4A0A-AAC9-DA8F4C94DC1A}"/>
                  </a:ext>
                </a:extLst>
              </p:cNvPr>
              <p:cNvSpPr/>
              <p:nvPr/>
            </p:nvSpPr>
            <p:spPr>
              <a:xfrm rot="5400000">
                <a:off x="5983820" y="1270614"/>
                <a:ext cx="89048" cy="70047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7" extrusionOk="0">
                    <a:moveTo>
                      <a:pt x="2865" y="0"/>
                    </a:moveTo>
                    <a:lnTo>
                      <a:pt x="2865" y="0"/>
                    </a:lnTo>
                    <a:cubicBezTo>
                      <a:pt x="3127" y="1170"/>
                      <a:pt x="2190" y="2063"/>
                      <a:pt x="1200" y="2063"/>
                    </a:cubicBezTo>
                    <a:cubicBezTo>
                      <a:pt x="781" y="2063"/>
                      <a:pt x="352" y="1903"/>
                      <a:pt x="1" y="1535"/>
                    </a:cubicBezTo>
                    <a:lnTo>
                      <a:pt x="1" y="1535"/>
                    </a:lnTo>
                    <a:cubicBezTo>
                      <a:pt x="181" y="2340"/>
                      <a:pt x="897" y="2857"/>
                      <a:pt x="1659" y="2857"/>
                    </a:cubicBezTo>
                    <a:cubicBezTo>
                      <a:pt x="1925" y="2857"/>
                      <a:pt x="2196" y="2794"/>
                      <a:pt x="2453" y="2658"/>
                    </a:cubicBezTo>
                    <a:cubicBezTo>
                      <a:pt x="3426" y="2115"/>
                      <a:pt x="3632" y="805"/>
                      <a:pt x="2865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3100;p73">
                <a:extLst>
                  <a:ext uri="{FF2B5EF4-FFF2-40B4-BE49-F238E27FC236}">
                    <a16:creationId xmlns:a16="http://schemas.microsoft.com/office/drawing/2014/main" id="{4C04DF4A-8B19-4CB8-97CC-18B634C2B817}"/>
                  </a:ext>
                </a:extLst>
              </p:cNvPr>
              <p:cNvSpPr/>
              <p:nvPr/>
            </p:nvSpPr>
            <p:spPr>
              <a:xfrm rot="5400000">
                <a:off x="6033737" y="1275125"/>
                <a:ext cx="37193" cy="37659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36" extrusionOk="0">
                    <a:moveTo>
                      <a:pt x="768" y="0"/>
                    </a:moveTo>
                    <a:cubicBezTo>
                      <a:pt x="337" y="0"/>
                      <a:pt x="0" y="356"/>
                      <a:pt x="0" y="768"/>
                    </a:cubicBezTo>
                    <a:cubicBezTo>
                      <a:pt x="0" y="1179"/>
                      <a:pt x="337" y="1535"/>
                      <a:pt x="768" y="1535"/>
                    </a:cubicBezTo>
                    <a:cubicBezTo>
                      <a:pt x="1179" y="1535"/>
                      <a:pt x="1516" y="1179"/>
                      <a:pt x="1516" y="768"/>
                    </a:cubicBezTo>
                    <a:cubicBezTo>
                      <a:pt x="1516" y="356"/>
                      <a:pt x="1179" y="0"/>
                      <a:pt x="768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3101;p73">
                <a:extLst>
                  <a:ext uri="{FF2B5EF4-FFF2-40B4-BE49-F238E27FC236}">
                    <a16:creationId xmlns:a16="http://schemas.microsoft.com/office/drawing/2014/main" id="{BCD14804-A0AF-4D38-8DCD-317A60855132}"/>
                  </a:ext>
                </a:extLst>
              </p:cNvPr>
              <p:cNvSpPr/>
              <p:nvPr/>
            </p:nvSpPr>
            <p:spPr>
              <a:xfrm rot="5400000">
                <a:off x="5731804" y="1363216"/>
                <a:ext cx="82624" cy="8309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1"/>
                    </a:moveTo>
                    <a:cubicBezTo>
                      <a:pt x="749" y="1"/>
                      <a:pt x="1" y="768"/>
                      <a:pt x="1" y="1685"/>
                    </a:cubicBezTo>
                    <a:cubicBezTo>
                      <a:pt x="1" y="2621"/>
                      <a:pt x="749" y="3389"/>
                      <a:pt x="1685" y="3389"/>
                    </a:cubicBezTo>
                    <a:cubicBezTo>
                      <a:pt x="2621" y="3389"/>
                      <a:pt x="3370" y="2621"/>
                      <a:pt x="3370" y="1685"/>
                    </a:cubicBezTo>
                    <a:cubicBezTo>
                      <a:pt x="3370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3102;p73">
                <a:extLst>
                  <a:ext uri="{FF2B5EF4-FFF2-40B4-BE49-F238E27FC236}">
                    <a16:creationId xmlns:a16="http://schemas.microsoft.com/office/drawing/2014/main" id="{2364AF86-B44D-4861-B58F-0CABC85B90D0}"/>
                  </a:ext>
                </a:extLst>
              </p:cNvPr>
              <p:cNvSpPr/>
              <p:nvPr/>
            </p:nvSpPr>
            <p:spPr>
              <a:xfrm rot="5400000">
                <a:off x="5722255" y="1373869"/>
                <a:ext cx="89048" cy="70071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58" extrusionOk="0">
                    <a:moveTo>
                      <a:pt x="2864" y="1"/>
                    </a:moveTo>
                    <a:lnTo>
                      <a:pt x="2864" y="1"/>
                    </a:lnTo>
                    <a:cubicBezTo>
                      <a:pt x="3127" y="1171"/>
                      <a:pt x="2189" y="2064"/>
                      <a:pt x="1200" y="2064"/>
                    </a:cubicBezTo>
                    <a:cubicBezTo>
                      <a:pt x="780" y="2064"/>
                      <a:pt x="351" y="1903"/>
                      <a:pt x="0" y="1536"/>
                    </a:cubicBezTo>
                    <a:lnTo>
                      <a:pt x="0" y="1536"/>
                    </a:lnTo>
                    <a:cubicBezTo>
                      <a:pt x="181" y="2340"/>
                      <a:pt x="896" y="2857"/>
                      <a:pt x="1658" y="2857"/>
                    </a:cubicBezTo>
                    <a:cubicBezTo>
                      <a:pt x="1924" y="2857"/>
                      <a:pt x="2195" y="2794"/>
                      <a:pt x="2452" y="2659"/>
                    </a:cubicBezTo>
                    <a:cubicBezTo>
                      <a:pt x="3425" y="2116"/>
                      <a:pt x="3631" y="806"/>
                      <a:pt x="2864" y="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3103;p73">
                <a:extLst>
                  <a:ext uri="{FF2B5EF4-FFF2-40B4-BE49-F238E27FC236}">
                    <a16:creationId xmlns:a16="http://schemas.microsoft.com/office/drawing/2014/main" id="{D4716EB9-080E-441E-AF2C-A7EC437B5CCA}"/>
                  </a:ext>
                </a:extLst>
              </p:cNvPr>
              <p:cNvSpPr/>
              <p:nvPr/>
            </p:nvSpPr>
            <p:spPr>
              <a:xfrm rot="5400000">
                <a:off x="5771952" y="1378601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68" y="0"/>
                    </a:moveTo>
                    <a:cubicBezTo>
                      <a:pt x="337" y="0"/>
                      <a:pt x="0" y="337"/>
                      <a:pt x="0" y="749"/>
                    </a:cubicBezTo>
                    <a:cubicBezTo>
                      <a:pt x="0" y="1180"/>
                      <a:pt x="337" y="1516"/>
                      <a:pt x="768" y="1516"/>
                    </a:cubicBezTo>
                    <a:cubicBezTo>
                      <a:pt x="1179" y="1516"/>
                      <a:pt x="1516" y="1180"/>
                      <a:pt x="1516" y="749"/>
                    </a:cubicBezTo>
                    <a:cubicBezTo>
                      <a:pt x="1516" y="337"/>
                      <a:pt x="1179" y="0"/>
                      <a:pt x="768" y="0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3128;p73">
                <a:extLst>
                  <a:ext uri="{FF2B5EF4-FFF2-40B4-BE49-F238E27FC236}">
                    <a16:creationId xmlns:a16="http://schemas.microsoft.com/office/drawing/2014/main" id="{AFBE5659-3371-46B7-85F5-C89E0EF9B809}"/>
                  </a:ext>
                </a:extLst>
              </p:cNvPr>
              <p:cNvSpPr/>
              <p:nvPr/>
            </p:nvSpPr>
            <p:spPr>
              <a:xfrm rot="5400000">
                <a:off x="6814829" y="1939344"/>
                <a:ext cx="82624" cy="83090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3389" extrusionOk="0">
                    <a:moveTo>
                      <a:pt x="1685" y="1"/>
                    </a:moveTo>
                    <a:cubicBezTo>
                      <a:pt x="749" y="1"/>
                      <a:pt x="0" y="768"/>
                      <a:pt x="0" y="1704"/>
                    </a:cubicBezTo>
                    <a:cubicBezTo>
                      <a:pt x="0" y="2621"/>
                      <a:pt x="749" y="3389"/>
                      <a:pt x="1685" y="3389"/>
                    </a:cubicBezTo>
                    <a:cubicBezTo>
                      <a:pt x="2621" y="3389"/>
                      <a:pt x="3369" y="2621"/>
                      <a:pt x="3369" y="1704"/>
                    </a:cubicBezTo>
                    <a:cubicBezTo>
                      <a:pt x="3369" y="768"/>
                      <a:pt x="2621" y="1"/>
                      <a:pt x="168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3129;p73">
                <a:extLst>
                  <a:ext uri="{FF2B5EF4-FFF2-40B4-BE49-F238E27FC236}">
                    <a16:creationId xmlns:a16="http://schemas.microsoft.com/office/drawing/2014/main" id="{4EAE0FE8-B019-4B9C-81D4-1F1FB02C628F}"/>
                  </a:ext>
                </a:extLst>
              </p:cNvPr>
              <p:cNvSpPr/>
              <p:nvPr/>
            </p:nvSpPr>
            <p:spPr>
              <a:xfrm rot="5400000">
                <a:off x="6805230" y="1949948"/>
                <a:ext cx="89048" cy="70120"/>
              </a:xfrm>
              <a:custGeom>
                <a:avLst/>
                <a:gdLst/>
                <a:ahLst/>
                <a:cxnLst/>
                <a:rect l="l" t="t" r="r" b="b"/>
                <a:pathLst>
                  <a:path w="3632" h="2860" extrusionOk="0">
                    <a:moveTo>
                      <a:pt x="2864" y="0"/>
                    </a:moveTo>
                    <a:lnTo>
                      <a:pt x="2864" y="0"/>
                    </a:lnTo>
                    <a:cubicBezTo>
                      <a:pt x="3127" y="1170"/>
                      <a:pt x="2199" y="2063"/>
                      <a:pt x="1209" y="2063"/>
                    </a:cubicBezTo>
                    <a:cubicBezTo>
                      <a:pt x="789" y="2063"/>
                      <a:pt x="357" y="1902"/>
                      <a:pt x="1" y="1535"/>
                    </a:cubicBezTo>
                    <a:lnTo>
                      <a:pt x="1" y="1535"/>
                    </a:lnTo>
                    <a:cubicBezTo>
                      <a:pt x="194" y="2350"/>
                      <a:pt x="908" y="2859"/>
                      <a:pt x="1660" y="2859"/>
                    </a:cubicBezTo>
                    <a:cubicBezTo>
                      <a:pt x="1926" y="2859"/>
                      <a:pt x="2198" y="2795"/>
                      <a:pt x="2453" y="2658"/>
                    </a:cubicBezTo>
                    <a:cubicBezTo>
                      <a:pt x="3445" y="2134"/>
                      <a:pt x="3632" y="805"/>
                      <a:pt x="28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3130;p73">
                <a:extLst>
                  <a:ext uri="{FF2B5EF4-FFF2-40B4-BE49-F238E27FC236}">
                    <a16:creationId xmlns:a16="http://schemas.microsoft.com/office/drawing/2014/main" id="{B2A5594C-0646-4046-9590-57F3CDEC3841}"/>
                  </a:ext>
                </a:extLst>
              </p:cNvPr>
              <p:cNvSpPr/>
              <p:nvPr/>
            </p:nvSpPr>
            <p:spPr>
              <a:xfrm rot="5400000">
                <a:off x="6854977" y="1954729"/>
                <a:ext cx="37193" cy="37193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67" y="1"/>
                    </a:moveTo>
                    <a:cubicBezTo>
                      <a:pt x="337" y="1"/>
                      <a:pt x="0" y="337"/>
                      <a:pt x="0" y="768"/>
                    </a:cubicBezTo>
                    <a:cubicBezTo>
                      <a:pt x="0" y="1180"/>
                      <a:pt x="337" y="1517"/>
                      <a:pt x="767" y="1517"/>
                    </a:cubicBezTo>
                    <a:cubicBezTo>
                      <a:pt x="1179" y="1517"/>
                      <a:pt x="1516" y="1180"/>
                      <a:pt x="1516" y="768"/>
                    </a:cubicBezTo>
                    <a:cubicBezTo>
                      <a:pt x="1516" y="337"/>
                      <a:pt x="1179" y="1"/>
                      <a:pt x="76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1" name="Elipse 350">
              <a:extLst>
                <a:ext uri="{FF2B5EF4-FFF2-40B4-BE49-F238E27FC236}">
                  <a16:creationId xmlns:a16="http://schemas.microsoft.com/office/drawing/2014/main" id="{17459154-123F-4046-BE2C-3794614618AF}"/>
                </a:ext>
              </a:extLst>
            </p:cNvPr>
            <p:cNvSpPr/>
            <p:nvPr/>
          </p:nvSpPr>
          <p:spPr>
            <a:xfrm>
              <a:off x="5389897" y="1340069"/>
              <a:ext cx="90000" cy="9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Google Shape;3048;p73">
              <a:extLst>
                <a:ext uri="{FF2B5EF4-FFF2-40B4-BE49-F238E27FC236}">
                  <a16:creationId xmlns:a16="http://schemas.microsoft.com/office/drawing/2014/main" id="{E45F3F17-7256-4D99-ACE2-7A756FB7B207}"/>
                </a:ext>
              </a:extLst>
            </p:cNvPr>
            <p:cNvSpPr/>
            <p:nvPr/>
          </p:nvSpPr>
          <p:spPr>
            <a:xfrm rot="5400000">
              <a:off x="5298783" y="1529695"/>
              <a:ext cx="270000" cy="28931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Elipse 352">
              <a:extLst>
                <a:ext uri="{FF2B5EF4-FFF2-40B4-BE49-F238E27FC236}">
                  <a16:creationId xmlns:a16="http://schemas.microsoft.com/office/drawing/2014/main" id="{B4651707-8A93-4B2D-8807-5F2E0D3EC9FE}"/>
                </a:ext>
              </a:extLst>
            </p:cNvPr>
            <p:cNvSpPr/>
            <p:nvPr/>
          </p:nvSpPr>
          <p:spPr>
            <a:xfrm>
              <a:off x="6648806" y="1283304"/>
              <a:ext cx="90000" cy="9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Google Shape;3048;p73">
              <a:extLst>
                <a:ext uri="{FF2B5EF4-FFF2-40B4-BE49-F238E27FC236}">
                  <a16:creationId xmlns:a16="http://schemas.microsoft.com/office/drawing/2014/main" id="{1640BCE8-51F0-418C-AFF4-10211E6FA5ED}"/>
                </a:ext>
              </a:extLst>
            </p:cNvPr>
            <p:cNvSpPr/>
            <p:nvPr/>
          </p:nvSpPr>
          <p:spPr>
            <a:xfrm rot="5400000">
              <a:off x="6510389" y="1517930"/>
              <a:ext cx="360000" cy="28931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Elipse 354">
              <a:extLst>
                <a:ext uri="{FF2B5EF4-FFF2-40B4-BE49-F238E27FC236}">
                  <a16:creationId xmlns:a16="http://schemas.microsoft.com/office/drawing/2014/main" id="{A8874F1E-B7BC-463F-A5AE-3422BBADE4BB}"/>
                </a:ext>
              </a:extLst>
            </p:cNvPr>
            <p:cNvSpPr/>
            <p:nvPr/>
          </p:nvSpPr>
          <p:spPr>
            <a:xfrm>
              <a:off x="7753459" y="1854076"/>
              <a:ext cx="90000" cy="9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Google Shape;3048;p73">
              <a:extLst>
                <a:ext uri="{FF2B5EF4-FFF2-40B4-BE49-F238E27FC236}">
                  <a16:creationId xmlns:a16="http://schemas.microsoft.com/office/drawing/2014/main" id="{0FC53542-85D6-4A0E-88B2-F6690C65FBED}"/>
                </a:ext>
              </a:extLst>
            </p:cNvPr>
            <p:cNvSpPr/>
            <p:nvPr/>
          </p:nvSpPr>
          <p:spPr>
            <a:xfrm rot="5400000">
              <a:off x="7662345" y="1725852"/>
              <a:ext cx="270000" cy="28931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Elipse 356">
              <a:extLst>
                <a:ext uri="{FF2B5EF4-FFF2-40B4-BE49-F238E27FC236}">
                  <a16:creationId xmlns:a16="http://schemas.microsoft.com/office/drawing/2014/main" id="{E456E7B8-1038-4A3F-9027-872E21341804}"/>
                </a:ext>
              </a:extLst>
            </p:cNvPr>
            <p:cNvSpPr/>
            <p:nvPr/>
          </p:nvSpPr>
          <p:spPr>
            <a:xfrm>
              <a:off x="8261491" y="1267563"/>
              <a:ext cx="90000" cy="9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Google Shape;3048;p73">
              <a:extLst>
                <a:ext uri="{FF2B5EF4-FFF2-40B4-BE49-F238E27FC236}">
                  <a16:creationId xmlns:a16="http://schemas.microsoft.com/office/drawing/2014/main" id="{71876A05-B3D2-4B45-BC93-834F15D97B7D}"/>
                </a:ext>
              </a:extLst>
            </p:cNvPr>
            <p:cNvSpPr/>
            <p:nvPr/>
          </p:nvSpPr>
          <p:spPr>
            <a:xfrm rot="5400000">
              <a:off x="8120771" y="1502189"/>
              <a:ext cx="360000" cy="28931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Elipse 358">
              <a:extLst>
                <a:ext uri="{FF2B5EF4-FFF2-40B4-BE49-F238E27FC236}">
                  <a16:creationId xmlns:a16="http://schemas.microsoft.com/office/drawing/2014/main" id="{73C78A79-926A-4F5A-BB8A-FB66E6DF3AB2}"/>
                </a:ext>
              </a:extLst>
            </p:cNvPr>
            <p:cNvSpPr/>
            <p:nvPr/>
          </p:nvSpPr>
          <p:spPr>
            <a:xfrm>
              <a:off x="6801084" y="1271878"/>
              <a:ext cx="90000" cy="9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Google Shape;3048;p73">
              <a:extLst>
                <a:ext uri="{FF2B5EF4-FFF2-40B4-BE49-F238E27FC236}">
                  <a16:creationId xmlns:a16="http://schemas.microsoft.com/office/drawing/2014/main" id="{29DD530E-E640-44C4-B36A-A505B55DF0F2}"/>
                </a:ext>
              </a:extLst>
            </p:cNvPr>
            <p:cNvSpPr/>
            <p:nvPr/>
          </p:nvSpPr>
          <p:spPr>
            <a:xfrm rot="5400000">
              <a:off x="6660364" y="1506504"/>
              <a:ext cx="360000" cy="28931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Elipse 360">
              <a:extLst>
                <a:ext uri="{FF2B5EF4-FFF2-40B4-BE49-F238E27FC236}">
                  <a16:creationId xmlns:a16="http://schemas.microsoft.com/office/drawing/2014/main" id="{6735E10C-5AA9-4458-8CFF-F774838A4A81}"/>
                </a:ext>
              </a:extLst>
            </p:cNvPr>
            <p:cNvSpPr/>
            <p:nvPr/>
          </p:nvSpPr>
          <p:spPr>
            <a:xfrm>
              <a:off x="8131419" y="1357563"/>
              <a:ext cx="90000" cy="9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Google Shape;3048;p73">
              <a:extLst>
                <a:ext uri="{FF2B5EF4-FFF2-40B4-BE49-F238E27FC236}">
                  <a16:creationId xmlns:a16="http://schemas.microsoft.com/office/drawing/2014/main" id="{3AE5B95A-E24B-46A1-A003-5B1BBE3A45A9}"/>
                </a:ext>
              </a:extLst>
            </p:cNvPr>
            <p:cNvSpPr/>
            <p:nvPr/>
          </p:nvSpPr>
          <p:spPr>
            <a:xfrm rot="5400000">
              <a:off x="8042396" y="1538189"/>
              <a:ext cx="252000" cy="28931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Elipse 362">
              <a:extLst>
                <a:ext uri="{FF2B5EF4-FFF2-40B4-BE49-F238E27FC236}">
                  <a16:creationId xmlns:a16="http://schemas.microsoft.com/office/drawing/2014/main" id="{24C0AB83-ECED-44AE-BAFC-70F44BB30E53}"/>
                </a:ext>
              </a:extLst>
            </p:cNvPr>
            <p:cNvSpPr/>
            <p:nvPr/>
          </p:nvSpPr>
          <p:spPr>
            <a:xfrm>
              <a:off x="6971908" y="1866505"/>
              <a:ext cx="90000" cy="9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Google Shape;3048;p73">
              <a:extLst>
                <a:ext uri="{FF2B5EF4-FFF2-40B4-BE49-F238E27FC236}">
                  <a16:creationId xmlns:a16="http://schemas.microsoft.com/office/drawing/2014/main" id="{F5519266-2CA0-4CD0-AAF0-8F4A5DB4F83E}"/>
                </a:ext>
              </a:extLst>
            </p:cNvPr>
            <p:cNvSpPr/>
            <p:nvPr/>
          </p:nvSpPr>
          <p:spPr>
            <a:xfrm rot="5400000">
              <a:off x="6858042" y="1726614"/>
              <a:ext cx="288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" name="Elipse 364">
              <a:extLst>
                <a:ext uri="{FF2B5EF4-FFF2-40B4-BE49-F238E27FC236}">
                  <a16:creationId xmlns:a16="http://schemas.microsoft.com/office/drawing/2014/main" id="{1B933B23-E029-4BE7-B17A-82CE9B5312DE}"/>
                </a:ext>
              </a:extLst>
            </p:cNvPr>
            <p:cNvSpPr/>
            <p:nvPr/>
          </p:nvSpPr>
          <p:spPr>
            <a:xfrm>
              <a:off x="6143668" y="1860373"/>
              <a:ext cx="90000" cy="9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Google Shape;3048;p73">
              <a:extLst>
                <a:ext uri="{FF2B5EF4-FFF2-40B4-BE49-F238E27FC236}">
                  <a16:creationId xmlns:a16="http://schemas.microsoft.com/office/drawing/2014/main" id="{88640B79-5B71-4D2F-ABAC-2DA89C01863C}"/>
                </a:ext>
              </a:extLst>
            </p:cNvPr>
            <p:cNvSpPr/>
            <p:nvPr/>
          </p:nvSpPr>
          <p:spPr>
            <a:xfrm rot="5400000">
              <a:off x="6029802" y="1720482"/>
              <a:ext cx="288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" name="Elipse 366">
              <a:extLst>
                <a:ext uri="{FF2B5EF4-FFF2-40B4-BE49-F238E27FC236}">
                  <a16:creationId xmlns:a16="http://schemas.microsoft.com/office/drawing/2014/main" id="{CEDA557A-FC4E-461C-8988-4B9ED08A653B}"/>
                </a:ext>
              </a:extLst>
            </p:cNvPr>
            <p:cNvSpPr/>
            <p:nvPr/>
          </p:nvSpPr>
          <p:spPr>
            <a:xfrm>
              <a:off x="5742905" y="1835456"/>
              <a:ext cx="90000" cy="90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Google Shape;3048;p73">
              <a:extLst>
                <a:ext uri="{FF2B5EF4-FFF2-40B4-BE49-F238E27FC236}">
                  <a16:creationId xmlns:a16="http://schemas.microsoft.com/office/drawing/2014/main" id="{85009D94-BC20-43A7-A7D7-0EFC0CA2ECC4}"/>
                </a:ext>
              </a:extLst>
            </p:cNvPr>
            <p:cNvSpPr/>
            <p:nvPr/>
          </p:nvSpPr>
          <p:spPr>
            <a:xfrm rot="5400000">
              <a:off x="5629039" y="1695565"/>
              <a:ext cx="288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9" name="Elipse 368">
              <a:extLst>
                <a:ext uri="{FF2B5EF4-FFF2-40B4-BE49-F238E27FC236}">
                  <a16:creationId xmlns:a16="http://schemas.microsoft.com/office/drawing/2014/main" id="{FD565D9E-66BA-4DDE-88F8-F96DA47BBA79}"/>
                </a:ext>
              </a:extLst>
            </p:cNvPr>
            <p:cNvSpPr/>
            <p:nvPr/>
          </p:nvSpPr>
          <p:spPr>
            <a:xfrm>
              <a:off x="7636323" y="1914988"/>
              <a:ext cx="90000" cy="90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Google Shape;3048;p73">
              <a:extLst>
                <a:ext uri="{FF2B5EF4-FFF2-40B4-BE49-F238E27FC236}">
                  <a16:creationId xmlns:a16="http://schemas.microsoft.com/office/drawing/2014/main" id="{088ABB99-2632-43CF-992D-43B05C2E5E23}"/>
                </a:ext>
              </a:extLst>
            </p:cNvPr>
            <p:cNvSpPr/>
            <p:nvPr/>
          </p:nvSpPr>
          <p:spPr>
            <a:xfrm rot="5400000">
              <a:off x="7468457" y="1721520"/>
              <a:ext cx="396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1" name="Elipse 370">
              <a:extLst>
                <a:ext uri="{FF2B5EF4-FFF2-40B4-BE49-F238E27FC236}">
                  <a16:creationId xmlns:a16="http://schemas.microsoft.com/office/drawing/2014/main" id="{3D1FF110-E52E-4EB9-94BC-6943E9BA88D0}"/>
                </a:ext>
              </a:extLst>
            </p:cNvPr>
            <p:cNvSpPr/>
            <p:nvPr/>
          </p:nvSpPr>
          <p:spPr>
            <a:xfrm>
              <a:off x="6009289" y="1921422"/>
              <a:ext cx="90000" cy="9000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Google Shape;3048;p73">
              <a:extLst>
                <a:ext uri="{FF2B5EF4-FFF2-40B4-BE49-F238E27FC236}">
                  <a16:creationId xmlns:a16="http://schemas.microsoft.com/office/drawing/2014/main" id="{C20A88BC-5918-4FDE-A5FD-CFC217CC4240}"/>
                </a:ext>
              </a:extLst>
            </p:cNvPr>
            <p:cNvSpPr/>
            <p:nvPr/>
          </p:nvSpPr>
          <p:spPr>
            <a:xfrm rot="5400000">
              <a:off x="5841423" y="1727954"/>
              <a:ext cx="396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3" name="Elipse 372">
              <a:extLst>
                <a:ext uri="{FF2B5EF4-FFF2-40B4-BE49-F238E27FC236}">
                  <a16:creationId xmlns:a16="http://schemas.microsoft.com/office/drawing/2014/main" id="{8D215D0B-04E7-4450-AB3F-F683F181F1B9}"/>
                </a:ext>
              </a:extLst>
            </p:cNvPr>
            <p:cNvSpPr/>
            <p:nvPr/>
          </p:nvSpPr>
          <p:spPr>
            <a:xfrm>
              <a:off x="5877290" y="1921590"/>
              <a:ext cx="90000" cy="9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Google Shape;3048;p73">
              <a:extLst>
                <a:ext uri="{FF2B5EF4-FFF2-40B4-BE49-F238E27FC236}">
                  <a16:creationId xmlns:a16="http://schemas.microsoft.com/office/drawing/2014/main" id="{FB52C227-25DA-4557-A201-2916249AC168}"/>
                </a:ext>
              </a:extLst>
            </p:cNvPr>
            <p:cNvSpPr/>
            <p:nvPr/>
          </p:nvSpPr>
          <p:spPr>
            <a:xfrm rot="5400000">
              <a:off x="5709424" y="1728122"/>
              <a:ext cx="396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5" name="Elipse 374">
              <a:extLst>
                <a:ext uri="{FF2B5EF4-FFF2-40B4-BE49-F238E27FC236}">
                  <a16:creationId xmlns:a16="http://schemas.microsoft.com/office/drawing/2014/main" id="{CC50ACA6-892E-42CC-8C8E-040C2433FA3A}"/>
                </a:ext>
              </a:extLst>
            </p:cNvPr>
            <p:cNvSpPr/>
            <p:nvPr/>
          </p:nvSpPr>
          <p:spPr>
            <a:xfrm>
              <a:off x="7502649" y="1912313"/>
              <a:ext cx="90000" cy="9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Google Shape;3048;p73">
              <a:extLst>
                <a:ext uri="{FF2B5EF4-FFF2-40B4-BE49-F238E27FC236}">
                  <a16:creationId xmlns:a16="http://schemas.microsoft.com/office/drawing/2014/main" id="{A25E0930-A38A-4594-BF32-8DEE575E9225}"/>
                </a:ext>
              </a:extLst>
            </p:cNvPr>
            <p:cNvSpPr/>
            <p:nvPr/>
          </p:nvSpPr>
          <p:spPr>
            <a:xfrm rot="5400000">
              <a:off x="7332542" y="1718845"/>
              <a:ext cx="396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" name="Elipse 376">
              <a:extLst>
                <a:ext uri="{FF2B5EF4-FFF2-40B4-BE49-F238E27FC236}">
                  <a16:creationId xmlns:a16="http://schemas.microsoft.com/office/drawing/2014/main" id="{3E34AF30-5513-4B42-AEB6-978E37CEC7A2}"/>
                </a:ext>
              </a:extLst>
            </p:cNvPr>
            <p:cNvSpPr/>
            <p:nvPr/>
          </p:nvSpPr>
          <p:spPr>
            <a:xfrm>
              <a:off x="7368620" y="1838332"/>
              <a:ext cx="90000" cy="900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Google Shape;3048;p73">
              <a:extLst>
                <a:ext uri="{FF2B5EF4-FFF2-40B4-BE49-F238E27FC236}">
                  <a16:creationId xmlns:a16="http://schemas.microsoft.com/office/drawing/2014/main" id="{B4A60D72-0176-4940-9E1F-585E11ED9E0A}"/>
                </a:ext>
              </a:extLst>
            </p:cNvPr>
            <p:cNvSpPr/>
            <p:nvPr/>
          </p:nvSpPr>
          <p:spPr>
            <a:xfrm rot="5400000">
              <a:off x="7288513" y="1736400"/>
              <a:ext cx="216000" cy="28800"/>
            </a:xfrm>
            <a:custGeom>
              <a:avLst/>
              <a:gdLst/>
              <a:ahLst/>
              <a:cxnLst/>
              <a:rect l="l" t="t" r="r" b="b"/>
              <a:pathLst>
                <a:path w="20346" h="1180" extrusionOk="0">
                  <a:moveTo>
                    <a:pt x="787" y="0"/>
                  </a:moveTo>
                  <a:cubicBezTo>
                    <a:pt x="1" y="0"/>
                    <a:pt x="1" y="1179"/>
                    <a:pt x="787" y="1179"/>
                  </a:cubicBezTo>
                  <a:lnTo>
                    <a:pt x="19560" y="1179"/>
                  </a:lnTo>
                  <a:cubicBezTo>
                    <a:pt x="20346" y="1179"/>
                    <a:pt x="20346" y="0"/>
                    <a:pt x="1956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9" name="Google Shape;3049;p73">
              <a:extLst>
                <a:ext uri="{FF2B5EF4-FFF2-40B4-BE49-F238E27FC236}">
                  <a16:creationId xmlns:a16="http://schemas.microsoft.com/office/drawing/2014/main" id="{ED248F3D-E343-4BCE-9D5D-70A77FA76C72}"/>
                </a:ext>
              </a:extLst>
            </p:cNvPr>
            <p:cNvSpPr/>
            <p:nvPr/>
          </p:nvSpPr>
          <p:spPr>
            <a:xfrm rot="5400000">
              <a:off x="6430999" y="1503762"/>
              <a:ext cx="252000" cy="28489"/>
            </a:xfrm>
            <a:custGeom>
              <a:avLst/>
              <a:gdLst/>
              <a:ahLst/>
              <a:cxnLst/>
              <a:rect l="l" t="t" r="r" b="b"/>
              <a:pathLst>
                <a:path w="27832" h="1162" extrusionOk="0">
                  <a:moveTo>
                    <a:pt x="786" y="1"/>
                  </a:moveTo>
                  <a:cubicBezTo>
                    <a:pt x="0" y="1"/>
                    <a:pt x="0" y="1161"/>
                    <a:pt x="786" y="1161"/>
                  </a:cubicBezTo>
                  <a:lnTo>
                    <a:pt x="27046" y="1161"/>
                  </a:lnTo>
                  <a:cubicBezTo>
                    <a:pt x="27832" y="1161"/>
                    <a:pt x="27832" y="1"/>
                    <a:pt x="27046" y="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077;p73">
              <a:extLst>
                <a:ext uri="{FF2B5EF4-FFF2-40B4-BE49-F238E27FC236}">
                  <a16:creationId xmlns:a16="http://schemas.microsoft.com/office/drawing/2014/main" id="{FD3F6438-4633-4603-A9D3-469FD45467EA}"/>
                </a:ext>
              </a:extLst>
            </p:cNvPr>
            <p:cNvSpPr/>
            <p:nvPr/>
          </p:nvSpPr>
          <p:spPr>
            <a:xfrm rot="5400000">
              <a:off x="6512255" y="1358736"/>
              <a:ext cx="83065" cy="82624"/>
            </a:xfrm>
            <a:custGeom>
              <a:avLst/>
              <a:gdLst/>
              <a:ahLst/>
              <a:cxnLst/>
              <a:rect l="l" t="t" r="r" b="b"/>
              <a:pathLst>
                <a:path w="3388" h="3370" extrusionOk="0">
                  <a:moveTo>
                    <a:pt x="1703" y="0"/>
                  </a:moveTo>
                  <a:cubicBezTo>
                    <a:pt x="767" y="0"/>
                    <a:pt x="0" y="749"/>
                    <a:pt x="0" y="1685"/>
                  </a:cubicBezTo>
                  <a:cubicBezTo>
                    <a:pt x="0" y="2621"/>
                    <a:pt x="767" y="3369"/>
                    <a:pt x="1703" y="3369"/>
                  </a:cubicBezTo>
                  <a:cubicBezTo>
                    <a:pt x="2620" y="3369"/>
                    <a:pt x="3388" y="2621"/>
                    <a:pt x="3388" y="1685"/>
                  </a:cubicBezTo>
                  <a:cubicBezTo>
                    <a:pt x="3388" y="749"/>
                    <a:pt x="2620" y="0"/>
                    <a:pt x="170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3" name="Google Shape;3042;p73">
            <a:extLst>
              <a:ext uri="{FF2B5EF4-FFF2-40B4-BE49-F238E27FC236}">
                <a16:creationId xmlns:a16="http://schemas.microsoft.com/office/drawing/2014/main" id="{0B451B70-2586-4520-BF78-F09E4A4B70D1}"/>
              </a:ext>
            </a:extLst>
          </p:cNvPr>
          <p:cNvSpPr txBox="1">
            <a:spLocks/>
          </p:cNvSpPr>
          <p:nvPr/>
        </p:nvSpPr>
        <p:spPr>
          <a:xfrm>
            <a:off x="1213787" y="3217881"/>
            <a:ext cx="1008684" cy="5260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dirty="0">
                <a:latin typeface="Oxygen" panose="02000503000000000000" pitchFamily="2" charset="0"/>
              </a:rPr>
              <a:t>GEN TYR MUTADO</a:t>
            </a:r>
            <a:endParaRPr lang="es-ES" sz="1100" dirty="0">
              <a:latin typeface="Oxygen" panose="02000503000000000000" pitchFamily="2" charset="0"/>
            </a:endParaRPr>
          </a:p>
        </p:txBody>
      </p:sp>
      <p:sp>
        <p:nvSpPr>
          <p:cNvPr id="444" name="Google Shape;3059;p73">
            <a:extLst>
              <a:ext uri="{FF2B5EF4-FFF2-40B4-BE49-F238E27FC236}">
                <a16:creationId xmlns:a16="http://schemas.microsoft.com/office/drawing/2014/main" id="{9D1B45CB-BF54-43B2-8E5D-66DCFDFA4A9E}"/>
              </a:ext>
            </a:extLst>
          </p:cNvPr>
          <p:cNvSpPr/>
          <p:nvPr/>
        </p:nvSpPr>
        <p:spPr>
          <a:xfrm rot="16200000" flipV="1">
            <a:off x="6225349" y="3546269"/>
            <a:ext cx="864540" cy="36064"/>
          </a:xfrm>
          <a:custGeom>
            <a:avLst/>
            <a:gdLst/>
            <a:ahLst/>
            <a:cxnLst/>
            <a:rect l="l" t="t" r="r" b="b"/>
            <a:pathLst>
              <a:path w="27832" h="1161" extrusionOk="0">
                <a:moveTo>
                  <a:pt x="786" y="0"/>
                </a:moveTo>
                <a:cubicBezTo>
                  <a:pt x="0" y="0"/>
                  <a:pt x="0" y="1161"/>
                  <a:pt x="786" y="1161"/>
                </a:cubicBezTo>
                <a:lnTo>
                  <a:pt x="27046" y="1161"/>
                </a:lnTo>
                <a:cubicBezTo>
                  <a:pt x="27832" y="1161"/>
                  <a:pt x="27832" y="0"/>
                  <a:pt x="27046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3089;p73">
            <a:extLst>
              <a:ext uri="{FF2B5EF4-FFF2-40B4-BE49-F238E27FC236}">
                <a16:creationId xmlns:a16="http://schemas.microsoft.com/office/drawing/2014/main" id="{6A5E818F-1B59-4073-B965-417C7A6B3DB0}"/>
              </a:ext>
            </a:extLst>
          </p:cNvPr>
          <p:cNvSpPr/>
          <p:nvPr/>
        </p:nvSpPr>
        <p:spPr>
          <a:xfrm rot="16200000" flipV="1">
            <a:off x="6615172" y="3090749"/>
            <a:ext cx="104681" cy="104681"/>
          </a:xfrm>
          <a:custGeom>
            <a:avLst/>
            <a:gdLst/>
            <a:ahLst/>
            <a:cxnLst/>
            <a:rect l="l" t="t" r="r" b="b"/>
            <a:pathLst>
              <a:path w="3370" h="3370" extrusionOk="0">
                <a:moveTo>
                  <a:pt x="1685" y="1"/>
                </a:moveTo>
                <a:cubicBezTo>
                  <a:pt x="749" y="1"/>
                  <a:pt x="1" y="750"/>
                  <a:pt x="1" y="1685"/>
                </a:cubicBezTo>
                <a:cubicBezTo>
                  <a:pt x="1" y="2621"/>
                  <a:pt x="749" y="3370"/>
                  <a:pt x="1685" y="3370"/>
                </a:cubicBezTo>
                <a:cubicBezTo>
                  <a:pt x="2621" y="3370"/>
                  <a:pt x="3370" y="2621"/>
                  <a:pt x="3370" y="1685"/>
                </a:cubicBezTo>
                <a:cubicBezTo>
                  <a:pt x="3370" y="750"/>
                  <a:pt x="2621" y="1"/>
                  <a:pt x="1685" y="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3090;p73">
            <a:extLst>
              <a:ext uri="{FF2B5EF4-FFF2-40B4-BE49-F238E27FC236}">
                <a16:creationId xmlns:a16="http://schemas.microsoft.com/office/drawing/2014/main" id="{386DA52E-DB13-4DE7-881C-13122D37A765}"/>
              </a:ext>
            </a:extLst>
          </p:cNvPr>
          <p:cNvSpPr/>
          <p:nvPr/>
        </p:nvSpPr>
        <p:spPr>
          <a:xfrm rot="16200000" flipV="1">
            <a:off x="6602777" y="3093451"/>
            <a:ext cx="112821" cy="88777"/>
          </a:xfrm>
          <a:custGeom>
            <a:avLst/>
            <a:gdLst/>
            <a:ahLst/>
            <a:cxnLst/>
            <a:rect l="l" t="t" r="r" b="b"/>
            <a:pathLst>
              <a:path w="3632" h="2858" extrusionOk="0">
                <a:moveTo>
                  <a:pt x="2864" y="1"/>
                </a:moveTo>
                <a:cubicBezTo>
                  <a:pt x="3127" y="1171"/>
                  <a:pt x="2189" y="2064"/>
                  <a:pt x="1200" y="2064"/>
                </a:cubicBezTo>
                <a:cubicBezTo>
                  <a:pt x="780" y="2064"/>
                  <a:pt x="351" y="1903"/>
                  <a:pt x="0" y="1536"/>
                </a:cubicBezTo>
                <a:lnTo>
                  <a:pt x="0" y="1536"/>
                </a:lnTo>
                <a:cubicBezTo>
                  <a:pt x="181" y="2340"/>
                  <a:pt x="896" y="2857"/>
                  <a:pt x="1658" y="2857"/>
                </a:cubicBezTo>
                <a:cubicBezTo>
                  <a:pt x="1924" y="2857"/>
                  <a:pt x="2195" y="2794"/>
                  <a:pt x="2452" y="2659"/>
                </a:cubicBezTo>
                <a:cubicBezTo>
                  <a:pt x="3425" y="2116"/>
                  <a:pt x="3631" y="806"/>
                  <a:pt x="2864" y="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3091;p73">
            <a:extLst>
              <a:ext uri="{FF2B5EF4-FFF2-40B4-BE49-F238E27FC236}">
                <a16:creationId xmlns:a16="http://schemas.microsoft.com/office/drawing/2014/main" id="{82571AAD-E21B-458D-9B4D-EB2FBCB3BE25}"/>
              </a:ext>
            </a:extLst>
          </p:cNvPr>
          <p:cNvSpPr/>
          <p:nvPr/>
        </p:nvSpPr>
        <p:spPr>
          <a:xfrm rot="16200000" flipV="1">
            <a:off x="6665446" y="3128816"/>
            <a:ext cx="47713" cy="47122"/>
          </a:xfrm>
          <a:custGeom>
            <a:avLst/>
            <a:gdLst/>
            <a:ahLst/>
            <a:cxnLst/>
            <a:rect l="l" t="t" r="r" b="b"/>
            <a:pathLst>
              <a:path w="1536" h="1517" extrusionOk="0">
                <a:moveTo>
                  <a:pt x="768" y="1"/>
                </a:moveTo>
                <a:cubicBezTo>
                  <a:pt x="337" y="1"/>
                  <a:pt x="0" y="337"/>
                  <a:pt x="0" y="749"/>
                </a:cubicBezTo>
                <a:cubicBezTo>
                  <a:pt x="0" y="1180"/>
                  <a:pt x="337" y="1517"/>
                  <a:pt x="768" y="1517"/>
                </a:cubicBezTo>
                <a:cubicBezTo>
                  <a:pt x="1179" y="1517"/>
                  <a:pt x="1535" y="1180"/>
                  <a:pt x="1535" y="749"/>
                </a:cubicBezTo>
                <a:cubicBezTo>
                  <a:pt x="1535" y="337"/>
                  <a:pt x="1179" y="1"/>
                  <a:pt x="768" y="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Elipse 447">
            <a:extLst>
              <a:ext uri="{FF2B5EF4-FFF2-40B4-BE49-F238E27FC236}">
                <a16:creationId xmlns:a16="http://schemas.microsoft.com/office/drawing/2014/main" id="{3E76EAC9-2E23-4A55-B238-718DB8150554}"/>
              </a:ext>
            </a:extLst>
          </p:cNvPr>
          <p:cNvSpPr/>
          <p:nvPr/>
        </p:nvSpPr>
        <p:spPr>
          <a:xfrm flipV="1">
            <a:off x="6607512" y="3902702"/>
            <a:ext cx="114026" cy="114027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Google Shape;3048;p73">
            <a:extLst>
              <a:ext uri="{FF2B5EF4-FFF2-40B4-BE49-F238E27FC236}">
                <a16:creationId xmlns:a16="http://schemas.microsoft.com/office/drawing/2014/main" id="{F2DCF4A5-EE5D-44C7-B28D-6ECBE1AB47CB}"/>
              </a:ext>
            </a:extLst>
          </p:cNvPr>
          <p:cNvSpPr/>
          <p:nvPr/>
        </p:nvSpPr>
        <p:spPr>
          <a:xfrm rot="16200000" flipV="1">
            <a:off x="6432143" y="3682811"/>
            <a:ext cx="456107" cy="36655"/>
          </a:xfrm>
          <a:custGeom>
            <a:avLst/>
            <a:gdLst/>
            <a:ahLst/>
            <a:cxnLst/>
            <a:rect l="l" t="t" r="r" b="b"/>
            <a:pathLst>
              <a:path w="20346" h="1180" extrusionOk="0">
                <a:moveTo>
                  <a:pt x="787" y="0"/>
                </a:moveTo>
                <a:cubicBezTo>
                  <a:pt x="1" y="0"/>
                  <a:pt x="1" y="1179"/>
                  <a:pt x="787" y="1179"/>
                </a:cubicBezTo>
                <a:lnTo>
                  <a:pt x="19560" y="1179"/>
                </a:lnTo>
                <a:cubicBezTo>
                  <a:pt x="20346" y="1179"/>
                  <a:pt x="20346" y="0"/>
                  <a:pt x="1956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3058;p73">
            <a:extLst>
              <a:ext uri="{FF2B5EF4-FFF2-40B4-BE49-F238E27FC236}">
                <a16:creationId xmlns:a16="http://schemas.microsoft.com/office/drawing/2014/main" id="{6E7CA412-6DDA-4DF6-BA99-F2C26F457C00}"/>
              </a:ext>
            </a:extLst>
          </p:cNvPr>
          <p:cNvSpPr/>
          <p:nvPr/>
        </p:nvSpPr>
        <p:spPr>
          <a:xfrm rot="16200000" flipV="1">
            <a:off x="6519874" y="3539303"/>
            <a:ext cx="632004" cy="36655"/>
          </a:xfrm>
          <a:custGeom>
            <a:avLst/>
            <a:gdLst/>
            <a:ahLst/>
            <a:cxnLst/>
            <a:rect l="l" t="t" r="r" b="b"/>
            <a:pathLst>
              <a:path w="20346" h="1180" extrusionOk="0">
                <a:moveTo>
                  <a:pt x="787" y="0"/>
                </a:moveTo>
                <a:cubicBezTo>
                  <a:pt x="1" y="0"/>
                  <a:pt x="1" y="1179"/>
                  <a:pt x="787" y="1179"/>
                </a:cubicBezTo>
                <a:lnTo>
                  <a:pt x="19560" y="1179"/>
                </a:lnTo>
                <a:cubicBezTo>
                  <a:pt x="20346" y="1179"/>
                  <a:pt x="20346" y="0"/>
                  <a:pt x="1956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3074;p73">
            <a:extLst>
              <a:ext uri="{FF2B5EF4-FFF2-40B4-BE49-F238E27FC236}">
                <a16:creationId xmlns:a16="http://schemas.microsoft.com/office/drawing/2014/main" id="{86570F18-3839-4081-9075-A949EA750AC2}"/>
              </a:ext>
            </a:extLst>
          </p:cNvPr>
          <p:cNvSpPr/>
          <p:nvPr/>
        </p:nvSpPr>
        <p:spPr>
          <a:xfrm rot="16200000" flipV="1">
            <a:off x="6779481" y="3203530"/>
            <a:ext cx="104681" cy="105272"/>
          </a:xfrm>
          <a:custGeom>
            <a:avLst/>
            <a:gdLst/>
            <a:ahLst/>
            <a:cxnLst/>
            <a:rect l="l" t="t" r="r" b="b"/>
            <a:pathLst>
              <a:path w="3370" h="3389" extrusionOk="0">
                <a:moveTo>
                  <a:pt x="1685" y="1"/>
                </a:moveTo>
                <a:cubicBezTo>
                  <a:pt x="749" y="1"/>
                  <a:pt x="0" y="768"/>
                  <a:pt x="0" y="1704"/>
                </a:cubicBezTo>
                <a:cubicBezTo>
                  <a:pt x="0" y="2621"/>
                  <a:pt x="749" y="3389"/>
                  <a:pt x="1685" y="3389"/>
                </a:cubicBezTo>
                <a:cubicBezTo>
                  <a:pt x="2621" y="3389"/>
                  <a:pt x="3369" y="2621"/>
                  <a:pt x="3369" y="1704"/>
                </a:cubicBezTo>
                <a:cubicBezTo>
                  <a:pt x="3369" y="768"/>
                  <a:pt x="2621" y="1"/>
                  <a:pt x="1685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3075;p73">
            <a:extLst>
              <a:ext uri="{FF2B5EF4-FFF2-40B4-BE49-F238E27FC236}">
                <a16:creationId xmlns:a16="http://schemas.microsoft.com/office/drawing/2014/main" id="{E8C301D7-C2D1-407A-93C5-CCC9202CCD73}"/>
              </a:ext>
            </a:extLst>
          </p:cNvPr>
          <p:cNvSpPr/>
          <p:nvPr/>
        </p:nvSpPr>
        <p:spPr>
          <a:xfrm rot="16200000" flipV="1">
            <a:off x="6767337" y="3206512"/>
            <a:ext cx="112821" cy="88870"/>
          </a:xfrm>
          <a:custGeom>
            <a:avLst/>
            <a:gdLst/>
            <a:ahLst/>
            <a:cxnLst/>
            <a:rect l="l" t="t" r="r" b="b"/>
            <a:pathLst>
              <a:path w="3632" h="2861" extrusionOk="0">
                <a:moveTo>
                  <a:pt x="2864" y="1"/>
                </a:moveTo>
                <a:cubicBezTo>
                  <a:pt x="3127" y="1171"/>
                  <a:pt x="2190" y="2064"/>
                  <a:pt x="1200" y="2064"/>
                </a:cubicBezTo>
                <a:cubicBezTo>
                  <a:pt x="781" y="2064"/>
                  <a:pt x="352" y="1903"/>
                  <a:pt x="1" y="1536"/>
                </a:cubicBezTo>
                <a:lnTo>
                  <a:pt x="1" y="1536"/>
                </a:lnTo>
                <a:cubicBezTo>
                  <a:pt x="180" y="2351"/>
                  <a:pt x="890" y="2860"/>
                  <a:pt x="1649" y="2860"/>
                </a:cubicBezTo>
                <a:cubicBezTo>
                  <a:pt x="1918" y="2860"/>
                  <a:pt x="2193" y="2796"/>
                  <a:pt x="2453" y="2659"/>
                </a:cubicBezTo>
                <a:cubicBezTo>
                  <a:pt x="3426" y="2135"/>
                  <a:pt x="3632" y="806"/>
                  <a:pt x="2864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3076;p73">
            <a:extLst>
              <a:ext uri="{FF2B5EF4-FFF2-40B4-BE49-F238E27FC236}">
                <a16:creationId xmlns:a16="http://schemas.microsoft.com/office/drawing/2014/main" id="{4ED42A21-0FC9-4F89-8121-06778F1B24C4}"/>
              </a:ext>
            </a:extLst>
          </p:cNvPr>
          <p:cNvSpPr/>
          <p:nvPr/>
        </p:nvSpPr>
        <p:spPr>
          <a:xfrm rot="16200000" flipV="1">
            <a:off x="6830348" y="3242218"/>
            <a:ext cx="47122" cy="47122"/>
          </a:xfrm>
          <a:custGeom>
            <a:avLst/>
            <a:gdLst/>
            <a:ahLst/>
            <a:cxnLst/>
            <a:rect l="l" t="t" r="r" b="b"/>
            <a:pathLst>
              <a:path w="1517" h="1517" extrusionOk="0">
                <a:moveTo>
                  <a:pt x="750" y="1"/>
                </a:moveTo>
                <a:cubicBezTo>
                  <a:pt x="338" y="1"/>
                  <a:pt x="1" y="337"/>
                  <a:pt x="1" y="749"/>
                </a:cubicBezTo>
                <a:cubicBezTo>
                  <a:pt x="1" y="1180"/>
                  <a:pt x="338" y="1517"/>
                  <a:pt x="750" y="1517"/>
                </a:cubicBezTo>
                <a:cubicBezTo>
                  <a:pt x="1180" y="1517"/>
                  <a:pt x="1517" y="1180"/>
                  <a:pt x="1517" y="749"/>
                </a:cubicBezTo>
                <a:cubicBezTo>
                  <a:pt x="1517" y="337"/>
                  <a:pt x="1180" y="1"/>
                  <a:pt x="750" y="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3049;p73">
            <a:extLst>
              <a:ext uri="{FF2B5EF4-FFF2-40B4-BE49-F238E27FC236}">
                <a16:creationId xmlns:a16="http://schemas.microsoft.com/office/drawing/2014/main" id="{3CD60D28-1FFA-4F4E-B033-9D866A0893E2}"/>
              </a:ext>
            </a:extLst>
          </p:cNvPr>
          <p:cNvSpPr/>
          <p:nvPr/>
        </p:nvSpPr>
        <p:spPr>
          <a:xfrm rot="16200000" flipV="1">
            <a:off x="6678720" y="3696390"/>
            <a:ext cx="319275" cy="36094"/>
          </a:xfrm>
          <a:custGeom>
            <a:avLst/>
            <a:gdLst/>
            <a:ahLst/>
            <a:cxnLst/>
            <a:rect l="l" t="t" r="r" b="b"/>
            <a:pathLst>
              <a:path w="27832" h="1162" extrusionOk="0">
                <a:moveTo>
                  <a:pt x="786" y="1"/>
                </a:moveTo>
                <a:cubicBezTo>
                  <a:pt x="0" y="1"/>
                  <a:pt x="0" y="1161"/>
                  <a:pt x="786" y="1161"/>
                </a:cubicBezTo>
                <a:lnTo>
                  <a:pt x="27046" y="1161"/>
                </a:lnTo>
                <a:cubicBezTo>
                  <a:pt x="27832" y="1161"/>
                  <a:pt x="27832" y="1"/>
                  <a:pt x="27046" y="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3077;p73">
            <a:extLst>
              <a:ext uri="{FF2B5EF4-FFF2-40B4-BE49-F238E27FC236}">
                <a16:creationId xmlns:a16="http://schemas.microsoft.com/office/drawing/2014/main" id="{4E10C796-740E-4ECB-A8C5-E5E1841B4F7E}"/>
              </a:ext>
            </a:extLst>
          </p:cNvPr>
          <p:cNvSpPr/>
          <p:nvPr/>
        </p:nvSpPr>
        <p:spPr>
          <a:xfrm rot="16200000" flipV="1">
            <a:off x="6781669" y="3811546"/>
            <a:ext cx="105240" cy="104681"/>
          </a:xfrm>
          <a:custGeom>
            <a:avLst/>
            <a:gdLst/>
            <a:ahLst/>
            <a:cxnLst/>
            <a:rect l="l" t="t" r="r" b="b"/>
            <a:pathLst>
              <a:path w="3388" h="3370" extrusionOk="0">
                <a:moveTo>
                  <a:pt x="1703" y="0"/>
                </a:moveTo>
                <a:cubicBezTo>
                  <a:pt x="767" y="0"/>
                  <a:pt x="0" y="749"/>
                  <a:pt x="0" y="1685"/>
                </a:cubicBezTo>
                <a:cubicBezTo>
                  <a:pt x="0" y="2621"/>
                  <a:pt x="767" y="3369"/>
                  <a:pt x="1703" y="3369"/>
                </a:cubicBezTo>
                <a:cubicBezTo>
                  <a:pt x="2620" y="3369"/>
                  <a:pt x="3388" y="2621"/>
                  <a:pt x="3388" y="1685"/>
                </a:cubicBezTo>
                <a:cubicBezTo>
                  <a:pt x="3388" y="749"/>
                  <a:pt x="2620" y="0"/>
                  <a:pt x="1703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51626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925;p67">
            <a:extLst>
              <a:ext uri="{FF2B5EF4-FFF2-40B4-BE49-F238E27FC236}">
                <a16:creationId xmlns:a16="http://schemas.microsoft.com/office/drawing/2014/main" id="{049E2335-EBDB-4364-8947-DED949FB610E}"/>
              </a:ext>
            </a:extLst>
          </p:cNvPr>
          <p:cNvSpPr/>
          <p:nvPr/>
        </p:nvSpPr>
        <p:spPr>
          <a:xfrm>
            <a:off x="499324" y="396995"/>
            <a:ext cx="508200" cy="508200"/>
          </a:xfrm>
          <a:prstGeom prst="ellipse">
            <a:avLst/>
          </a:prstGeom>
          <a:solidFill>
            <a:schemeClr val="bg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" name="Google Shape;2923;p67">
            <a:extLst>
              <a:ext uri="{FF2B5EF4-FFF2-40B4-BE49-F238E27FC236}">
                <a16:creationId xmlns:a16="http://schemas.microsoft.com/office/drawing/2014/main" id="{541C4480-2BF8-4FD4-87B5-00B3A245138F}"/>
              </a:ext>
            </a:extLst>
          </p:cNvPr>
          <p:cNvGraphicFramePr/>
          <p:nvPr/>
        </p:nvGraphicFramePr>
        <p:xfrm>
          <a:off x="572048" y="414203"/>
          <a:ext cx="6095150" cy="1080700"/>
        </p:xfrm>
        <a:graphic>
          <a:graphicData uri="http://schemas.openxmlformats.org/drawingml/2006/table">
            <a:tbl>
              <a:tblPr>
                <a:noFill/>
                <a:tableStyleId>{6F33CAA1-AC1F-4E25-BA4F-BFFA522C375F}</a:tableStyleId>
              </a:tblPr>
              <a:tblGrid>
                <a:gridCol w="72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 dirty="0">
                          <a:solidFill>
                            <a:schemeClr val="accent4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2</a:t>
                      </a:r>
                      <a:endParaRPr sz="2200" b="1" dirty="0">
                        <a:solidFill>
                          <a:schemeClr val="accent4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Bioluminiscencia</a:t>
                      </a:r>
                      <a:endParaRPr sz="1800" dirty="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b="1" dirty="0">
                        <a:solidFill>
                          <a:schemeClr val="accent4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CE98F6CB-7D4C-4057-8CAD-58ABAD15ACA9}"/>
              </a:ext>
            </a:extLst>
          </p:cNvPr>
          <p:cNvCxnSpPr>
            <a:cxnSpLocks/>
          </p:cNvCxnSpPr>
          <p:nvPr/>
        </p:nvCxnSpPr>
        <p:spPr>
          <a:xfrm>
            <a:off x="3401910" y="705226"/>
            <a:ext cx="1342800" cy="0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CuadroTexto 224">
            <a:extLst>
              <a:ext uri="{FF2B5EF4-FFF2-40B4-BE49-F238E27FC236}">
                <a16:creationId xmlns:a16="http://schemas.microsoft.com/office/drawing/2014/main" id="{83C41DDD-B1A0-4604-A3B1-8FF1793B5A26}"/>
              </a:ext>
            </a:extLst>
          </p:cNvPr>
          <p:cNvSpPr txBox="1"/>
          <p:nvPr/>
        </p:nvSpPr>
        <p:spPr>
          <a:xfrm>
            <a:off x="5003587" y="541938"/>
            <a:ext cx="3839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solidFill>
                  <a:srgbClr val="2B292E"/>
                </a:solidFill>
                <a:latin typeface="Oxygen" panose="02000503000000000000" pitchFamily="2" charset="0"/>
              </a:rPr>
              <a:t>Knock</a:t>
            </a:r>
            <a:r>
              <a:rPr lang="es-ES" sz="1600" dirty="0">
                <a:solidFill>
                  <a:srgbClr val="2B292E"/>
                </a:solidFill>
                <a:latin typeface="Oxygen" panose="02000503000000000000" pitchFamily="2" charset="0"/>
              </a:rPr>
              <a:t>-in de GFP al final del gen TYR</a:t>
            </a:r>
            <a:endParaRPr lang="en-US" sz="1600" dirty="0">
              <a:solidFill>
                <a:srgbClr val="2B292E"/>
              </a:solidFill>
              <a:latin typeface="Oxygen" panose="02000503000000000000" pitchFamily="2" charset="0"/>
            </a:endParaRPr>
          </a:p>
        </p:txBody>
      </p:sp>
      <p:pic>
        <p:nvPicPr>
          <p:cNvPr id="456" name="Imagen 455">
            <a:extLst>
              <a:ext uri="{FF2B5EF4-FFF2-40B4-BE49-F238E27FC236}">
                <a16:creationId xmlns:a16="http://schemas.microsoft.com/office/drawing/2014/main" id="{CF246010-2F23-4F5F-8827-F8CC39977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8832"/>
            <a:ext cx="9144000" cy="380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199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BA58AB94-57E9-4E0E-B944-BE45552C8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42" y="1487779"/>
            <a:ext cx="5886450" cy="32385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5F95C3D-69F8-45AE-A663-0DC07E07C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1" y="2284676"/>
            <a:ext cx="8905875" cy="260032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7CF12724-7EB2-4CFD-89BB-2EAD30FC5531}"/>
              </a:ext>
            </a:extLst>
          </p:cNvPr>
          <p:cNvSpPr txBox="1"/>
          <p:nvPr/>
        </p:nvSpPr>
        <p:spPr>
          <a:xfrm>
            <a:off x="170755" y="1487548"/>
            <a:ext cx="3839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2B292E"/>
                </a:solidFill>
                <a:latin typeface="Oxygen" panose="02000503000000000000" pitchFamily="2" charset="0"/>
              </a:rPr>
              <a:t>GUÍA (ARN)</a:t>
            </a:r>
            <a:endParaRPr lang="en-US" sz="1600" dirty="0">
              <a:solidFill>
                <a:srgbClr val="2B292E"/>
              </a:solidFill>
              <a:latin typeface="Oxygen" panose="02000503000000000000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B3F056F-9139-4551-AB85-5ECC3E5A5FF5}"/>
              </a:ext>
            </a:extLst>
          </p:cNvPr>
          <p:cNvSpPr txBox="1"/>
          <p:nvPr/>
        </p:nvSpPr>
        <p:spPr>
          <a:xfrm>
            <a:off x="170755" y="1937846"/>
            <a:ext cx="3839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2B292E"/>
                </a:solidFill>
                <a:latin typeface="Oxygen" panose="02000503000000000000" pitchFamily="2" charset="0"/>
              </a:rPr>
              <a:t>MOLDE (ADN)</a:t>
            </a:r>
            <a:endParaRPr lang="en-US" sz="1600" dirty="0">
              <a:solidFill>
                <a:srgbClr val="2B292E"/>
              </a:solidFill>
              <a:latin typeface="Oxygen" panose="02000503000000000000" pitchFamily="2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2E41498-4FB3-4F51-B79E-40213FB59FDB}"/>
              </a:ext>
            </a:extLst>
          </p:cNvPr>
          <p:cNvSpPr/>
          <p:nvPr/>
        </p:nvSpPr>
        <p:spPr>
          <a:xfrm>
            <a:off x="119061" y="2284676"/>
            <a:ext cx="5773739" cy="323850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2925;p67">
            <a:extLst>
              <a:ext uri="{FF2B5EF4-FFF2-40B4-BE49-F238E27FC236}">
                <a16:creationId xmlns:a16="http://schemas.microsoft.com/office/drawing/2014/main" id="{C5F3D211-6937-4860-B828-8780A5E5A7DD}"/>
              </a:ext>
            </a:extLst>
          </p:cNvPr>
          <p:cNvSpPr/>
          <p:nvPr/>
        </p:nvSpPr>
        <p:spPr>
          <a:xfrm>
            <a:off x="499324" y="396995"/>
            <a:ext cx="508200" cy="508200"/>
          </a:xfrm>
          <a:prstGeom prst="ellipse">
            <a:avLst/>
          </a:prstGeom>
          <a:solidFill>
            <a:schemeClr val="bg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3" name="Google Shape;2923;p67">
            <a:extLst>
              <a:ext uri="{FF2B5EF4-FFF2-40B4-BE49-F238E27FC236}">
                <a16:creationId xmlns:a16="http://schemas.microsoft.com/office/drawing/2014/main" id="{08B59433-1355-4EBC-833D-AB3A3A03C656}"/>
              </a:ext>
            </a:extLst>
          </p:cNvPr>
          <p:cNvGraphicFramePr/>
          <p:nvPr/>
        </p:nvGraphicFramePr>
        <p:xfrm>
          <a:off x="572048" y="414203"/>
          <a:ext cx="6095150" cy="1080700"/>
        </p:xfrm>
        <a:graphic>
          <a:graphicData uri="http://schemas.openxmlformats.org/drawingml/2006/table">
            <a:tbl>
              <a:tblPr>
                <a:noFill/>
                <a:tableStyleId>{6F33CAA1-AC1F-4E25-BA4F-BFFA522C375F}</a:tableStyleId>
              </a:tblPr>
              <a:tblGrid>
                <a:gridCol w="72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 dirty="0">
                          <a:solidFill>
                            <a:schemeClr val="accent4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2</a:t>
                      </a:r>
                      <a:endParaRPr sz="2200" b="1" dirty="0">
                        <a:solidFill>
                          <a:schemeClr val="accent4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Bioluminiscencia</a:t>
                      </a:r>
                      <a:endParaRPr sz="1800" dirty="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b="1" dirty="0">
                        <a:solidFill>
                          <a:schemeClr val="accent4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398EE137-05C6-4327-A8A9-5B8842149B26}"/>
              </a:ext>
            </a:extLst>
          </p:cNvPr>
          <p:cNvCxnSpPr>
            <a:cxnSpLocks/>
          </p:cNvCxnSpPr>
          <p:nvPr/>
        </p:nvCxnSpPr>
        <p:spPr>
          <a:xfrm>
            <a:off x="3401910" y="705226"/>
            <a:ext cx="1342800" cy="0"/>
          </a:xfrm>
          <a:prstGeom prst="straightConnector1">
            <a:avLst/>
          </a:prstGeom>
          <a:ln w="381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C3BE242E-5E57-4390-9520-70D4D319A6BC}"/>
              </a:ext>
            </a:extLst>
          </p:cNvPr>
          <p:cNvSpPr txBox="1"/>
          <p:nvPr/>
        </p:nvSpPr>
        <p:spPr>
          <a:xfrm>
            <a:off x="5003587" y="541938"/>
            <a:ext cx="3839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solidFill>
                  <a:srgbClr val="2B292E"/>
                </a:solidFill>
                <a:latin typeface="Oxygen" panose="02000503000000000000" pitchFamily="2" charset="0"/>
              </a:rPr>
              <a:t>Knock</a:t>
            </a:r>
            <a:r>
              <a:rPr lang="es-ES" sz="1600" dirty="0">
                <a:solidFill>
                  <a:srgbClr val="2B292E"/>
                </a:solidFill>
                <a:latin typeface="Oxygen" panose="02000503000000000000" pitchFamily="2" charset="0"/>
              </a:rPr>
              <a:t>-in de GFP al final del gen TYR</a:t>
            </a:r>
            <a:endParaRPr lang="en-US" sz="1600" dirty="0">
              <a:solidFill>
                <a:srgbClr val="2B292E"/>
              </a:solidFill>
              <a:latin typeface="Oxygen" panose="02000503000000000000" pitchFamily="2" charset="0"/>
            </a:endParaRP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5CCB6E52-4F49-4351-9EFD-9A187C12D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242" y="1136725"/>
            <a:ext cx="5876925" cy="257175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45E8F77C-D24F-40AF-B292-EBEF98DF6790}"/>
              </a:ext>
            </a:extLst>
          </p:cNvPr>
          <p:cNvSpPr txBox="1"/>
          <p:nvPr/>
        </p:nvSpPr>
        <p:spPr>
          <a:xfrm>
            <a:off x="170754" y="1080720"/>
            <a:ext cx="3839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2B292E"/>
                </a:solidFill>
                <a:latin typeface="Oxygen" panose="02000503000000000000" pitchFamily="2" charset="0"/>
              </a:rPr>
              <a:t>FINAL DE TYR</a:t>
            </a:r>
            <a:endParaRPr lang="en-US" sz="1600" dirty="0">
              <a:solidFill>
                <a:srgbClr val="2B292E"/>
              </a:solidFill>
              <a:latin typeface="Oxygen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47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603;p45">
            <a:extLst>
              <a:ext uri="{FF2B5EF4-FFF2-40B4-BE49-F238E27FC236}">
                <a16:creationId xmlns:a16="http://schemas.microsoft.com/office/drawing/2014/main" id="{C3C3FA6A-65F9-4BC7-9BC2-69396FD539C7}"/>
              </a:ext>
            </a:extLst>
          </p:cNvPr>
          <p:cNvSpPr/>
          <p:nvPr/>
        </p:nvSpPr>
        <p:spPr>
          <a:xfrm rot="19911067" flipH="1">
            <a:off x="172199" y="1552009"/>
            <a:ext cx="1916632" cy="2075098"/>
          </a:xfrm>
          <a:custGeom>
            <a:avLst/>
            <a:gdLst/>
            <a:ahLst/>
            <a:cxnLst/>
            <a:rect l="l" t="t" r="r" b="b"/>
            <a:pathLst>
              <a:path w="63232" h="68460" extrusionOk="0">
                <a:moveTo>
                  <a:pt x="10078" y="1"/>
                </a:moveTo>
                <a:cubicBezTo>
                  <a:pt x="7986" y="1"/>
                  <a:pt x="5918" y="457"/>
                  <a:pt x="4022" y="1345"/>
                </a:cubicBezTo>
                <a:cubicBezTo>
                  <a:pt x="2755" y="1945"/>
                  <a:pt x="1654" y="2779"/>
                  <a:pt x="720" y="3780"/>
                </a:cubicBezTo>
                <a:cubicBezTo>
                  <a:pt x="1" y="4550"/>
                  <a:pt x="705" y="5597"/>
                  <a:pt x="1493" y="5597"/>
                </a:cubicBezTo>
                <a:cubicBezTo>
                  <a:pt x="1729" y="5597"/>
                  <a:pt x="1973" y="5504"/>
                  <a:pt x="2188" y="5281"/>
                </a:cubicBezTo>
                <a:cubicBezTo>
                  <a:pt x="2988" y="4414"/>
                  <a:pt x="3922" y="3713"/>
                  <a:pt x="4990" y="3213"/>
                </a:cubicBezTo>
                <a:lnTo>
                  <a:pt x="4990" y="3213"/>
                </a:lnTo>
                <a:cubicBezTo>
                  <a:pt x="4956" y="3580"/>
                  <a:pt x="5156" y="3947"/>
                  <a:pt x="5490" y="4113"/>
                </a:cubicBezTo>
                <a:cubicBezTo>
                  <a:pt x="11161" y="7149"/>
                  <a:pt x="13529" y="13587"/>
                  <a:pt x="14863" y="19491"/>
                </a:cubicBezTo>
                <a:cubicBezTo>
                  <a:pt x="15697" y="23127"/>
                  <a:pt x="16231" y="26796"/>
                  <a:pt x="17198" y="30332"/>
                </a:cubicBezTo>
                <a:cubicBezTo>
                  <a:pt x="18199" y="33935"/>
                  <a:pt x="19467" y="37437"/>
                  <a:pt x="20901" y="40873"/>
                </a:cubicBezTo>
                <a:cubicBezTo>
                  <a:pt x="23603" y="47411"/>
                  <a:pt x="26472" y="54049"/>
                  <a:pt x="30975" y="59620"/>
                </a:cubicBezTo>
                <a:cubicBezTo>
                  <a:pt x="34010" y="63389"/>
                  <a:pt x="38013" y="66758"/>
                  <a:pt x="42583" y="68460"/>
                </a:cubicBezTo>
                <a:lnTo>
                  <a:pt x="52924" y="57885"/>
                </a:lnTo>
                <a:cubicBezTo>
                  <a:pt x="55892" y="53115"/>
                  <a:pt x="52924" y="48079"/>
                  <a:pt x="52924" y="48078"/>
                </a:cubicBezTo>
                <a:lnTo>
                  <a:pt x="52924" y="48078"/>
                </a:lnTo>
                <a:cubicBezTo>
                  <a:pt x="56293" y="50380"/>
                  <a:pt x="55592" y="53682"/>
                  <a:pt x="55592" y="53682"/>
                </a:cubicBezTo>
                <a:lnTo>
                  <a:pt x="63231" y="45743"/>
                </a:lnTo>
                <a:cubicBezTo>
                  <a:pt x="62431" y="44009"/>
                  <a:pt x="61463" y="42307"/>
                  <a:pt x="60396" y="40706"/>
                </a:cubicBezTo>
                <a:cubicBezTo>
                  <a:pt x="58594" y="37971"/>
                  <a:pt x="56493" y="35469"/>
                  <a:pt x="54125" y="33201"/>
                </a:cubicBezTo>
                <a:cubicBezTo>
                  <a:pt x="51690" y="30933"/>
                  <a:pt x="48721" y="29231"/>
                  <a:pt x="45518" y="28264"/>
                </a:cubicBezTo>
                <a:cubicBezTo>
                  <a:pt x="39814" y="26563"/>
                  <a:pt x="31875" y="26563"/>
                  <a:pt x="28673" y="20559"/>
                </a:cubicBezTo>
                <a:cubicBezTo>
                  <a:pt x="27973" y="19124"/>
                  <a:pt x="27439" y="17590"/>
                  <a:pt x="27072" y="16055"/>
                </a:cubicBezTo>
                <a:cubicBezTo>
                  <a:pt x="26672" y="14521"/>
                  <a:pt x="26171" y="12986"/>
                  <a:pt x="25538" y="11519"/>
                </a:cubicBezTo>
                <a:cubicBezTo>
                  <a:pt x="24370" y="8717"/>
                  <a:pt x="22602" y="6215"/>
                  <a:pt x="20367" y="4147"/>
                </a:cubicBezTo>
                <a:cubicBezTo>
                  <a:pt x="18199" y="2112"/>
                  <a:pt x="15464" y="744"/>
                  <a:pt x="12528" y="211"/>
                </a:cubicBezTo>
                <a:cubicBezTo>
                  <a:pt x="11714" y="70"/>
                  <a:pt x="10894" y="1"/>
                  <a:pt x="10078" y="1"/>
                </a:cubicBezTo>
                <a:close/>
              </a:path>
            </a:pathLst>
          </a:custGeom>
          <a:solidFill>
            <a:srgbClr val="2B29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0" name="Google Shape;1670;p46"/>
          <p:cNvSpPr/>
          <p:nvPr/>
        </p:nvSpPr>
        <p:spPr>
          <a:xfrm>
            <a:off x="4744800" y="714375"/>
            <a:ext cx="1235700" cy="1235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671" name="Google Shape;1671;p46"/>
          <p:cNvGrpSpPr/>
          <p:nvPr/>
        </p:nvGrpSpPr>
        <p:grpSpPr>
          <a:xfrm rot="5875890">
            <a:off x="6503393" y="317675"/>
            <a:ext cx="1783961" cy="1890926"/>
            <a:chOff x="3403900" y="3304800"/>
            <a:chExt cx="1556050" cy="1649350"/>
          </a:xfrm>
        </p:grpSpPr>
        <p:sp>
          <p:nvSpPr>
            <p:cNvPr id="1672" name="Google Shape;1672;p46"/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6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6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6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6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6"/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6"/>
            <p:cNvSpPr/>
            <p:nvPr/>
          </p:nvSpPr>
          <p:spPr>
            <a:xfrm>
              <a:off x="4348800" y="4483000"/>
              <a:ext cx="542900" cy="320575"/>
            </a:xfrm>
            <a:custGeom>
              <a:avLst/>
              <a:gdLst/>
              <a:ahLst/>
              <a:cxnLst/>
              <a:rect l="l" t="t" r="r" b="b"/>
              <a:pathLst>
                <a:path w="21716" h="12823" extrusionOk="0">
                  <a:moveTo>
                    <a:pt x="709" y="1"/>
                  </a:moveTo>
                  <a:cubicBezTo>
                    <a:pt x="272" y="1"/>
                    <a:pt x="1" y="643"/>
                    <a:pt x="480" y="939"/>
                  </a:cubicBezTo>
                  <a:lnTo>
                    <a:pt x="20739" y="12760"/>
                  </a:lnTo>
                  <a:cubicBezTo>
                    <a:pt x="20823" y="12804"/>
                    <a:pt x="20904" y="12823"/>
                    <a:pt x="20981" y="12823"/>
                  </a:cubicBezTo>
                  <a:cubicBezTo>
                    <a:pt x="21428" y="12823"/>
                    <a:pt x="21715" y="12171"/>
                    <a:pt x="21253" y="11894"/>
                  </a:cubicBezTo>
                  <a:lnTo>
                    <a:pt x="966" y="74"/>
                  </a:lnTo>
                  <a:cubicBezTo>
                    <a:pt x="877" y="23"/>
                    <a:pt x="790" y="1"/>
                    <a:pt x="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6"/>
            <p:cNvSpPr/>
            <p:nvPr/>
          </p:nvSpPr>
          <p:spPr>
            <a:xfrm>
              <a:off x="3496325" y="4429725"/>
              <a:ext cx="250725" cy="370050"/>
            </a:xfrm>
            <a:custGeom>
              <a:avLst/>
              <a:gdLst/>
              <a:ahLst/>
              <a:cxnLst/>
              <a:rect l="l" t="t" r="r" b="b"/>
              <a:pathLst>
                <a:path w="10029" h="14802" extrusionOk="0">
                  <a:moveTo>
                    <a:pt x="9319" y="0"/>
                  </a:moveTo>
                  <a:cubicBezTo>
                    <a:pt x="9166" y="0"/>
                    <a:pt x="9015" y="68"/>
                    <a:pt x="8909" y="230"/>
                  </a:cubicBezTo>
                  <a:lnTo>
                    <a:pt x="226" y="14052"/>
                  </a:lnTo>
                  <a:cubicBezTo>
                    <a:pt x="1" y="14446"/>
                    <a:pt x="348" y="14801"/>
                    <a:pt x="700" y="14801"/>
                  </a:cubicBezTo>
                  <a:cubicBezTo>
                    <a:pt x="855" y="14801"/>
                    <a:pt x="1011" y="14732"/>
                    <a:pt x="1119" y="14566"/>
                  </a:cubicBezTo>
                  <a:lnTo>
                    <a:pt x="9802" y="744"/>
                  </a:lnTo>
                  <a:cubicBezTo>
                    <a:pt x="10029" y="366"/>
                    <a:pt x="9673" y="0"/>
                    <a:pt x="9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6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6"/>
            <p:cNvSpPr/>
            <p:nvPr/>
          </p:nvSpPr>
          <p:spPr>
            <a:xfrm>
              <a:off x="4152750" y="4482950"/>
              <a:ext cx="230050" cy="422600"/>
            </a:xfrm>
            <a:custGeom>
              <a:avLst/>
              <a:gdLst/>
              <a:ahLst/>
              <a:cxnLst/>
              <a:rect l="l" t="t" r="r" b="b"/>
              <a:pathLst>
                <a:path w="9202" h="16904" extrusionOk="0">
                  <a:moveTo>
                    <a:pt x="8521" y="0"/>
                  </a:moveTo>
                  <a:cubicBezTo>
                    <a:pt x="8364" y="0"/>
                    <a:pt x="8208" y="77"/>
                    <a:pt x="8105" y="265"/>
                  </a:cubicBezTo>
                  <a:cubicBezTo>
                    <a:pt x="5292" y="5459"/>
                    <a:pt x="3047" y="10950"/>
                    <a:pt x="207" y="16143"/>
                  </a:cubicBezTo>
                  <a:cubicBezTo>
                    <a:pt x="1" y="16537"/>
                    <a:pt x="353" y="16904"/>
                    <a:pt x="696" y="16904"/>
                  </a:cubicBezTo>
                  <a:cubicBezTo>
                    <a:pt x="849" y="16904"/>
                    <a:pt x="1000" y="16832"/>
                    <a:pt x="1099" y="16657"/>
                  </a:cubicBezTo>
                  <a:cubicBezTo>
                    <a:pt x="3913" y="11464"/>
                    <a:pt x="6158" y="5973"/>
                    <a:pt x="8998" y="752"/>
                  </a:cubicBezTo>
                  <a:cubicBezTo>
                    <a:pt x="9201" y="363"/>
                    <a:pt x="8860" y="0"/>
                    <a:pt x="8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6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6"/>
            <p:cNvSpPr/>
            <p:nvPr/>
          </p:nvSpPr>
          <p:spPr>
            <a:xfrm>
              <a:off x="4786800" y="4704600"/>
              <a:ext cx="173150" cy="172475"/>
            </a:xfrm>
            <a:custGeom>
              <a:avLst/>
              <a:gdLst/>
              <a:ahLst/>
              <a:cxnLst/>
              <a:rect l="l" t="t" r="r" b="b"/>
              <a:pathLst>
                <a:path w="6926" h="6899" extrusionOk="0">
                  <a:moveTo>
                    <a:pt x="3409" y="1"/>
                  </a:moveTo>
                  <a:cubicBezTo>
                    <a:pt x="1515" y="28"/>
                    <a:pt x="1" y="1597"/>
                    <a:pt x="28" y="3490"/>
                  </a:cubicBezTo>
                  <a:cubicBezTo>
                    <a:pt x="54" y="5394"/>
                    <a:pt x="1569" y="6899"/>
                    <a:pt x="3440" y="6899"/>
                  </a:cubicBezTo>
                  <a:cubicBezTo>
                    <a:pt x="3457" y="6899"/>
                    <a:pt x="3473" y="6899"/>
                    <a:pt x="3490" y="6898"/>
                  </a:cubicBezTo>
                  <a:cubicBezTo>
                    <a:pt x="5410" y="6871"/>
                    <a:pt x="6925" y="5302"/>
                    <a:pt x="6898" y="3409"/>
                  </a:cubicBezTo>
                  <a:cubicBezTo>
                    <a:pt x="6871" y="1516"/>
                    <a:pt x="5302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6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6"/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46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6"/>
            <p:cNvSpPr/>
            <p:nvPr/>
          </p:nvSpPr>
          <p:spPr>
            <a:xfrm>
              <a:off x="3403900" y="4678900"/>
              <a:ext cx="218450" cy="216450"/>
            </a:xfrm>
            <a:custGeom>
              <a:avLst/>
              <a:gdLst/>
              <a:ahLst/>
              <a:cxnLst/>
              <a:rect l="l" t="t" r="r" b="b"/>
              <a:pathLst>
                <a:path w="8738" h="8658" extrusionOk="0">
                  <a:moveTo>
                    <a:pt x="4352" y="1"/>
                  </a:moveTo>
                  <a:cubicBezTo>
                    <a:pt x="4335" y="1"/>
                    <a:pt x="4319" y="1"/>
                    <a:pt x="4302" y="1"/>
                  </a:cubicBezTo>
                  <a:cubicBezTo>
                    <a:pt x="1921" y="28"/>
                    <a:pt x="1" y="2003"/>
                    <a:pt x="28" y="4410"/>
                  </a:cubicBezTo>
                  <a:cubicBezTo>
                    <a:pt x="81" y="6758"/>
                    <a:pt x="1976" y="8658"/>
                    <a:pt x="4338" y="8658"/>
                  </a:cubicBezTo>
                  <a:cubicBezTo>
                    <a:pt x="4371" y="8658"/>
                    <a:pt x="4404" y="8657"/>
                    <a:pt x="4437" y="8657"/>
                  </a:cubicBezTo>
                  <a:cubicBezTo>
                    <a:pt x="6817" y="8630"/>
                    <a:pt x="8738" y="6682"/>
                    <a:pt x="8711" y="4275"/>
                  </a:cubicBezTo>
                  <a:cubicBezTo>
                    <a:pt x="8657" y="1911"/>
                    <a:pt x="6736" y="1"/>
                    <a:pt x="4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46"/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46"/>
            <p:cNvSpPr/>
            <p:nvPr/>
          </p:nvSpPr>
          <p:spPr>
            <a:xfrm>
              <a:off x="4107875" y="4831725"/>
              <a:ext cx="123100" cy="122425"/>
            </a:xfrm>
            <a:custGeom>
              <a:avLst/>
              <a:gdLst/>
              <a:ahLst/>
              <a:cxnLst/>
              <a:rect l="l" t="t" r="r" b="b"/>
              <a:pathLst>
                <a:path w="4924" h="4897" extrusionOk="0">
                  <a:moveTo>
                    <a:pt x="2457" y="1"/>
                  </a:moveTo>
                  <a:cubicBezTo>
                    <a:pt x="2441" y="1"/>
                    <a:pt x="2424" y="1"/>
                    <a:pt x="2408" y="1"/>
                  </a:cubicBezTo>
                  <a:cubicBezTo>
                    <a:pt x="1055" y="28"/>
                    <a:pt x="0" y="1137"/>
                    <a:pt x="0" y="2490"/>
                  </a:cubicBezTo>
                  <a:cubicBezTo>
                    <a:pt x="27" y="3815"/>
                    <a:pt x="1136" y="4897"/>
                    <a:pt x="2489" y="4897"/>
                  </a:cubicBezTo>
                  <a:cubicBezTo>
                    <a:pt x="3841" y="4870"/>
                    <a:pt x="4923" y="3761"/>
                    <a:pt x="4896" y="2408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6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1" name="Google Shape;1691;p46"/>
          <p:cNvSpPr txBox="1">
            <a:spLocks noGrp="1"/>
          </p:cNvSpPr>
          <p:nvPr>
            <p:ph type="title"/>
          </p:nvPr>
        </p:nvSpPr>
        <p:spPr>
          <a:xfrm>
            <a:off x="4714874" y="2152650"/>
            <a:ext cx="3998433" cy="15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DEFINICIÓN DE </a:t>
            </a:r>
            <a:r>
              <a:rPr lang="en" sz="4400" dirty="0">
                <a:solidFill>
                  <a:schemeClr val="lt2"/>
                </a:solidFill>
              </a:rPr>
              <a:t>BIOHACKING</a:t>
            </a:r>
            <a:endParaRPr sz="4400" dirty="0">
              <a:solidFill>
                <a:schemeClr val="lt2"/>
              </a:solidFill>
            </a:endParaRPr>
          </a:p>
        </p:txBody>
      </p:sp>
      <p:sp>
        <p:nvSpPr>
          <p:cNvPr id="1692" name="Google Shape;1692;p46"/>
          <p:cNvSpPr txBox="1">
            <a:spLocks noGrp="1"/>
          </p:cNvSpPr>
          <p:nvPr>
            <p:ph type="title" idx="2"/>
          </p:nvPr>
        </p:nvSpPr>
        <p:spPr>
          <a:xfrm>
            <a:off x="4705350" y="886591"/>
            <a:ext cx="1314600" cy="102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grpSp>
        <p:nvGrpSpPr>
          <p:cNvPr id="1694" name="Google Shape;1694;p46"/>
          <p:cNvGrpSpPr/>
          <p:nvPr/>
        </p:nvGrpSpPr>
        <p:grpSpPr>
          <a:xfrm>
            <a:off x="320209" y="1417056"/>
            <a:ext cx="2694115" cy="4031613"/>
            <a:chOff x="663109" y="1112256"/>
            <a:chExt cx="2694115" cy="4031613"/>
          </a:xfrm>
        </p:grpSpPr>
        <p:sp>
          <p:nvSpPr>
            <p:cNvPr id="1695" name="Google Shape;1695;p46"/>
            <p:cNvSpPr/>
            <p:nvPr/>
          </p:nvSpPr>
          <p:spPr>
            <a:xfrm flipH="1">
              <a:off x="3091984" y="1996976"/>
              <a:ext cx="232669" cy="196332"/>
            </a:xfrm>
            <a:custGeom>
              <a:avLst/>
              <a:gdLst/>
              <a:ahLst/>
              <a:cxnLst/>
              <a:rect l="l" t="t" r="r" b="b"/>
              <a:pathLst>
                <a:path w="10629" h="8968" extrusionOk="0">
                  <a:moveTo>
                    <a:pt x="6143" y="0"/>
                  </a:moveTo>
                  <a:cubicBezTo>
                    <a:pt x="4347" y="0"/>
                    <a:pt x="2497" y="634"/>
                    <a:pt x="1942" y="1930"/>
                  </a:cubicBezTo>
                  <a:cubicBezTo>
                    <a:pt x="1942" y="1930"/>
                    <a:pt x="0" y="8968"/>
                    <a:pt x="3774" y="8968"/>
                  </a:cubicBezTo>
                  <a:cubicBezTo>
                    <a:pt x="3913" y="8968"/>
                    <a:pt x="4061" y="8958"/>
                    <a:pt x="4216" y="8938"/>
                  </a:cubicBezTo>
                  <a:cubicBezTo>
                    <a:pt x="8578" y="8342"/>
                    <a:pt x="10628" y="4465"/>
                    <a:pt x="10032" y="1930"/>
                  </a:cubicBezTo>
                  <a:cubicBezTo>
                    <a:pt x="9731" y="653"/>
                    <a:pt x="7965" y="0"/>
                    <a:pt x="6143" y="0"/>
                  </a:cubicBezTo>
                  <a:close/>
                </a:path>
              </a:pathLst>
            </a:custGeom>
            <a:solidFill>
              <a:srgbClr val="FFAD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6"/>
            <p:cNvSpPr/>
            <p:nvPr/>
          </p:nvSpPr>
          <p:spPr>
            <a:xfrm flipH="1">
              <a:off x="3076485" y="1764981"/>
              <a:ext cx="256025" cy="437062"/>
            </a:xfrm>
            <a:custGeom>
              <a:avLst/>
              <a:gdLst/>
              <a:ahLst/>
              <a:cxnLst/>
              <a:rect l="l" t="t" r="r" b="b"/>
              <a:pathLst>
                <a:path w="11696" h="19964" extrusionOk="0">
                  <a:moveTo>
                    <a:pt x="9720" y="1"/>
                  </a:moveTo>
                  <a:lnTo>
                    <a:pt x="400" y="18417"/>
                  </a:lnTo>
                  <a:cubicBezTo>
                    <a:pt x="1" y="19265"/>
                    <a:pt x="704" y="19963"/>
                    <a:pt x="1425" y="19963"/>
                  </a:cubicBezTo>
                  <a:cubicBezTo>
                    <a:pt x="1781" y="19963"/>
                    <a:pt x="2141" y="19793"/>
                    <a:pt x="2376" y="19386"/>
                  </a:cubicBezTo>
                  <a:lnTo>
                    <a:pt x="11696" y="1007"/>
                  </a:lnTo>
                  <a:lnTo>
                    <a:pt x="9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46"/>
            <p:cNvSpPr/>
            <p:nvPr/>
          </p:nvSpPr>
          <p:spPr>
            <a:xfrm flipH="1">
              <a:off x="2721495" y="1206744"/>
              <a:ext cx="445593" cy="604999"/>
            </a:xfrm>
            <a:custGeom>
              <a:avLst/>
              <a:gdLst/>
              <a:ahLst/>
              <a:cxnLst/>
              <a:rect l="l" t="t" r="r" b="b"/>
              <a:pathLst>
                <a:path w="20356" h="27635" extrusionOk="0">
                  <a:moveTo>
                    <a:pt x="14801" y="0"/>
                  </a:moveTo>
                  <a:lnTo>
                    <a:pt x="14502" y="597"/>
                  </a:lnTo>
                  <a:cubicBezTo>
                    <a:pt x="10998" y="932"/>
                    <a:pt x="6562" y="4921"/>
                    <a:pt x="3579" y="10811"/>
                  </a:cubicBezTo>
                  <a:cubicBezTo>
                    <a:pt x="560" y="16664"/>
                    <a:pt x="0" y="22592"/>
                    <a:pt x="1790" y="25612"/>
                  </a:cubicBezTo>
                  <a:lnTo>
                    <a:pt x="1454" y="26245"/>
                  </a:lnTo>
                  <a:lnTo>
                    <a:pt x="3579" y="27289"/>
                  </a:lnTo>
                  <a:cubicBezTo>
                    <a:pt x="4093" y="27522"/>
                    <a:pt x="4650" y="27634"/>
                    <a:pt x="5239" y="27634"/>
                  </a:cubicBezTo>
                  <a:cubicBezTo>
                    <a:pt x="8794" y="27634"/>
                    <a:pt x="13493" y="23551"/>
                    <a:pt x="16627" y="17410"/>
                  </a:cubicBezTo>
                  <a:cubicBezTo>
                    <a:pt x="20243" y="10252"/>
                    <a:pt x="20355" y="3020"/>
                    <a:pt x="16888" y="1081"/>
                  </a:cubicBezTo>
                  <a:lnTo>
                    <a:pt x="148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46"/>
            <p:cNvSpPr/>
            <p:nvPr/>
          </p:nvSpPr>
          <p:spPr>
            <a:xfrm flipH="1">
              <a:off x="2759037" y="1200133"/>
              <a:ext cx="448854" cy="592696"/>
            </a:xfrm>
            <a:custGeom>
              <a:avLst/>
              <a:gdLst/>
              <a:ahLst/>
              <a:cxnLst/>
              <a:rect l="l" t="t" r="r" b="b"/>
              <a:pathLst>
                <a:path w="20505" h="27073" extrusionOk="0">
                  <a:moveTo>
                    <a:pt x="15121" y="1"/>
                  </a:moveTo>
                  <a:cubicBezTo>
                    <a:pt x="11557" y="1"/>
                    <a:pt x="6854" y="4094"/>
                    <a:pt x="3728" y="10219"/>
                  </a:cubicBezTo>
                  <a:cubicBezTo>
                    <a:pt x="75" y="17451"/>
                    <a:pt x="0" y="24832"/>
                    <a:pt x="3579" y="26659"/>
                  </a:cubicBezTo>
                  <a:cubicBezTo>
                    <a:pt x="4133" y="26939"/>
                    <a:pt x="4740" y="27073"/>
                    <a:pt x="5384" y="27073"/>
                  </a:cubicBezTo>
                  <a:cubicBezTo>
                    <a:pt x="8947" y="27073"/>
                    <a:pt x="13651" y="22980"/>
                    <a:pt x="16776" y="16855"/>
                  </a:cubicBezTo>
                  <a:cubicBezTo>
                    <a:pt x="20467" y="9585"/>
                    <a:pt x="20504" y="2241"/>
                    <a:pt x="16925" y="414"/>
                  </a:cubicBezTo>
                  <a:cubicBezTo>
                    <a:pt x="16372" y="134"/>
                    <a:pt x="15765" y="1"/>
                    <a:pt x="15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46"/>
            <p:cNvSpPr/>
            <p:nvPr/>
          </p:nvSpPr>
          <p:spPr>
            <a:xfrm flipH="1">
              <a:off x="2795768" y="1235620"/>
              <a:ext cx="374582" cy="521720"/>
            </a:xfrm>
            <a:custGeom>
              <a:avLst/>
              <a:gdLst/>
              <a:ahLst/>
              <a:cxnLst/>
              <a:rect l="l" t="t" r="r" b="b"/>
              <a:pathLst>
                <a:path w="17112" h="23831" extrusionOk="0">
                  <a:moveTo>
                    <a:pt x="13376" y="1"/>
                  </a:moveTo>
                  <a:cubicBezTo>
                    <a:pt x="10755" y="1"/>
                    <a:pt x="6469" y="3373"/>
                    <a:pt x="3467" y="9343"/>
                  </a:cubicBezTo>
                  <a:cubicBezTo>
                    <a:pt x="0" y="16203"/>
                    <a:pt x="187" y="22391"/>
                    <a:pt x="2610" y="23584"/>
                  </a:cubicBezTo>
                  <a:cubicBezTo>
                    <a:pt x="2930" y="23749"/>
                    <a:pt x="3300" y="23831"/>
                    <a:pt x="3708" y="23831"/>
                  </a:cubicBezTo>
                  <a:cubicBezTo>
                    <a:pt x="6339" y="23831"/>
                    <a:pt x="10574" y="20458"/>
                    <a:pt x="13607" y="14488"/>
                  </a:cubicBezTo>
                  <a:cubicBezTo>
                    <a:pt x="17112" y="7628"/>
                    <a:pt x="16851" y="1440"/>
                    <a:pt x="14465" y="247"/>
                  </a:cubicBezTo>
                  <a:cubicBezTo>
                    <a:pt x="14149" y="82"/>
                    <a:pt x="13783" y="1"/>
                    <a:pt x="133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46"/>
            <p:cNvSpPr/>
            <p:nvPr/>
          </p:nvSpPr>
          <p:spPr>
            <a:xfrm flipH="1">
              <a:off x="2800650" y="1251230"/>
              <a:ext cx="334611" cy="506023"/>
            </a:xfrm>
            <a:custGeom>
              <a:avLst/>
              <a:gdLst/>
              <a:ahLst/>
              <a:cxnLst/>
              <a:rect l="l" t="t" r="r" b="b"/>
              <a:pathLst>
                <a:path w="15286" h="23114" extrusionOk="0">
                  <a:moveTo>
                    <a:pt x="13209" y="1"/>
                  </a:moveTo>
                  <a:cubicBezTo>
                    <a:pt x="10566" y="1"/>
                    <a:pt x="6322" y="3399"/>
                    <a:pt x="3281" y="9339"/>
                  </a:cubicBezTo>
                  <a:cubicBezTo>
                    <a:pt x="112" y="15564"/>
                    <a:pt x="0" y="21156"/>
                    <a:pt x="1790" y="23095"/>
                  </a:cubicBezTo>
                  <a:cubicBezTo>
                    <a:pt x="1896" y="23107"/>
                    <a:pt x="2005" y="23113"/>
                    <a:pt x="2117" y="23113"/>
                  </a:cubicBezTo>
                  <a:cubicBezTo>
                    <a:pt x="4760" y="23113"/>
                    <a:pt x="9002" y="19748"/>
                    <a:pt x="12042" y="13775"/>
                  </a:cubicBezTo>
                  <a:cubicBezTo>
                    <a:pt x="15173" y="7586"/>
                    <a:pt x="15285" y="1995"/>
                    <a:pt x="13533" y="19"/>
                  </a:cubicBezTo>
                  <a:cubicBezTo>
                    <a:pt x="13428" y="7"/>
                    <a:pt x="13320" y="1"/>
                    <a:pt x="13209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46"/>
            <p:cNvSpPr/>
            <p:nvPr/>
          </p:nvSpPr>
          <p:spPr>
            <a:xfrm flipH="1">
              <a:off x="3085460" y="1793923"/>
              <a:ext cx="128144" cy="159246"/>
            </a:xfrm>
            <a:custGeom>
              <a:avLst/>
              <a:gdLst/>
              <a:ahLst/>
              <a:cxnLst/>
              <a:rect l="l" t="t" r="r" b="b"/>
              <a:pathLst>
                <a:path w="5854" h="7274" extrusionOk="0">
                  <a:moveTo>
                    <a:pt x="3444" y="1"/>
                  </a:moveTo>
                  <a:cubicBezTo>
                    <a:pt x="3117" y="1"/>
                    <a:pt x="2807" y="187"/>
                    <a:pt x="2647" y="505"/>
                  </a:cubicBezTo>
                  <a:lnTo>
                    <a:pt x="224" y="5277"/>
                  </a:lnTo>
                  <a:cubicBezTo>
                    <a:pt x="1" y="5687"/>
                    <a:pt x="187" y="6247"/>
                    <a:pt x="597" y="6433"/>
                  </a:cubicBezTo>
                  <a:lnTo>
                    <a:pt x="2014" y="7179"/>
                  </a:lnTo>
                  <a:cubicBezTo>
                    <a:pt x="2142" y="7243"/>
                    <a:pt x="2277" y="7273"/>
                    <a:pt x="2410" y="7273"/>
                  </a:cubicBezTo>
                  <a:cubicBezTo>
                    <a:pt x="2737" y="7273"/>
                    <a:pt x="3047" y="7087"/>
                    <a:pt x="3207" y="6768"/>
                  </a:cubicBezTo>
                  <a:lnTo>
                    <a:pt x="5630" y="1997"/>
                  </a:lnTo>
                  <a:cubicBezTo>
                    <a:pt x="5853" y="1587"/>
                    <a:pt x="5667" y="1027"/>
                    <a:pt x="5220" y="841"/>
                  </a:cubicBezTo>
                  <a:lnTo>
                    <a:pt x="3840" y="95"/>
                  </a:lnTo>
                  <a:cubicBezTo>
                    <a:pt x="3712" y="31"/>
                    <a:pt x="3577" y="1"/>
                    <a:pt x="34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6"/>
            <p:cNvSpPr/>
            <p:nvPr/>
          </p:nvSpPr>
          <p:spPr>
            <a:xfrm flipH="1">
              <a:off x="3023446" y="1776409"/>
              <a:ext cx="211370" cy="334408"/>
            </a:xfrm>
            <a:custGeom>
              <a:avLst/>
              <a:gdLst/>
              <a:ahLst/>
              <a:cxnLst/>
              <a:rect l="l" t="t" r="r" b="b"/>
              <a:pathLst>
                <a:path w="9656" h="15275" extrusionOk="0">
                  <a:moveTo>
                    <a:pt x="3094" y="1"/>
                  </a:moveTo>
                  <a:lnTo>
                    <a:pt x="3094" y="1"/>
                  </a:lnTo>
                  <a:cubicBezTo>
                    <a:pt x="1529" y="1939"/>
                    <a:pt x="4548" y="4586"/>
                    <a:pt x="4548" y="4735"/>
                  </a:cubicBezTo>
                  <a:cubicBezTo>
                    <a:pt x="4548" y="4884"/>
                    <a:pt x="3728" y="6301"/>
                    <a:pt x="1864" y="8463"/>
                  </a:cubicBezTo>
                  <a:cubicBezTo>
                    <a:pt x="0" y="10625"/>
                    <a:pt x="1491" y="13198"/>
                    <a:pt x="1491" y="13645"/>
                  </a:cubicBezTo>
                  <a:cubicBezTo>
                    <a:pt x="1491" y="13645"/>
                    <a:pt x="2776" y="15274"/>
                    <a:pt x="4536" y="15274"/>
                  </a:cubicBezTo>
                  <a:cubicBezTo>
                    <a:pt x="5020" y="15274"/>
                    <a:pt x="5539" y="15151"/>
                    <a:pt x="6077" y="14838"/>
                  </a:cubicBezTo>
                  <a:cubicBezTo>
                    <a:pt x="8575" y="13347"/>
                    <a:pt x="9656" y="4735"/>
                    <a:pt x="7941" y="4139"/>
                  </a:cubicBezTo>
                  <a:cubicBezTo>
                    <a:pt x="6226" y="3542"/>
                    <a:pt x="3095" y="1"/>
                    <a:pt x="3094" y="1"/>
                  </a:cubicBezTo>
                  <a:close/>
                </a:path>
              </a:pathLst>
            </a:custGeom>
            <a:solidFill>
              <a:srgbClr val="FFAD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6"/>
            <p:cNvSpPr/>
            <p:nvPr/>
          </p:nvSpPr>
          <p:spPr>
            <a:xfrm flipH="1">
              <a:off x="3135238" y="1776409"/>
              <a:ext cx="99578" cy="298745"/>
            </a:xfrm>
            <a:custGeom>
              <a:avLst/>
              <a:gdLst/>
              <a:ahLst/>
              <a:cxnLst/>
              <a:rect l="l" t="t" r="r" b="b"/>
              <a:pathLst>
                <a:path w="4549" h="13646" fill="none" extrusionOk="0">
                  <a:moveTo>
                    <a:pt x="1491" y="13645"/>
                  </a:moveTo>
                  <a:cubicBezTo>
                    <a:pt x="1491" y="13198"/>
                    <a:pt x="0" y="10625"/>
                    <a:pt x="1864" y="8463"/>
                  </a:cubicBezTo>
                  <a:cubicBezTo>
                    <a:pt x="3728" y="6301"/>
                    <a:pt x="4548" y="4884"/>
                    <a:pt x="4548" y="4735"/>
                  </a:cubicBezTo>
                  <a:cubicBezTo>
                    <a:pt x="4548" y="4586"/>
                    <a:pt x="1529" y="1939"/>
                    <a:pt x="3094" y="1"/>
                  </a:cubicBezTo>
                </a:path>
              </a:pathLst>
            </a:custGeom>
            <a:solidFill>
              <a:schemeClr val="dk1"/>
            </a:solidFill>
            <a:ln w="12125" cap="flat" cmpd="sng">
              <a:solidFill>
                <a:schemeClr val="dk1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46"/>
            <p:cNvSpPr/>
            <p:nvPr/>
          </p:nvSpPr>
          <p:spPr>
            <a:xfrm flipH="1">
              <a:off x="3127073" y="1799155"/>
              <a:ext cx="227700" cy="284143"/>
            </a:xfrm>
            <a:custGeom>
              <a:avLst/>
              <a:gdLst/>
              <a:ahLst/>
              <a:cxnLst/>
              <a:rect l="l" t="t" r="r" b="b"/>
              <a:pathLst>
                <a:path w="10402" h="12979" extrusionOk="0">
                  <a:moveTo>
                    <a:pt x="6351" y="1"/>
                  </a:moveTo>
                  <a:cubicBezTo>
                    <a:pt x="5699" y="1"/>
                    <a:pt x="5294" y="900"/>
                    <a:pt x="5294" y="900"/>
                  </a:cubicBezTo>
                  <a:cubicBezTo>
                    <a:pt x="4511" y="3249"/>
                    <a:pt x="1156" y="4703"/>
                    <a:pt x="597" y="7014"/>
                  </a:cubicBezTo>
                  <a:cubicBezTo>
                    <a:pt x="0" y="9325"/>
                    <a:pt x="1939" y="12979"/>
                    <a:pt x="4026" y="12979"/>
                  </a:cubicBezTo>
                  <a:cubicBezTo>
                    <a:pt x="6077" y="12979"/>
                    <a:pt x="4511" y="11525"/>
                    <a:pt x="5928" y="10593"/>
                  </a:cubicBezTo>
                  <a:cubicBezTo>
                    <a:pt x="7344" y="9661"/>
                    <a:pt x="5816" y="8132"/>
                    <a:pt x="7456" y="7797"/>
                  </a:cubicBezTo>
                  <a:cubicBezTo>
                    <a:pt x="9096" y="7461"/>
                    <a:pt x="8314" y="5597"/>
                    <a:pt x="9357" y="4815"/>
                  </a:cubicBezTo>
                  <a:cubicBezTo>
                    <a:pt x="10401" y="4069"/>
                    <a:pt x="7978" y="1087"/>
                    <a:pt x="6971" y="266"/>
                  </a:cubicBezTo>
                  <a:cubicBezTo>
                    <a:pt x="6747" y="75"/>
                    <a:pt x="6539" y="1"/>
                    <a:pt x="6351" y="1"/>
                  </a:cubicBezTo>
                  <a:close/>
                </a:path>
              </a:pathLst>
            </a:custGeom>
            <a:solidFill>
              <a:srgbClr val="FFAD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6"/>
            <p:cNvSpPr/>
            <p:nvPr/>
          </p:nvSpPr>
          <p:spPr>
            <a:xfrm flipH="1">
              <a:off x="3127073" y="1786195"/>
              <a:ext cx="139571" cy="297103"/>
            </a:xfrm>
            <a:custGeom>
              <a:avLst/>
              <a:gdLst/>
              <a:ahLst/>
              <a:cxnLst/>
              <a:rect l="l" t="t" r="r" b="b"/>
              <a:pathLst>
                <a:path w="6376" h="13571" fill="none" extrusionOk="0">
                  <a:moveTo>
                    <a:pt x="1268" y="1492"/>
                  </a:moveTo>
                  <a:cubicBezTo>
                    <a:pt x="1268" y="1492"/>
                    <a:pt x="1939" y="1"/>
                    <a:pt x="2945" y="858"/>
                  </a:cubicBezTo>
                  <a:cubicBezTo>
                    <a:pt x="3952" y="1679"/>
                    <a:pt x="6375" y="4661"/>
                    <a:pt x="5331" y="5407"/>
                  </a:cubicBezTo>
                  <a:cubicBezTo>
                    <a:pt x="4288" y="6189"/>
                    <a:pt x="5070" y="8053"/>
                    <a:pt x="3430" y="8389"/>
                  </a:cubicBezTo>
                  <a:cubicBezTo>
                    <a:pt x="1790" y="8724"/>
                    <a:pt x="3318" y="10253"/>
                    <a:pt x="1902" y="11185"/>
                  </a:cubicBezTo>
                  <a:cubicBezTo>
                    <a:pt x="485" y="12117"/>
                    <a:pt x="2051" y="13571"/>
                    <a:pt x="0" y="13571"/>
                  </a:cubicBezTo>
                </a:path>
              </a:pathLst>
            </a:custGeom>
            <a:solidFill>
              <a:schemeClr val="dk1"/>
            </a:solidFill>
            <a:ln w="12125" cap="flat" cmpd="sng">
              <a:solidFill>
                <a:schemeClr val="dk1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46"/>
            <p:cNvSpPr/>
            <p:nvPr/>
          </p:nvSpPr>
          <p:spPr>
            <a:xfrm flipH="1">
              <a:off x="3160543" y="1849048"/>
              <a:ext cx="71011" cy="70209"/>
            </a:xfrm>
            <a:custGeom>
              <a:avLst/>
              <a:gdLst/>
              <a:ahLst/>
              <a:cxnLst/>
              <a:rect l="l" t="t" r="r" b="b"/>
              <a:pathLst>
                <a:path w="3244" h="3207" extrusionOk="0">
                  <a:moveTo>
                    <a:pt x="0" y="1"/>
                  </a:moveTo>
                  <a:lnTo>
                    <a:pt x="0" y="1"/>
                  </a:lnTo>
                  <a:cubicBezTo>
                    <a:pt x="112" y="336"/>
                    <a:pt x="299" y="709"/>
                    <a:pt x="560" y="1007"/>
                  </a:cubicBezTo>
                  <a:cubicBezTo>
                    <a:pt x="783" y="1343"/>
                    <a:pt x="1007" y="1641"/>
                    <a:pt x="1305" y="1902"/>
                  </a:cubicBezTo>
                  <a:cubicBezTo>
                    <a:pt x="1864" y="2461"/>
                    <a:pt x="2498" y="2908"/>
                    <a:pt x="3244" y="3207"/>
                  </a:cubicBezTo>
                  <a:cubicBezTo>
                    <a:pt x="2983" y="2908"/>
                    <a:pt x="2722" y="2647"/>
                    <a:pt x="2424" y="2386"/>
                  </a:cubicBezTo>
                  <a:lnTo>
                    <a:pt x="1641" y="1566"/>
                  </a:lnTo>
                  <a:cubicBezTo>
                    <a:pt x="1081" y="1044"/>
                    <a:pt x="560" y="52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6"/>
            <p:cNvSpPr/>
            <p:nvPr/>
          </p:nvSpPr>
          <p:spPr>
            <a:xfrm flipH="1">
              <a:off x="3203798" y="1910260"/>
              <a:ext cx="53871" cy="64495"/>
            </a:xfrm>
            <a:custGeom>
              <a:avLst/>
              <a:gdLst/>
              <a:ahLst/>
              <a:cxnLst/>
              <a:rect l="l" t="t" r="r" b="b"/>
              <a:pathLst>
                <a:path w="2461" h="2946" extrusionOk="0">
                  <a:moveTo>
                    <a:pt x="0" y="1"/>
                  </a:moveTo>
                  <a:cubicBezTo>
                    <a:pt x="38" y="336"/>
                    <a:pt x="150" y="634"/>
                    <a:pt x="299" y="933"/>
                  </a:cubicBezTo>
                  <a:cubicBezTo>
                    <a:pt x="448" y="1268"/>
                    <a:pt x="634" y="1529"/>
                    <a:pt x="821" y="1790"/>
                  </a:cubicBezTo>
                  <a:cubicBezTo>
                    <a:pt x="1268" y="2349"/>
                    <a:pt x="1827" y="2722"/>
                    <a:pt x="2461" y="2946"/>
                  </a:cubicBezTo>
                  <a:cubicBezTo>
                    <a:pt x="2237" y="2685"/>
                    <a:pt x="2014" y="2461"/>
                    <a:pt x="1827" y="2237"/>
                  </a:cubicBezTo>
                  <a:cubicBezTo>
                    <a:pt x="1603" y="1976"/>
                    <a:pt x="1380" y="1753"/>
                    <a:pt x="1193" y="1492"/>
                  </a:cubicBezTo>
                  <a:cubicBezTo>
                    <a:pt x="783" y="1007"/>
                    <a:pt x="411" y="52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6"/>
            <p:cNvSpPr/>
            <p:nvPr/>
          </p:nvSpPr>
          <p:spPr>
            <a:xfrm flipH="1">
              <a:off x="1240374" y="4206892"/>
              <a:ext cx="1281222" cy="936977"/>
            </a:xfrm>
            <a:custGeom>
              <a:avLst/>
              <a:gdLst/>
              <a:ahLst/>
              <a:cxnLst/>
              <a:rect l="l" t="t" r="r" b="b"/>
              <a:pathLst>
                <a:path w="58530" h="42799" extrusionOk="0">
                  <a:moveTo>
                    <a:pt x="57188" y="1"/>
                  </a:moveTo>
                  <a:lnTo>
                    <a:pt x="1" y="3580"/>
                  </a:lnTo>
                  <a:lnTo>
                    <a:pt x="1343" y="42798"/>
                  </a:lnTo>
                  <a:lnTo>
                    <a:pt x="58530" y="42798"/>
                  </a:lnTo>
                  <a:lnTo>
                    <a:pt x="571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46"/>
            <p:cNvSpPr/>
            <p:nvPr/>
          </p:nvSpPr>
          <p:spPr>
            <a:xfrm flipH="1">
              <a:off x="1949523" y="4439500"/>
              <a:ext cx="8997" cy="606422"/>
            </a:xfrm>
            <a:custGeom>
              <a:avLst/>
              <a:gdLst/>
              <a:ahLst/>
              <a:cxnLst/>
              <a:rect l="l" t="t" r="r" b="b"/>
              <a:pathLst>
                <a:path w="411" h="27700" fill="none" extrusionOk="0">
                  <a:moveTo>
                    <a:pt x="1" y="1"/>
                  </a:moveTo>
                  <a:cubicBezTo>
                    <a:pt x="1" y="1"/>
                    <a:pt x="411" y="13869"/>
                    <a:pt x="411" y="27700"/>
                  </a:cubicBezTo>
                </a:path>
              </a:pathLst>
            </a:custGeom>
            <a:noFill/>
            <a:ln w="12125" cap="flat" cmpd="sng">
              <a:solidFill>
                <a:srgbClr val="FFFFFF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46"/>
            <p:cNvSpPr/>
            <p:nvPr/>
          </p:nvSpPr>
          <p:spPr>
            <a:xfrm flipH="1">
              <a:off x="667491" y="2198365"/>
              <a:ext cx="607163" cy="1274472"/>
            </a:xfrm>
            <a:custGeom>
              <a:avLst/>
              <a:gdLst/>
              <a:ahLst/>
              <a:cxnLst/>
              <a:rect l="l" t="t" r="r" b="b"/>
              <a:pathLst>
                <a:path w="27737" h="58215" extrusionOk="0">
                  <a:moveTo>
                    <a:pt x="2162" y="0"/>
                  </a:moveTo>
                  <a:lnTo>
                    <a:pt x="0" y="30458"/>
                  </a:lnTo>
                  <a:cubicBezTo>
                    <a:pt x="4413" y="51521"/>
                    <a:pt x="15975" y="58215"/>
                    <a:pt x="21901" y="58215"/>
                  </a:cubicBezTo>
                  <a:cubicBezTo>
                    <a:pt x="23485" y="58215"/>
                    <a:pt x="24667" y="57736"/>
                    <a:pt x="25201" y="56927"/>
                  </a:cubicBezTo>
                  <a:cubicBezTo>
                    <a:pt x="27736" y="53124"/>
                    <a:pt x="17857" y="18305"/>
                    <a:pt x="13234" y="9581"/>
                  </a:cubicBezTo>
                  <a:cubicBezTo>
                    <a:pt x="8612" y="858"/>
                    <a:pt x="2162" y="0"/>
                    <a:pt x="21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46"/>
            <p:cNvSpPr/>
            <p:nvPr/>
          </p:nvSpPr>
          <p:spPr>
            <a:xfrm flipH="1">
              <a:off x="2324082" y="2081085"/>
              <a:ext cx="1033142" cy="1074681"/>
            </a:xfrm>
            <a:custGeom>
              <a:avLst/>
              <a:gdLst/>
              <a:ahLst/>
              <a:cxnLst/>
              <a:rect l="l" t="t" r="r" b="b"/>
              <a:pathLst>
                <a:path w="47197" h="49089" extrusionOk="0">
                  <a:moveTo>
                    <a:pt x="13123" y="0"/>
                  </a:moveTo>
                  <a:cubicBezTo>
                    <a:pt x="13123" y="0"/>
                    <a:pt x="3505" y="4436"/>
                    <a:pt x="0" y="8351"/>
                  </a:cubicBezTo>
                  <a:cubicBezTo>
                    <a:pt x="0" y="8351"/>
                    <a:pt x="17692" y="49088"/>
                    <a:pt x="27021" y="49088"/>
                  </a:cubicBezTo>
                  <a:cubicBezTo>
                    <a:pt x="27162" y="49088"/>
                    <a:pt x="27301" y="49079"/>
                    <a:pt x="27438" y="49060"/>
                  </a:cubicBezTo>
                  <a:cubicBezTo>
                    <a:pt x="36646" y="47793"/>
                    <a:pt x="47196" y="27662"/>
                    <a:pt x="47196" y="27662"/>
                  </a:cubicBezTo>
                  <a:lnTo>
                    <a:pt x="45519" y="3840"/>
                  </a:lnTo>
                  <a:cubicBezTo>
                    <a:pt x="45519" y="3840"/>
                    <a:pt x="39069" y="4138"/>
                    <a:pt x="36684" y="8724"/>
                  </a:cubicBezTo>
                  <a:cubicBezTo>
                    <a:pt x="34298" y="13346"/>
                    <a:pt x="28631" y="24717"/>
                    <a:pt x="28631" y="24717"/>
                  </a:cubicBezTo>
                  <a:cubicBezTo>
                    <a:pt x="28631" y="24717"/>
                    <a:pt x="16366" y="4399"/>
                    <a:pt x="131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46"/>
            <p:cNvSpPr/>
            <p:nvPr/>
          </p:nvSpPr>
          <p:spPr>
            <a:xfrm flipH="1">
              <a:off x="1100825" y="2152500"/>
              <a:ext cx="1574176" cy="2380700"/>
            </a:xfrm>
            <a:custGeom>
              <a:avLst/>
              <a:gdLst/>
              <a:ahLst/>
              <a:cxnLst/>
              <a:rect l="l" t="t" r="r" b="b"/>
              <a:pathLst>
                <a:path w="71913" h="108745" extrusionOk="0">
                  <a:moveTo>
                    <a:pt x="18282" y="0"/>
                  </a:moveTo>
                  <a:cubicBezTo>
                    <a:pt x="17876" y="0"/>
                    <a:pt x="17510" y="3"/>
                    <a:pt x="17186" y="8"/>
                  </a:cubicBezTo>
                  <a:cubicBezTo>
                    <a:pt x="10140" y="82"/>
                    <a:pt x="11296" y="6606"/>
                    <a:pt x="11296" y="6606"/>
                  </a:cubicBezTo>
                  <a:cubicBezTo>
                    <a:pt x="9096" y="30055"/>
                    <a:pt x="0" y="101707"/>
                    <a:pt x="0" y="101707"/>
                  </a:cubicBezTo>
                  <a:cubicBezTo>
                    <a:pt x="13255" y="107223"/>
                    <a:pt x="28526" y="108744"/>
                    <a:pt x="41341" y="108744"/>
                  </a:cubicBezTo>
                  <a:cubicBezTo>
                    <a:pt x="57107" y="108744"/>
                    <a:pt x="69154" y="106442"/>
                    <a:pt x="69154" y="106442"/>
                  </a:cubicBezTo>
                  <a:cubicBezTo>
                    <a:pt x="64159" y="76357"/>
                    <a:pt x="69639" y="17753"/>
                    <a:pt x="69564" y="12385"/>
                  </a:cubicBezTo>
                  <a:cubicBezTo>
                    <a:pt x="69452" y="7054"/>
                    <a:pt x="71913" y="2095"/>
                    <a:pt x="61884" y="1573"/>
                  </a:cubicBezTo>
                  <a:cubicBezTo>
                    <a:pt x="52350" y="1075"/>
                    <a:pt x="26756" y="0"/>
                    <a:pt x="182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46"/>
            <p:cNvSpPr/>
            <p:nvPr/>
          </p:nvSpPr>
          <p:spPr>
            <a:xfrm flipH="1">
              <a:off x="1913601" y="3252007"/>
              <a:ext cx="70201" cy="1276486"/>
            </a:xfrm>
            <a:custGeom>
              <a:avLst/>
              <a:gdLst/>
              <a:ahLst/>
              <a:cxnLst/>
              <a:rect l="l" t="t" r="r" b="b"/>
              <a:pathLst>
                <a:path w="3207" h="58307" fill="none" extrusionOk="0">
                  <a:moveTo>
                    <a:pt x="3206" y="1"/>
                  </a:moveTo>
                  <a:cubicBezTo>
                    <a:pt x="3206" y="1"/>
                    <a:pt x="0" y="44587"/>
                    <a:pt x="1789" y="58306"/>
                  </a:cubicBezTo>
                </a:path>
              </a:pathLst>
            </a:custGeom>
            <a:noFill/>
            <a:ln w="12125" cap="flat" cmpd="sng">
              <a:solidFill>
                <a:schemeClr val="dk1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46"/>
            <p:cNvSpPr/>
            <p:nvPr/>
          </p:nvSpPr>
          <p:spPr>
            <a:xfrm flipH="1">
              <a:off x="1531708" y="2159177"/>
              <a:ext cx="499442" cy="1092852"/>
            </a:xfrm>
            <a:custGeom>
              <a:avLst/>
              <a:gdLst/>
              <a:ahLst/>
              <a:cxnLst/>
              <a:rect l="l" t="t" r="r" b="b"/>
              <a:pathLst>
                <a:path w="22816" h="49919" extrusionOk="0">
                  <a:moveTo>
                    <a:pt x="150" y="1"/>
                  </a:moveTo>
                  <a:cubicBezTo>
                    <a:pt x="1" y="17112"/>
                    <a:pt x="5369" y="49919"/>
                    <a:pt x="5369" y="49919"/>
                  </a:cubicBezTo>
                  <a:cubicBezTo>
                    <a:pt x="16404" y="33776"/>
                    <a:pt x="21809" y="6488"/>
                    <a:pt x="22816" y="746"/>
                  </a:cubicBezTo>
                  <a:cubicBezTo>
                    <a:pt x="16031" y="486"/>
                    <a:pt x="7569" y="225"/>
                    <a:pt x="1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46"/>
            <p:cNvSpPr/>
            <p:nvPr/>
          </p:nvSpPr>
          <p:spPr>
            <a:xfrm flipH="1">
              <a:off x="1387256" y="2177961"/>
              <a:ext cx="520654" cy="1065092"/>
            </a:xfrm>
            <a:custGeom>
              <a:avLst/>
              <a:gdLst/>
              <a:ahLst/>
              <a:cxnLst/>
              <a:rect l="l" t="t" r="r" b="b"/>
              <a:pathLst>
                <a:path w="23785" h="48651" fill="none" extrusionOk="0">
                  <a:moveTo>
                    <a:pt x="19609" y="0"/>
                  </a:moveTo>
                  <a:lnTo>
                    <a:pt x="23785" y="13160"/>
                  </a:lnTo>
                  <a:lnTo>
                    <a:pt x="18603" y="18156"/>
                  </a:lnTo>
                  <a:lnTo>
                    <a:pt x="22032" y="24083"/>
                  </a:lnTo>
                  <a:cubicBezTo>
                    <a:pt x="22032" y="24083"/>
                    <a:pt x="13048" y="38287"/>
                    <a:pt x="0" y="48650"/>
                  </a:cubicBezTo>
                </a:path>
              </a:pathLst>
            </a:custGeom>
            <a:noFill/>
            <a:ln w="12125" cap="flat" cmpd="sng">
              <a:solidFill>
                <a:schemeClr val="dk1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46"/>
            <p:cNvSpPr/>
            <p:nvPr/>
          </p:nvSpPr>
          <p:spPr>
            <a:xfrm flipH="1">
              <a:off x="1931573" y="2157557"/>
              <a:ext cx="309306" cy="1085496"/>
            </a:xfrm>
            <a:custGeom>
              <a:avLst/>
              <a:gdLst/>
              <a:ahLst/>
              <a:cxnLst/>
              <a:rect l="l" t="t" r="r" b="b"/>
              <a:pathLst>
                <a:path w="14130" h="49583" fill="none" extrusionOk="0">
                  <a:moveTo>
                    <a:pt x="7643" y="0"/>
                  </a:moveTo>
                  <a:lnTo>
                    <a:pt x="1679" y="8798"/>
                  </a:lnTo>
                  <a:lnTo>
                    <a:pt x="6376" y="15844"/>
                  </a:lnTo>
                  <a:lnTo>
                    <a:pt x="1" y="22033"/>
                  </a:lnTo>
                  <a:cubicBezTo>
                    <a:pt x="1" y="22033"/>
                    <a:pt x="7531" y="40971"/>
                    <a:pt x="14130" y="49582"/>
                  </a:cubicBezTo>
                </a:path>
              </a:pathLst>
            </a:custGeom>
            <a:noFill/>
            <a:ln w="12125" cap="flat" cmpd="sng">
              <a:solidFill>
                <a:schemeClr val="dk1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46"/>
            <p:cNvSpPr/>
            <p:nvPr/>
          </p:nvSpPr>
          <p:spPr>
            <a:xfrm flipH="1">
              <a:off x="711556" y="2593371"/>
              <a:ext cx="1489330" cy="960643"/>
            </a:xfrm>
            <a:custGeom>
              <a:avLst/>
              <a:gdLst/>
              <a:ahLst/>
              <a:cxnLst/>
              <a:rect l="l" t="t" r="r" b="b"/>
              <a:pathLst>
                <a:path w="68037" h="43880" extrusionOk="0">
                  <a:moveTo>
                    <a:pt x="27774" y="1"/>
                  </a:moveTo>
                  <a:lnTo>
                    <a:pt x="1" y="39965"/>
                  </a:lnTo>
                  <a:lnTo>
                    <a:pt x="40263" y="43879"/>
                  </a:lnTo>
                  <a:lnTo>
                    <a:pt x="68036" y="3878"/>
                  </a:lnTo>
                  <a:lnTo>
                    <a:pt x="2777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46"/>
            <p:cNvSpPr/>
            <p:nvPr/>
          </p:nvSpPr>
          <p:spPr>
            <a:xfrm flipH="1">
              <a:off x="1577393" y="2532992"/>
              <a:ext cx="656131" cy="935313"/>
            </a:xfrm>
            <a:custGeom>
              <a:avLst/>
              <a:gdLst/>
              <a:ahLst/>
              <a:cxnLst/>
              <a:rect l="l" t="t" r="r" b="b"/>
              <a:pathLst>
                <a:path w="29974" h="42723" extrusionOk="0">
                  <a:moveTo>
                    <a:pt x="27811" y="0"/>
                  </a:moveTo>
                  <a:lnTo>
                    <a:pt x="0" y="39964"/>
                  </a:lnTo>
                  <a:cubicBezTo>
                    <a:pt x="0" y="39964"/>
                    <a:pt x="2051" y="40821"/>
                    <a:pt x="1492" y="42723"/>
                  </a:cubicBezTo>
                  <a:lnTo>
                    <a:pt x="29265" y="2759"/>
                  </a:lnTo>
                  <a:cubicBezTo>
                    <a:pt x="29265" y="2759"/>
                    <a:pt x="29973" y="1342"/>
                    <a:pt x="27811" y="0"/>
                  </a:cubicBezTo>
                  <a:close/>
                </a:path>
              </a:pathLst>
            </a:custGeom>
            <a:solidFill>
              <a:srgbClr val="D4C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46"/>
            <p:cNvSpPr/>
            <p:nvPr/>
          </p:nvSpPr>
          <p:spPr>
            <a:xfrm flipH="1">
              <a:off x="1577393" y="2532992"/>
              <a:ext cx="656131" cy="935313"/>
            </a:xfrm>
            <a:custGeom>
              <a:avLst/>
              <a:gdLst/>
              <a:ahLst/>
              <a:cxnLst/>
              <a:rect l="l" t="t" r="r" b="b"/>
              <a:pathLst>
                <a:path w="29974" h="42723" extrusionOk="0">
                  <a:moveTo>
                    <a:pt x="27811" y="0"/>
                  </a:moveTo>
                  <a:lnTo>
                    <a:pt x="0" y="39964"/>
                  </a:lnTo>
                  <a:cubicBezTo>
                    <a:pt x="0" y="39964"/>
                    <a:pt x="2051" y="40821"/>
                    <a:pt x="1492" y="42723"/>
                  </a:cubicBezTo>
                  <a:lnTo>
                    <a:pt x="29265" y="2759"/>
                  </a:lnTo>
                  <a:cubicBezTo>
                    <a:pt x="29265" y="2759"/>
                    <a:pt x="29973" y="1342"/>
                    <a:pt x="2781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46"/>
            <p:cNvSpPr/>
            <p:nvPr/>
          </p:nvSpPr>
          <p:spPr>
            <a:xfrm flipH="1">
              <a:off x="666681" y="2532992"/>
              <a:ext cx="958060" cy="145279"/>
            </a:xfrm>
            <a:custGeom>
              <a:avLst/>
              <a:gdLst/>
              <a:ahLst/>
              <a:cxnLst/>
              <a:rect l="l" t="t" r="r" b="b"/>
              <a:pathLst>
                <a:path w="43767" h="6636" extrusionOk="0">
                  <a:moveTo>
                    <a:pt x="0" y="0"/>
                  </a:moveTo>
                  <a:lnTo>
                    <a:pt x="1454" y="2759"/>
                  </a:lnTo>
                  <a:lnTo>
                    <a:pt x="41716" y="6636"/>
                  </a:lnTo>
                  <a:cubicBezTo>
                    <a:pt x="43766" y="4548"/>
                    <a:pt x="40262" y="3914"/>
                    <a:pt x="40262" y="391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4C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46"/>
            <p:cNvSpPr/>
            <p:nvPr/>
          </p:nvSpPr>
          <p:spPr>
            <a:xfrm flipH="1">
              <a:off x="663109" y="2531801"/>
              <a:ext cx="958060" cy="145279"/>
            </a:xfrm>
            <a:custGeom>
              <a:avLst/>
              <a:gdLst/>
              <a:ahLst/>
              <a:cxnLst/>
              <a:rect l="l" t="t" r="r" b="b"/>
              <a:pathLst>
                <a:path w="43767" h="6636" extrusionOk="0">
                  <a:moveTo>
                    <a:pt x="0" y="0"/>
                  </a:moveTo>
                  <a:lnTo>
                    <a:pt x="1454" y="2759"/>
                  </a:lnTo>
                  <a:lnTo>
                    <a:pt x="41716" y="6636"/>
                  </a:lnTo>
                  <a:cubicBezTo>
                    <a:pt x="43766" y="4548"/>
                    <a:pt x="40262" y="3914"/>
                    <a:pt x="40262" y="391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46"/>
            <p:cNvSpPr/>
            <p:nvPr/>
          </p:nvSpPr>
          <p:spPr>
            <a:xfrm flipH="1">
              <a:off x="1206094" y="2992406"/>
              <a:ext cx="768733" cy="453240"/>
            </a:xfrm>
            <a:custGeom>
              <a:avLst/>
              <a:gdLst/>
              <a:ahLst/>
              <a:cxnLst/>
              <a:rect l="l" t="t" r="r" b="b"/>
              <a:pathLst>
                <a:path w="35118" h="20703" extrusionOk="0">
                  <a:moveTo>
                    <a:pt x="2882" y="1"/>
                  </a:moveTo>
                  <a:cubicBezTo>
                    <a:pt x="2131" y="1"/>
                    <a:pt x="1433" y="182"/>
                    <a:pt x="932" y="712"/>
                  </a:cubicBezTo>
                  <a:cubicBezTo>
                    <a:pt x="0" y="1718"/>
                    <a:pt x="559" y="3993"/>
                    <a:pt x="1119" y="5036"/>
                  </a:cubicBezTo>
                  <a:cubicBezTo>
                    <a:pt x="2311" y="7199"/>
                    <a:pt x="5107" y="7832"/>
                    <a:pt x="7158" y="9212"/>
                  </a:cubicBezTo>
                  <a:cubicBezTo>
                    <a:pt x="10028" y="11225"/>
                    <a:pt x="11370" y="14916"/>
                    <a:pt x="14241" y="16966"/>
                  </a:cubicBezTo>
                  <a:cubicBezTo>
                    <a:pt x="15471" y="17786"/>
                    <a:pt x="16888" y="18420"/>
                    <a:pt x="18342" y="18755"/>
                  </a:cubicBezTo>
                  <a:cubicBezTo>
                    <a:pt x="22480" y="19948"/>
                    <a:pt x="26804" y="20321"/>
                    <a:pt x="31129" y="20657"/>
                  </a:cubicBezTo>
                  <a:cubicBezTo>
                    <a:pt x="31451" y="20680"/>
                    <a:pt x="31787" y="20703"/>
                    <a:pt x="32121" y="20703"/>
                  </a:cubicBezTo>
                  <a:cubicBezTo>
                    <a:pt x="32870" y="20703"/>
                    <a:pt x="33607" y="20587"/>
                    <a:pt x="34148" y="20097"/>
                  </a:cubicBezTo>
                  <a:cubicBezTo>
                    <a:pt x="35118" y="19277"/>
                    <a:pt x="35080" y="17786"/>
                    <a:pt x="34745" y="16556"/>
                  </a:cubicBezTo>
                  <a:cubicBezTo>
                    <a:pt x="33552" y="12306"/>
                    <a:pt x="29936" y="9212"/>
                    <a:pt x="26133" y="6975"/>
                  </a:cubicBezTo>
                  <a:cubicBezTo>
                    <a:pt x="22554" y="4887"/>
                    <a:pt x="18677" y="3359"/>
                    <a:pt x="14651" y="2427"/>
                  </a:cubicBezTo>
                  <a:cubicBezTo>
                    <a:pt x="11855" y="1793"/>
                    <a:pt x="8947" y="1457"/>
                    <a:pt x="6189" y="675"/>
                  </a:cubicBezTo>
                  <a:cubicBezTo>
                    <a:pt x="5309" y="426"/>
                    <a:pt x="4033" y="1"/>
                    <a:pt x="2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46"/>
            <p:cNvSpPr/>
            <p:nvPr/>
          </p:nvSpPr>
          <p:spPr>
            <a:xfrm flipH="1">
              <a:off x="1490905" y="2785171"/>
              <a:ext cx="519844" cy="403588"/>
            </a:xfrm>
            <a:custGeom>
              <a:avLst/>
              <a:gdLst/>
              <a:ahLst/>
              <a:cxnLst/>
              <a:rect l="l" t="t" r="r" b="b"/>
              <a:pathLst>
                <a:path w="23748" h="18435" extrusionOk="0">
                  <a:moveTo>
                    <a:pt x="15509" y="1"/>
                  </a:moveTo>
                  <a:cubicBezTo>
                    <a:pt x="15509" y="1"/>
                    <a:pt x="14316" y="2163"/>
                    <a:pt x="16590" y="4437"/>
                  </a:cubicBezTo>
                  <a:cubicBezTo>
                    <a:pt x="18864" y="6711"/>
                    <a:pt x="17634" y="7084"/>
                    <a:pt x="17634" y="7084"/>
                  </a:cubicBezTo>
                  <a:cubicBezTo>
                    <a:pt x="17634" y="7084"/>
                    <a:pt x="12042" y="6264"/>
                    <a:pt x="8575" y="4996"/>
                  </a:cubicBezTo>
                  <a:cubicBezTo>
                    <a:pt x="7096" y="4465"/>
                    <a:pt x="5776" y="4233"/>
                    <a:pt x="4762" y="4233"/>
                  </a:cubicBezTo>
                  <a:cubicBezTo>
                    <a:pt x="3426" y="4233"/>
                    <a:pt x="2621" y="4637"/>
                    <a:pt x="2685" y="5294"/>
                  </a:cubicBezTo>
                  <a:cubicBezTo>
                    <a:pt x="2685" y="5294"/>
                    <a:pt x="1" y="5443"/>
                    <a:pt x="1306" y="7717"/>
                  </a:cubicBezTo>
                  <a:cubicBezTo>
                    <a:pt x="1306" y="7717"/>
                    <a:pt x="224" y="9358"/>
                    <a:pt x="2126" y="10588"/>
                  </a:cubicBezTo>
                  <a:cubicBezTo>
                    <a:pt x="2126" y="10588"/>
                    <a:pt x="1194" y="12154"/>
                    <a:pt x="3841" y="13757"/>
                  </a:cubicBezTo>
                  <a:cubicBezTo>
                    <a:pt x="6068" y="15106"/>
                    <a:pt x="10459" y="18434"/>
                    <a:pt x="16993" y="18434"/>
                  </a:cubicBezTo>
                  <a:cubicBezTo>
                    <a:pt x="18224" y="18434"/>
                    <a:pt x="19531" y="18316"/>
                    <a:pt x="20915" y="18044"/>
                  </a:cubicBezTo>
                  <a:lnTo>
                    <a:pt x="23748" y="7717"/>
                  </a:lnTo>
                  <a:cubicBezTo>
                    <a:pt x="23748" y="7717"/>
                    <a:pt x="21660" y="4064"/>
                    <a:pt x="19759" y="3281"/>
                  </a:cubicBezTo>
                  <a:cubicBezTo>
                    <a:pt x="17858" y="2498"/>
                    <a:pt x="15509" y="1"/>
                    <a:pt x="15509" y="1"/>
                  </a:cubicBezTo>
                  <a:close/>
                </a:path>
              </a:pathLst>
            </a:custGeom>
            <a:solidFill>
              <a:srgbClr val="FFAD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46"/>
            <p:cNvSpPr/>
            <p:nvPr/>
          </p:nvSpPr>
          <p:spPr>
            <a:xfrm flipH="1">
              <a:off x="1729178" y="2901070"/>
              <a:ext cx="222818" cy="66947"/>
            </a:xfrm>
            <a:custGeom>
              <a:avLst/>
              <a:gdLst/>
              <a:ahLst/>
              <a:cxnLst/>
              <a:rect l="l" t="t" r="r" b="b"/>
              <a:pathLst>
                <a:path w="10179" h="3058" fill="none" extrusionOk="0">
                  <a:moveTo>
                    <a:pt x="1" y="0"/>
                  </a:moveTo>
                  <a:cubicBezTo>
                    <a:pt x="3282" y="1342"/>
                    <a:pt x="6711" y="2386"/>
                    <a:pt x="10178" y="3057"/>
                  </a:cubicBezTo>
                </a:path>
              </a:pathLst>
            </a:custGeom>
            <a:noFill/>
            <a:ln w="12125" cap="flat" cmpd="sng">
              <a:solidFill>
                <a:srgbClr val="FFADBF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46"/>
            <p:cNvSpPr/>
            <p:nvPr/>
          </p:nvSpPr>
          <p:spPr>
            <a:xfrm flipH="1">
              <a:off x="1779788" y="2954116"/>
              <a:ext cx="202395" cy="65305"/>
            </a:xfrm>
            <a:custGeom>
              <a:avLst/>
              <a:gdLst/>
              <a:ahLst/>
              <a:cxnLst/>
              <a:rect l="l" t="t" r="r" b="b"/>
              <a:pathLst>
                <a:path w="9246" h="2983" fill="none" extrusionOk="0">
                  <a:moveTo>
                    <a:pt x="1" y="0"/>
                  </a:moveTo>
                  <a:cubicBezTo>
                    <a:pt x="1" y="0"/>
                    <a:pt x="2685" y="1939"/>
                    <a:pt x="9246" y="2983"/>
                  </a:cubicBezTo>
                </a:path>
              </a:pathLst>
            </a:custGeom>
            <a:noFill/>
            <a:ln w="12125" cap="flat" cmpd="sng">
              <a:solidFill>
                <a:srgbClr val="FFADBF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46"/>
            <p:cNvSpPr/>
            <p:nvPr/>
          </p:nvSpPr>
          <p:spPr>
            <a:xfrm flipH="1">
              <a:off x="1823852" y="3016137"/>
              <a:ext cx="140381" cy="53899"/>
            </a:xfrm>
            <a:custGeom>
              <a:avLst/>
              <a:gdLst/>
              <a:ahLst/>
              <a:cxnLst/>
              <a:rect l="l" t="t" r="r" b="b"/>
              <a:pathLst>
                <a:path w="6413" h="2462" fill="none" extrusionOk="0">
                  <a:moveTo>
                    <a:pt x="1" y="1"/>
                  </a:moveTo>
                  <a:cubicBezTo>
                    <a:pt x="1" y="1"/>
                    <a:pt x="2349" y="1790"/>
                    <a:pt x="6413" y="2461"/>
                  </a:cubicBezTo>
                </a:path>
              </a:pathLst>
            </a:custGeom>
            <a:noFill/>
            <a:ln w="12125" cap="flat" cmpd="sng">
              <a:solidFill>
                <a:srgbClr val="FFADBF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46"/>
            <p:cNvSpPr/>
            <p:nvPr/>
          </p:nvSpPr>
          <p:spPr>
            <a:xfrm flipH="1">
              <a:off x="704222" y="2918978"/>
              <a:ext cx="926713" cy="637488"/>
            </a:xfrm>
            <a:custGeom>
              <a:avLst/>
              <a:gdLst/>
              <a:ahLst/>
              <a:cxnLst/>
              <a:rect l="l" t="t" r="r" b="b"/>
              <a:pathLst>
                <a:path w="42335" h="29119" extrusionOk="0">
                  <a:moveTo>
                    <a:pt x="5942" y="1"/>
                  </a:moveTo>
                  <a:cubicBezTo>
                    <a:pt x="5504" y="1"/>
                    <a:pt x="0" y="11228"/>
                    <a:pt x="2333" y="17636"/>
                  </a:cubicBezTo>
                  <a:cubicBezTo>
                    <a:pt x="2333" y="17636"/>
                    <a:pt x="25537" y="29119"/>
                    <a:pt x="33670" y="29119"/>
                  </a:cubicBezTo>
                  <a:cubicBezTo>
                    <a:pt x="34044" y="29119"/>
                    <a:pt x="34386" y="29094"/>
                    <a:pt x="34692" y="29043"/>
                  </a:cubicBezTo>
                  <a:cubicBezTo>
                    <a:pt x="41664" y="27850"/>
                    <a:pt x="42335" y="24719"/>
                    <a:pt x="41850" y="20581"/>
                  </a:cubicBezTo>
                  <a:cubicBezTo>
                    <a:pt x="41365" y="16480"/>
                    <a:pt x="28019" y="7458"/>
                    <a:pt x="5950" y="2"/>
                  </a:cubicBezTo>
                  <a:cubicBezTo>
                    <a:pt x="5947" y="1"/>
                    <a:pt x="5945" y="1"/>
                    <a:pt x="59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46"/>
            <p:cNvSpPr/>
            <p:nvPr/>
          </p:nvSpPr>
          <p:spPr>
            <a:xfrm flipH="1">
              <a:off x="1619837" y="1728267"/>
              <a:ext cx="363965" cy="653929"/>
            </a:xfrm>
            <a:custGeom>
              <a:avLst/>
              <a:gdLst/>
              <a:ahLst/>
              <a:cxnLst/>
              <a:rect l="l" t="t" r="r" b="b"/>
              <a:pathLst>
                <a:path w="16627" h="29870" extrusionOk="0">
                  <a:moveTo>
                    <a:pt x="16627" y="0"/>
                  </a:moveTo>
                  <a:lnTo>
                    <a:pt x="1566" y="4213"/>
                  </a:lnTo>
                  <a:lnTo>
                    <a:pt x="37" y="20094"/>
                  </a:lnTo>
                  <a:cubicBezTo>
                    <a:pt x="0" y="28631"/>
                    <a:pt x="5667" y="29861"/>
                    <a:pt x="5667" y="29861"/>
                  </a:cubicBezTo>
                  <a:cubicBezTo>
                    <a:pt x="5840" y="29867"/>
                    <a:pt x="6010" y="29869"/>
                    <a:pt x="6177" y="29869"/>
                  </a:cubicBezTo>
                  <a:cubicBezTo>
                    <a:pt x="15190" y="29869"/>
                    <a:pt x="16627" y="22144"/>
                    <a:pt x="16627" y="22144"/>
                  </a:cubicBezTo>
                  <a:cubicBezTo>
                    <a:pt x="15508" y="16552"/>
                    <a:pt x="16627" y="0"/>
                    <a:pt x="16627" y="0"/>
                  </a:cubicBezTo>
                  <a:close/>
                </a:path>
              </a:pathLst>
            </a:custGeom>
            <a:solidFill>
              <a:srgbClr val="FFAD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46"/>
            <p:cNvSpPr/>
            <p:nvPr/>
          </p:nvSpPr>
          <p:spPr>
            <a:xfrm flipH="1">
              <a:off x="1620647" y="1728267"/>
              <a:ext cx="356632" cy="374624"/>
            </a:xfrm>
            <a:custGeom>
              <a:avLst/>
              <a:gdLst/>
              <a:ahLst/>
              <a:cxnLst/>
              <a:rect l="l" t="t" r="r" b="b"/>
              <a:pathLst>
                <a:path w="16292" h="17112" extrusionOk="0">
                  <a:moveTo>
                    <a:pt x="16292" y="0"/>
                  </a:moveTo>
                  <a:lnTo>
                    <a:pt x="1231" y="4175"/>
                  </a:lnTo>
                  <a:lnTo>
                    <a:pt x="0" y="17112"/>
                  </a:lnTo>
                  <a:cubicBezTo>
                    <a:pt x="3393" y="16329"/>
                    <a:pt x="11035" y="13794"/>
                    <a:pt x="15956" y="6860"/>
                  </a:cubicBezTo>
                  <a:cubicBezTo>
                    <a:pt x="16105" y="2983"/>
                    <a:pt x="16292" y="0"/>
                    <a:pt x="16292" y="0"/>
                  </a:cubicBezTo>
                  <a:close/>
                </a:path>
              </a:pathLst>
            </a:custGeom>
            <a:solidFill>
              <a:srgbClr val="DB95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46"/>
            <p:cNvSpPr/>
            <p:nvPr/>
          </p:nvSpPr>
          <p:spPr>
            <a:xfrm flipH="1">
              <a:off x="1523105" y="1112256"/>
              <a:ext cx="630454" cy="849451"/>
            </a:xfrm>
            <a:custGeom>
              <a:avLst/>
              <a:gdLst/>
              <a:ahLst/>
              <a:cxnLst/>
              <a:rect l="l" t="t" r="r" b="b"/>
              <a:pathLst>
                <a:path w="28801" h="38801" extrusionOk="0">
                  <a:moveTo>
                    <a:pt x="14760" y="1"/>
                  </a:moveTo>
                  <a:cubicBezTo>
                    <a:pt x="12971" y="1"/>
                    <a:pt x="10975" y="415"/>
                    <a:pt x="8762" y="1334"/>
                  </a:cubicBezTo>
                  <a:cubicBezTo>
                    <a:pt x="8762" y="1334"/>
                    <a:pt x="1007" y="6329"/>
                    <a:pt x="1306" y="13972"/>
                  </a:cubicBezTo>
                  <a:cubicBezTo>
                    <a:pt x="1604" y="21651"/>
                    <a:pt x="1" y="34588"/>
                    <a:pt x="8762" y="38800"/>
                  </a:cubicBezTo>
                  <a:cubicBezTo>
                    <a:pt x="8762" y="38800"/>
                    <a:pt x="23152" y="37048"/>
                    <a:pt x="26208" y="25305"/>
                  </a:cubicBezTo>
                  <a:cubicBezTo>
                    <a:pt x="28800" y="15193"/>
                    <a:pt x="25597" y="1"/>
                    <a:pt x="14760" y="1"/>
                  </a:cubicBezTo>
                  <a:close/>
                </a:path>
              </a:pathLst>
            </a:custGeom>
            <a:solidFill>
              <a:srgbClr val="FFAD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46"/>
            <p:cNvSpPr/>
            <p:nvPr/>
          </p:nvSpPr>
          <p:spPr>
            <a:xfrm flipH="1">
              <a:off x="1601056" y="1523397"/>
              <a:ext cx="182015" cy="48995"/>
            </a:xfrm>
            <a:custGeom>
              <a:avLst/>
              <a:gdLst/>
              <a:ahLst/>
              <a:cxnLst/>
              <a:rect l="l" t="t" r="r" b="b"/>
              <a:pathLst>
                <a:path w="8315" h="2238" fill="none" extrusionOk="0">
                  <a:moveTo>
                    <a:pt x="1" y="1"/>
                  </a:moveTo>
                  <a:lnTo>
                    <a:pt x="8314" y="2238"/>
                  </a:lnTo>
                </a:path>
              </a:pathLst>
            </a:custGeom>
            <a:solidFill>
              <a:schemeClr val="lt2"/>
            </a:solidFill>
            <a:ln w="12125" cap="flat" cmpd="sng">
              <a:solidFill>
                <a:schemeClr val="lt2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46"/>
            <p:cNvSpPr/>
            <p:nvPr/>
          </p:nvSpPr>
          <p:spPr>
            <a:xfrm flipH="1">
              <a:off x="1474816" y="1499819"/>
              <a:ext cx="200534" cy="234140"/>
            </a:xfrm>
            <a:custGeom>
              <a:avLst/>
              <a:gdLst/>
              <a:ahLst/>
              <a:cxnLst/>
              <a:rect l="l" t="t" r="r" b="b"/>
              <a:pathLst>
                <a:path w="9161" h="10695" extrusionOk="0">
                  <a:moveTo>
                    <a:pt x="7298" y="1"/>
                  </a:moveTo>
                  <a:cubicBezTo>
                    <a:pt x="5669" y="1"/>
                    <a:pt x="3176" y="2074"/>
                    <a:pt x="2312" y="3091"/>
                  </a:cubicBezTo>
                  <a:cubicBezTo>
                    <a:pt x="1045" y="4545"/>
                    <a:pt x="1" y="10435"/>
                    <a:pt x="1" y="10435"/>
                  </a:cubicBezTo>
                  <a:cubicBezTo>
                    <a:pt x="541" y="10613"/>
                    <a:pt x="1073" y="10695"/>
                    <a:pt x="1590" y="10695"/>
                  </a:cubicBezTo>
                  <a:cubicBezTo>
                    <a:pt x="5853" y="10695"/>
                    <a:pt x="9160" y="5132"/>
                    <a:pt x="8762" y="1674"/>
                  </a:cubicBezTo>
                  <a:cubicBezTo>
                    <a:pt x="8631" y="452"/>
                    <a:pt x="8059" y="1"/>
                    <a:pt x="7298" y="1"/>
                  </a:cubicBezTo>
                  <a:close/>
                </a:path>
              </a:pathLst>
            </a:custGeom>
            <a:solidFill>
              <a:srgbClr val="FFAD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46"/>
            <p:cNvSpPr/>
            <p:nvPr/>
          </p:nvSpPr>
          <p:spPr>
            <a:xfrm flipH="1">
              <a:off x="2428541" y="2447283"/>
              <a:ext cx="63678" cy="453810"/>
            </a:xfrm>
            <a:custGeom>
              <a:avLst/>
              <a:gdLst/>
              <a:ahLst/>
              <a:cxnLst/>
              <a:rect l="l" t="t" r="r" b="b"/>
              <a:pathLst>
                <a:path w="2909" h="20729" fill="none" extrusionOk="0">
                  <a:moveTo>
                    <a:pt x="2909" y="1"/>
                  </a:moveTo>
                  <a:cubicBezTo>
                    <a:pt x="2909" y="1"/>
                    <a:pt x="1" y="13682"/>
                    <a:pt x="224" y="20728"/>
                  </a:cubicBezTo>
                </a:path>
              </a:pathLst>
            </a:custGeom>
            <a:noFill/>
            <a:ln w="12125" cap="flat" cmpd="sng">
              <a:solidFill>
                <a:schemeClr val="dk1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46"/>
            <p:cNvSpPr/>
            <p:nvPr/>
          </p:nvSpPr>
          <p:spPr>
            <a:xfrm flipH="1">
              <a:off x="773592" y="3121418"/>
              <a:ext cx="245650" cy="190180"/>
            </a:xfrm>
            <a:custGeom>
              <a:avLst/>
              <a:gdLst/>
              <a:ahLst/>
              <a:cxnLst/>
              <a:rect l="l" t="t" r="r" b="b"/>
              <a:pathLst>
                <a:path w="11222" h="8687" fill="none" extrusionOk="0">
                  <a:moveTo>
                    <a:pt x="1" y="1"/>
                  </a:moveTo>
                  <a:cubicBezTo>
                    <a:pt x="1" y="1"/>
                    <a:pt x="8463" y="3170"/>
                    <a:pt x="11222" y="8687"/>
                  </a:cubicBezTo>
                </a:path>
              </a:pathLst>
            </a:custGeom>
            <a:noFill/>
            <a:ln w="12125" cap="flat" cmpd="sng">
              <a:solidFill>
                <a:schemeClr val="dk1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46"/>
            <p:cNvSpPr/>
            <p:nvPr/>
          </p:nvSpPr>
          <p:spPr>
            <a:xfrm flipH="1">
              <a:off x="818466" y="3112442"/>
              <a:ext cx="191800" cy="81637"/>
            </a:xfrm>
            <a:custGeom>
              <a:avLst/>
              <a:gdLst/>
              <a:ahLst/>
              <a:cxnLst/>
              <a:rect l="l" t="t" r="r" b="b"/>
              <a:pathLst>
                <a:path w="8762" h="3729" fill="none" extrusionOk="0">
                  <a:moveTo>
                    <a:pt x="8761" y="3729"/>
                  </a:moveTo>
                  <a:cubicBezTo>
                    <a:pt x="8761" y="3729"/>
                    <a:pt x="3058" y="1"/>
                    <a:pt x="1" y="485"/>
                  </a:cubicBezTo>
                </a:path>
              </a:pathLst>
            </a:custGeom>
            <a:noFill/>
            <a:ln w="12125" cap="flat" cmpd="sng">
              <a:solidFill>
                <a:schemeClr val="dk1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46"/>
            <p:cNvSpPr/>
            <p:nvPr/>
          </p:nvSpPr>
          <p:spPr>
            <a:xfrm flipH="1">
              <a:off x="2646435" y="2616227"/>
              <a:ext cx="84058" cy="284865"/>
            </a:xfrm>
            <a:custGeom>
              <a:avLst/>
              <a:gdLst/>
              <a:ahLst/>
              <a:cxnLst/>
              <a:rect l="l" t="t" r="r" b="b"/>
              <a:pathLst>
                <a:path w="3840" h="13012" fill="none" extrusionOk="0">
                  <a:moveTo>
                    <a:pt x="0" y="1"/>
                  </a:moveTo>
                  <a:cubicBezTo>
                    <a:pt x="2610" y="3803"/>
                    <a:pt x="3840" y="8389"/>
                    <a:pt x="3504" y="13011"/>
                  </a:cubicBezTo>
                </a:path>
              </a:pathLst>
            </a:custGeom>
            <a:noFill/>
            <a:ln w="12125" cap="flat" cmpd="sng">
              <a:solidFill>
                <a:schemeClr val="dk1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46"/>
            <p:cNvSpPr/>
            <p:nvPr/>
          </p:nvSpPr>
          <p:spPr>
            <a:xfrm flipH="1">
              <a:off x="1914222" y="1717986"/>
              <a:ext cx="85721" cy="36057"/>
            </a:xfrm>
            <a:custGeom>
              <a:avLst/>
              <a:gdLst/>
              <a:ahLst/>
              <a:cxnLst/>
              <a:rect l="l" t="t" r="r" b="b"/>
              <a:pathLst>
                <a:path w="3916" h="1647" extrusionOk="0">
                  <a:moveTo>
                    <a:pt x="3915" y="1"/>
                  </a:moveTo>
                  <a:lnTo>
                    <a:pt x="3915" y="1"/>
                  </a:lnTo>
                  <a:cubicBezTo>
                    <a:pt x="3729" y="38"/>
                    <a:pt x="3543" y="113"/>
                    <a:pt x="3356" y="150"/>
                  </a:cubicBezTo>
                  <a:cubicBezTo>
                    <a:pt x="3207" y="225"/>
                    <a:pt x="3021" y="262"/>
                    <a:pt x="2872" y="336"/>
                  </a:cubicBezTo>
                  <a:cubicBezTo>
                    <a:pt x="2536" y="448"/>
                    <a:pt x="2238" y="560"/>
                    <a:pt x="1940" y="635"/>
                  </a:cubicBezTo>
                  <a:cubicBezTo>
                    <a:pt x="1641" y="746"/>
                    <a:pt x="1343" y="821"/>
                    <a:pt x="1045" y="858"/>
                  </a:cubicBezTo>
                  <a:cubicBezTo>
                    <a:pt x="896" y="877"/>
                    <a:pt x="737" y="877"/>
                    <a:pt x="565" y="877"/>
                  </a:cubicBezTo>
                  <a:cubicBezTo>
                    <a:pt x="392" y="877"/>
                    <a:pt x="206" y="877"/>
                    <a:pt x="1" y="896"/>
                  </a:cubicBezTo>
                  <a:cubicBezTo>
                    <a:pt x="113" y="1045"/>
                    <a:pt x="262" y="1194"/>
                    <a:pt x="411" y="1306"/>
                  </a:cubicBezTo>
                  <a:cubicBezTo>
                    <a:pt x="597" y="1418"/>
                    <a:pt x="784" y="1529"/>
                    <a:pt x="970" y="1567"/>
                  </a:cubicBezTo>
                  <a:cubicBezTo>
                    <a:pt x="1161" y="1619"/>
                    <a:pt x="1359" y="1646"/>
                    <a:pt x="1554" y="1646"/>
                  </a:cubicBezTo>
                  <a:cubicBezTo>
                    <a:pt x="1779" y="1646"/>
                    <a:pt x="2001" y="1609"/>
                    <a:pt x="2200" y="1529"/>
                  </a:cubicBezTo>
                  <a:cubicBezTo>
                    <a:pt x="2611" y="1418"/>
                    <a:pt x="2946" y="1231"/>
                    <a:pt x="3244" y="970"/>
                  </a:cubicBezTo>
                  <a:cubicBezTo>
                    <a:pt x="3393" y="821"/>
                    <a:pt x="3505" y="672"/>
                    <a:pt x="3617" y="523"/>
                  </a:cubicBezTo>
                  <a:cubicBezTo>
                    <a:pt x="3766" y="374"/>
                    <a:pt x="3841" y="187"/>
                    <a:pt x="3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46"/>
            <p:cNvSpPr/>
            <p:nvPr/>
          </p:nvSpPr>
          <p:spPr>
            <a:xfrm rot="-1274568">
              <a:off x="2070972" y="1482778"/>
              <a:ext cx="39198" cy="43273"/>
            </a:xfrm>
            <a:custGeom>
              <a:avLst/>
              <a:gdLst/>
              <a:ahLst/>
              <a:cxnLst/>
              <a:rect l="l" t="t" r="r" b="b"/>
              <a:pathLst>
                <a:path w="1568" h="1731" extrusionOk="0">
                  <a:moveTo>
                    <a:pt x="824" y="1"/>
                  </a:moveTo>
                  <a:cubicBezTo>
                    <a:pt x="502" y="1"/>
                    <a:pt x="187" y="285"/>
                    <a:pt x="100" y="720"/>
                  </a:cubicBezTo>
                  <a:cubicBezTo>
                    <a:pt x="0" y="1187"/>
                    <a:pt x="200" y="1621"/>
                    <a:pt x="601" y="1721"/>
                  </a:cubicBezTo>
                  <a:cubicBezTo>
                    <a:pt x="635" y="1727"/>
                    <a:pt x="669" y="1730"/>
                    <a:pt x="704" y="1730"/>
                  </a:cubicBezTo>
                  <a:cubicBezTo>
                    <a:pt x="1040" y="1730"/>
                    <a:pt x="1377" y="1444"/>
                    <a:pt x="1468" y="1021"/>
                  </a:cubicBezTo>
                  <a:cubicBezTo>
                    <a:pt x="1568" y="554"/>
                    <a:pt x="1368" y="87"/>
                    <a:pt x="967" y="20"/>
                  </a:cubicBezTo>
                  <a:cubicBezTo>
                    <a:pt x="920" y="7"/>
                    <a:pt x="872" y="1"/>
                    <a:pt x="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46"/>
            <p:cNvSpPr/>
            <p:nvPr/>
          </p:nvSpPr>
          <p:spPr>
            <a:xfrm rot="-1274568">
              <a:off x="1860403" y="1495095"/>
              <a:ext cx="40048" cy="43273"/>
            </a:xfrm>
            <a:custGeom>
              <a:avLst/>
              <a:gdLst/>
              <a:ahLst/>
              <a:cxnLst/>
              <a:rect l="l" t="t" r="r" b="b"/>
              <a:pathLst>
                <a:path w="1602" h="1731" extrusionOk="0">
                  <a:moveTo>
                    <a:pt x="890" y="1"/>
                  </a:moveTo>
                  <a:cubicBezTo>
                    <a:pt x="534" y="1"/>
                    <a:pt x="221" y="287"/>
                    <a:pt x="100" y="711"/>
                  </a:cubicBezTo>
                  <a:cubicBezTo>
                    <a:pt x="0" y="1178"/>
                    <a:pt x="234" y="1645"/>
                    <a:pt x="601" y="1711"/>
                  </a:cubicBezTo>
                  <a:cubicBezTo>
                    <a:pt x="653" y="1724"/>
                    <a:pt x="705" y="1731"/>
                    <a:pt x="756" y="1731"/>
                  </a:cubicBezTo>
                  <a:cubicBezTo>
                    <a:pt x="1100" y="1731"/>
                    <a:pt x="1414" y="1450"/>
                    <a:pt x="1501" y="1044"/>
                  </a:cubicBezTo>
                  <a:cubicBezTo>
                    <a:pt x="1601" y="544"/>
                    <a:pt x="1368" y="110"/>
                    <a:pt x="1001" y="10"/>
                  </a:cubicBezTo>
                  <a:cubicBezTo>
                    <a:pt x="964" y="4"/>
                    <a:pt x="927" y="1"/>
                    <a:pt x="8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46"/>
            <p:cNvSpPr/>
            <p:nvPr/>
          </p:nvSpPr>
          <p:spPr>
            <a:xfrm>
              <a:off x="1731988" y="1594269"/>
              <a:ext cx="185150" cy="107525"/>
            </a:xfrm>
            <a:custGeom>
              <a:avLst/>
              <a:gdLst/>
              <a:ahLst/>
              <a:cxnLst/>
              <a:rect l="l" t="t" r="r" b="b"/>
              <a:pathLst>
                <a:path w="7406" h="4301" extrusionOk="0">
                  <a:moveTo>
                    <a:pt x="2866" y="0"/>
                  </a:moveTo>
                  <a:cubicBezTo>
                    <a:pt x="1520" y="0"/>
                    <a:pt x="445" y="511"/>
                    <a:pt x="267" y="1352"/>
                  </a:cubicBezTo>
                  <a:cubicBezTo>
                    <a:pt x="0" y="2486"/>
                    <a:pt x="1334" y="3720"/>
                    <a:pt x="3269" y="4154"/>
                  </a:cubicBezTo>
                  <a:cubicBezTo>
                    <a:pt x="3704" y="4253"/>
                    <a:pt x="4131" y="4300"/>
                    <a:pt x="4533" y="4300"/>
                  </a:cubicBezTo>
                  <a:cubicBezTo>
                    <a:pt x="5888" y="4300"/>
                    <a:pt x="6966" y="3769"/>
                    <a:pt x="7172" y="2920"/>
                  </a:cubicBezTo>
                  <a:cubicBezTo>
                    <a:pt x="7405" y="1819"/>
                    <a:pt x="6071" y="585"/>
                    <a:pt x="4170" y="151"/>
                  </a:cubicBezTo>
                  <a:cubicBezTo>
                    <a:pt x="3722" y="49"/>
                    <a:pt x="3281" y="0"/>
                    <a:pt x="2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46"/>
            <p:cNvSpPr/>
            <p:nvPr/>
          </p:nvSpPr>
          <p:spPr>
            <a:xfrm>
              <a:off x="2082183" y="1622470"/>
              <a:ext cx="40900" cy="77575"/>
            </a:xfrm>
            <a:custGeom>
              <a:avLst/>
              <a:gdLst/>
              <a:ahLst/>
              <a:cxnLst/>
              <a:rect l="l" t="t" r="r" b="b"/>
              <a:pathLst>
                <a:path w="1636" h="3103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768" y="201"/>
                    <a:pt x="301" y="668"/>
                    <a:pt x="168" y="1268"/>
                  </a:cubicBezTo>
                  <a:cubicBezTo>
                    <a:pt x="1" y="1868"/>
                    <a:pt x="468" y="2569"/>
                    <a:pt x="1135" y="3103"/>
                  </a:cubicBezTo>
                  <a:cubicBezTo>
                    <a:pt x="1335" y="2469"/>
                    <a:pt x="1402" y="1001"/>
                    <a:pt x="16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6"/>
            <p:cNvSpPr/>
            <p:nvPr/>
          </p:nvSpPr>
          <p:spPr>
            <a:xfrm>
              <a:off x="1783694" y="1422875"/>
              <a:ext cx="182100" cy="196200"/>
            </a:xfrm>
            <a:prstGeom prst="ellipse">
              <a:avLst/>
            </a:pr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46"/>
            <p:cNvSpPr/>
            <p:nvPr/>
          </p:nvSpPr>
          <p:spPr>
            <a:xfrm flipH="1">
              <a:off x="1783049" y="1424662"/>
              <a:ext cx="181993" cy="197514"/>
            </a:xfrm>
            <a:custGeom>
              <a:avLst/>
              <a:gdLst/>
              <a:ahLst/>
              <a:cxnLst/>
              <a:rect l="l" t="t" r="r" b="b"/>
              <a:pathLst>
                <a:path w="8314" h="9022" fill="none" extrusionOk="0">
                  <a:moveTo>
                    <a:pt x="8314" y="4511"/>
                  </a:moveTo>
                  <a:cubicBezTo>
                    <a:pt x="8314" y="7009"/>
                    <a:pt x="6450" y="9022"/>
                    <a:pt x="4139" y="9022"/>
                  </a:cubicBezTo>
                  <a:cubicBezTo>
                    <a:pt x="1864" y="9022"/>
                    <a:pt x="0" y="7009"/>
                    <a:pt x="0" y="4511"/>
                  </a:cubicBezTo>
                  <a:cubicBezTo>
                    <a:pt x="0" y="2013"/>
                    <a:pt x="1864" y="0"/>
                    <a:pt x="4139" y="0"/>
                  </a:cubicBezTo>
                  <a:cubicBezTo>
                    <a:pt x="6450" y="0"/>
                    <a:pt x="8314" y="2013"/>
                    <a:pt x="8314" y="4511"/>
                  </a:cubicBezTo>
                  <a:close/>
                </a:path>
              </a:pathLst>
            </a:custGeom>
            <a:solidFill>
              <a:schemeClr val="lt2"/>
            </a:solidFill>
            <a:ln w="12125" cap="flat" cmpd="sng">
              <a:solidFill>
                <a:schemeClr val="lt2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46"/>
            <p:cNvSpPr/>
            <p:nvPr/>
          </p:nvSpPr>
          <p:spPr>
            <a:xfrm>
              <a:off x="2047225" y="1414425"/>
              <a:ext cx="138900" cy="196200"/>
            </a:xfrm>
            <a:prstGeom prst="ellipse">
              <a:avLst/>
            </a:pr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46"/>
            <p:cNvSpPr/>
            <p:nvPr/>
          </p:nvSpPr>
          <p:spPr>
            <a:xfrm flipH="1">
              <a:off x="2046627" y="1414854"/>
              <a:ext cx="138761" cy="197536"/>
            </a:xfrm>
            <a:custGeom>
              <a:avLst/>
              <a:gdLst/>
              <a:ahLst/>
              <a:cxnLst/>
              <a:rect l="l" t="t" r="r" b="b"/>
              <a:pathLst>
                <a:path w="6339" h="9023" fill="none" extrusionOk="0">
                  <a:moveTo>
                    <a:pt x="6339" y="4512"/>
                  </a:moveTo>
                  <a:cubicBezTo>
                    <a:pt x="6339" y="7009"/>
                    <a:pt x="4922" y="9022"/>
                    <a:pt x="3170" y="9022"/>
                  </a:cubicBezTo>
                  <a:cubicBezTo>
                    <a:pt x="1418" y="9022"/>
                    <a:pt x="1" y="7009"/>
                    <a:pt x="1" y="4512"/>
                  </a:cubicBezTo>
                  <a:cubicBezTo>
                    <a:pt x="1" y="2014"/>
                    <a:pt x="1418" y="1"/>
                    <a:pt x="3170" y="1"/>
                  </a:cubicBezTo>
                  <a:cubicBezTo>
                    <a:pt x="4922" y="1"/>
                    <a:pt x="6339" y="2014"/>
                    <a:pt x="6339" y="4512"/>
                  </a:cubicBezTo>
                  <a:close/>
                </a:path>
              </a:pathLst>
            </a:custGeom>
            <a:solidFill>
              <a:schemeClr val="lt2"/>
            </a:solidFill>
            <a:ln w="12125" cap="flat" cmpd="sng">
              <a:solidFill>
                <a:schemeClr val="lt2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46"/>
            <p:cNvSpPr/>
            <p:nvPr/>
          </p:nvSpPr>
          <p:spPr>
            <a:xfrm rot="-1274310">
              <a:off x="1978793" y="1448827"/>
              <a:ext cx="81517" cy="206821"/>
            </a:xfrm>
            <a:custGeom>
              <a:avLst/>
              <a:gdLst/>
              <a:ahLst/>
              <a:cxnLst/>
              <a:rect l="l" t="t" r="r" b="b"/>
              <a:pathLst>
                <a:path w="3471" h="8807" fill="none" extrusionOk="0">
                  <a:moveTo>
                    <a:pt x="2036" y="0"/>
                  </a:moveTo>
                  <a:cubicBezTo>
                    <a:pt x="2036" y="0"/>
                    <a:pt x="3470" y="8039"/>
                    <a:pt x="2603" y="8406"/>
                  </a:cubicBezTo>
                  <a:cubicBezTo>
                    <a:pt x="1769" y="8806"/>
                    <a:pt x="1" y="8139"/>
                    <a:pt x="1" y="8139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B29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46"/>
            <p:cNvSpPr/>
            <p:nvPr/>
          </p:nvSpPr>
          <p:spPr>
            <a:xfrm flipH="1">
              <a:off x="1965021" y="1467900"/>
              <a:ext cx="81628" cy="56351"/>
            </a:xfrm>
            <a:custGeom>
              <a:avLst/>
              <a:gdLst/>
              <a:ahLst/>
              <a:cxnLst/>
              <a:rect l="l" t="t" r="r" b="b"/>
              <a:pathLst>
                <a:path w="3729" h="2574" fill="none" extrusionOk="0">
                  <a:moveTo>
                    <a:pt x="1" y="2089"/>
                  </a:moveTo>
                  <a:cubicBezTo>
                    <a:pt x="1" y="2089"/>
                    <a:pt x="2237" y="1"/>
                    <a:pt x="3728" y="2573"/>
                  </a:cubicBezTo>
                </a:path>
              </a:pathLst>
            </a:custGeom>
            <a:solidFill>
              <a:schemeClr val="lt2"/>
            </a:solidFill>
            <a:ln w="12125" cap="flat" cmpd="sng">
              <a:solidFill>
                <a:schemeClr val="lt2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46"/>
            <p:cNvSpPr/>
            <p:nvPr/>
          </p:nvSpPr>
          <p:spPr>
            <a:xfrm flipH="1">
              <a:off x="3231532" y="1968209"/>
              <a:ext cx="61226" cy="68567"/>
            </a:xfrm>
            <a:custGeom>
              <a:avLst/>
              <a:gdLst/>
              <a:ahLst/>
              <a:cxnLst/>
              <a:rect l="l" t="t" r="r" b="b"/>
              <a:pathLst>
                <a:path w="2797" h="3132" extrusionOk="0">
                  <a:moveTo>
                    <a:pt x="0" y="0"/>
                  </a:moveTo>
                  <a:cubicBezTo>
                    <a:pt x="38" y="373"/>
                    <a:pt x="112" y="709"/>
                    <a:pt x="261" y="1081"/>
                  </a:cubicBezTo>
                  <a:cubicBezTo>
                    <a:pt x="448" y="1417"/>
                    <a:pt x="634" y="1715"/>
                    <a:pt x="858" y="2013"/>
                  </a:cubicBezTo>
                  <a:cubicBezTo>
                    <a:pt x="1119" y="2312"/>
                    <a:pt x="1380" y="2573"/>
                    <a:pt x="1715" y="2759"/>
                  </a:cubicBezTo>
                  <a:cubicBezTo>
                    <a:pt x="2014" y="2983"/>
                    <a:pt x="2386" y="3095"/>
                    <a:pt x="2796" y="3132"/>
                  </a:cubicBezTo>
                  <a:cubicBezTo>
                    <a:pt x="2498" y="2908"/>
                    <a:pt x="2200" y="2722"/>
                    <a:pt x="1939" y="2461"/>
                  </a:cubicBezTo>
                  <a:cubicBezTo>
                    <a:pt x="1678" y="2237"/>
                    <a:pt x="1454" y="1976"/>
                    <a:pt x="1231" y="1715"/>
                  </a:cubicBezTo>
                  <a:cubicBezTo>
                    <a:pt x="821" y="1156"/>
                    <a:pt x="410" y="59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4" name="Google Shape;1754;p46"/>
          <p:cNvGrpSpPr/>
          <p:nvPr/>
        </p:nvGrpSpPr>
        <p:grpSpPr>
          <a:xfrm>
            <a:off x="3147744" y="276214"/>
            <a:ext cx="768736" cy="2903224"/>
            <a:chOff x="3412694" y="590558"/>
            <a:chExt cx="543507" cy="2052619"/>
          </a:xfrm>
        </p:grpSpPr>
        <p:sp>
          <p:nvSpPr>
            <p:cNvPr id="1755" name="Google Shape;1755;p46"/>
            <p:cNvSpPr/>
            <p:nvPr/>
          </p:nvSpPr>
          <p:spPr>
            <a:xfrm flipH="1">
              <a:off x="3554694" y="608510"/>
              <a:ext cx="260338" cy="14712"/>
            </a:xfrm>
            <a:custGeom>
              <a:avLst/>
              <a:gdLst/>
              <a:ahLst/>
              <a:cxnLst/>
              <a:rect l="l" t="t" r="r" b="b"/>
              <a:pathLst>
                <a:path w="11893" h="672" extrusionOk="0">
                  <a:moveTo>
                    <a:pt x="0" y="0"/>
                  </a:moveTo>
                  <a:lnTo>
                    <a:pt x="0" y="671"/>
                  </a:lnTo>
                  <a:lnTo>
                    <a:pt x="11893" y="671"/>
                  </a:lnTo>
                  <a:lnTo>
                    <a:pt x="118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6"/>
            <p:cNvSpPr/>
            <p:nvPr/>
          </p:nvSpPr>
          <p:spPr>
            <a:xfrm flipH="1">
              <a:off x="3495110" y="745622"/>
              <a:ext cx="376223" cy="14712"/>
            </a:xfrm>
            <a:custGeom>
              <a:avLst/>
              <a:gdLst/>
              <a:ahLst/>
              <a:cxnLst/>
              <a:rect l="l" t="t" r="r" b="b"/>
              <a:pathLst>
                <a:path w="17187" h="672" extrusionOk="0">
                  <a:moveTo>
                    <a:pt x="0" y="0"/>
                  </a:moveTo>
                  <a:lnTo>
                    <a:pt x="0" y="671"/>
                  </a:lnTo>
                  <a:lnTo>
                    <a:pt x="17186" y="671"/>
                  </a:lnTo>
                  <a:lnTo>
                    <a:pt x="171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46"/>
            <p:cNvSpPr/>
            <p:nvPr/>
          </p:nvSpPr>
          <p:spPr>
            <a:xfrm flipH="1">
              <a:off x="3495110" y="885997"/>
              <a:ext cx="376223" cy="14712"/>
            </a:xfrm>
            <a:custGeom>
              <a:avLst/>
              <a:gdLst/>
              <a:ahLst/>
              <a:cxnLst/>
              <a:rect l="l" t="t" r="r" b="b"/>
              <a:pathLst>
                <a:path w="17187" h="672" extrusionOk="0">
                  <a:moveTo>
                    <a:pt x="0" y="0"/>
                  </a:moveTo>
                  <a:lnTo>
                    <a:pt x="0" y="671"/>
                  </a:lnTo>
                  <a:lnTo>
                    <a:pt x="17186" y="671"/>
                  </a:lnTo>
                  <a:lnTo>
                    <a:pt x="171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46"/>
            <p:cNvSpPr/>
            <p:nvPr/>
          </p:nvSpPr>
          <p:spPr>
            <a:xfrm flipH="1">
              <a:off x="3495110" y="1031276"/>
              <a:ext cx="376223" cy="13880"/>
            </a:xfrm>
            <a:custGeom>
              <a:avLst/>
              <a:gdLst/>
              <a:ahLst/>
              <a:cxnLst/>
              <a:rect l="l" t="t" r="r" b="b"/>
              <a:pathLst>
                <a:path w="17187" h="634" extrusionOk="0">
                  <a:moveTo>
                    <a:pt x="0" y="0"/>
                  </a:moveTo>
                  <a:lnTo>
                    <a:pt x="0" y="634"/>
                  </a:lnTo>
                  <a:lnTo>
                    <a:pt x="17186" y="634"/>
                  </a:lnTo>
                  <a:lnTo>
                    <a:pt x="171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6"/>
            <p:cNvSpPr/>
            <p:nvPr/>
          </p:nvSpPr>
          <p:spPr>
            <a:xfrm flipH="1">
              <a:off x="3560408" y="1155319"/>
              <a:ext cx="230151" cy="14712"/>
            </a:xfrm>
            <a:custGeom>
              <a:avLst/>
              <a:gdLst/>
              <a:ahLst/>
              <a:cxnLst/>
              <a:rect l="l" t="t" r="r" b="b"/>
              <a:pathLst>
                <a:path w="10514" h="672" extrusionOk="0">
                  <a:moveTo>
                    <a:pt x="1" y="1"/>
                  </a:moveTo>
                  <a:lnTo>
                    <a:pt x="1" y="672"/>
                  </a:lnTo>
                  <a:lnTo>
                    <a:pt x="10514" y="672"/>
                  </a:lnTo>
                  <a:lnTo>
                    <a:pt x="105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46"/>
            <p:cNvSpPr/>
            <p:nvPr/>
          </p:nvSpPr>
          <p:spPr>
            <a:xfrm flipH="1">
              <a:off x="3597117" y="1382212"/>
              <a:ext cx="168947" cy="14712"/>
            </a:xfrm>
            <a:custGeom>
              <a:avLst/>
              <a:gdLst/>
              <a:ahLst/>
              <a:cxnLst/>
              <a:rect l="l" t="t" r="r" b="b"/>
              <a:pathLst>
                <a:path w="7718" h="672" extrusionOk="0">
                  <a:moveTo>
                    <a:pt x="0" y="0"/>
                  </a:moveTo>
                  <a:lnTo>
                    <a:pt x="0" y="671"/>
                  </a:lnTo>
                  <a:lnTo>
                    <a:pt x="7717" y="671"/>
                  </a:lnTo>
                  <a:lnTo>
                    <a:pt x="77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46"/>
            <p:cNvSpPr/>
            <p:nvPr/>
          </p:nvSpPr>
          <p:spPr>
            <a:xfrm flipH="1">
              <a:off x="3560408" y="1513611"/>
              <a:ext cx="266861" cy="13902"/>
            </a:xfrm>
            <a:custGeom>
              <a:avLst/>
              <a:gdLst/>
              <a:ahLst/>
              <a:cxnLst/>
              <a:rect l="l" t="t" r="r" b="b"/>
              <a:pathLst>
                <a:path w="12191" h="635" extrusionOk="0">
                  <a:moveTo>
                    <a:pt x="0" y="1"/>
                  </a:moveTo>
                  <a:lnTo>
                    <a:pt x="0" y="634"/>
                  </a:lnTo>
                  <a:lnTo>
                    <a:pt x="12191" y="634"/>
                  </a:lnTo>
                  <a:lnTo>
                    <a:pt x="121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46"/>
            <p:cNvSpPr/>
            <p:nvPr/>
          </p:nvSpPr>
          <p:spPr>
            <a:xfrm flipH="1">
              <a:off x="3560408" y="1663772"/>
              <a:ext cx="259528" cy="13902"/>
            </a:xfrm>
            <a:custGeom>
              <a:avLst/>
              <a:gdLst/>
              <a:ahLst/>
              <a:cxnLst/>
              <a:rect l="l" t="t" r="r" b="b"/>
              <a:pathLst>
                <a:path w="11856" h="635" extrusionOk="0">
                  <a:moveTo>
                    <a:pt x="1" y="1"/>
                  </a:moveTo>
                  <a:lnTo>
                    <a:pt x="1" y="635"/>
                  </a:lnTo>
                  <a:lnTo>
                    <a:pt x="11856" y="635"/>
                  </a:lnTo>
                  <a:lnTo>
                    <a:pt x="118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6"/>
            <p:cNvSpPr/>
            <p:nvPr/>
          </p:nvSpPr>
          <p:spPr>
            <a:xfrm flipH="1">
              <a:off x="3594687" y="1799265"/>
              <a:ext cx="174638" cy="14712"/>
            </a:xfrm>
            <a:custGeom>
              <a:avLst/>
              <a:gdLst/>
              <a:ahLst/>
              <a:cxnLst/>
              <a:rect l="l" t="t" r="r" b="b"/>
              <a:pathLst>
                <a:path w="7978" h="672" extrusionOk="0">
                  <a:moveTo>
                    <a:pt x="0" y="0"/>
                  </a:moveTo>
                  <a:lnTo>
                    <a:pt x="0" y="671"/>
                  </a:lnTo>
                  <a:lnTo>
                    <a:pt x="7978" y="671"/>
                  </a:lnTo>
                  <a:lnTo>
                    <a:pt x="79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46"/>
            <p:cNvSpPr/>
            <p:nvPr/>
          </p:nvSpPr>
          <p:spPr>
            <a:xfrm flipH="1">
              <a:off x="3594687" y="2032682"/>
              <a:ext cx="174638" cy="13902"/>
            </a:xfrm>
            <a:custGeom>
              <a:avLst/>
              <a:gdLst/>
              <a:ahLst/>
              <a:cxnLst/>
              <a:rect l="l" t="t" r="r" b="b"/>
              <a:pathLst>
                <a:path w="7978" h="635" extrusionOk="0">
                  <a:moveTo>
                    <a:pt x="0" y="0"/>
                  </a:moveTo>
                  <a:lnTo>
                    <a:pt x="0" y="634"/>
                  </a:lnTo>
                  <a:lnTo>
                    <a:pt x="7978" y="634"/>
                  </a:lnTo>
                  <a:lnTo>
                    <a:pt x="79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46"/>
            <p:cNvSpPr/>
            <p:nvPr/>
          </p:nvSpPr>
          <p:spPr>
            <a:xfrm flipH="1">
              <a:off x="3516343" y="2176319"/>
              <a:ext cx="332969" cy="13902"/>
            </a:xfrm>
            <a:custGeom>
              <a:avLst/>
              <a:gdLst/>
              <a:ahLst/>
              <a:cxnLst/>
              <a:rect l="l" t="t" r="r" b="b"/>
              <a:pathLst>
                <a:path w="15211" h="635" extrusionOk="0">
                  <a:moveTo>
                    <a:pt x="1" y="1"/>
                  </a:moveTo>
                  <a:lnTo>
                    <a:pt x="1" y="634"/>
                  </a:lnTo>
                  <a:lnTo>
                    <a:pt x="15211" y="634"/>
                  </a:lnTo>
                  <a:lnTo>
                    <a:pt x="152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46"/>
            <p:cNvSpPr/>
            <p:nvPr/>
          </p:nvSpPr>
          <p:spPr>
            <a:xfrm flipH="1">
              <a:off x="3484515" y="2304456"/>
              <a:ext cx="399887" cy="13902"/>
            </a:xfrm>
            <a:custGeom>
              <a:avLst/>
              <a:gdLst/>
              <a:ahLst/>
              <a:cxnLst/>
              <a:rect l="l" t="t" r="r" b="b"/>
              <a:pathLst>
                <a:path w="18268" h="635" extrusionOk="0">
                  <a:moveTo>
                    <a:pt x="1" y="1"/>
                  </a:moveTo>
                  <a:lnTo>
                    <a:pt x="1" y="634"/>
                  </a:lnTo>
                  <a:lnTo>
                    <a:pt x="18268" y="634"/>
                  </a:lnTo>
                  <a:lnTo>
                    <a:pt x="182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46"/>
            <p:cNvSpPr/>
            <p:nvPr/>
          </p:nvSpPr>
          <p:spPr>
            <a:xfrm flipH="1">
              <a:off x="3496752" y="2448093"/>
              <a:ext cx="370510" cy="14712"/>
            </a:xfrm>
            <a:custGeom>
              <a:avLst/>
              <a:gdLst/>
              <a:ahLst/>
              <a:cxnLst/>
              <a:rect l="l" t="t" r="r" b="b"/>
              <a:pathLst>
                <a:path w="16926" h="672" extrusionOk="0">
                  <a:moveTo>
                    <a:pt x="0" y="1"/>
                  </a:moveTo>
                  <a:lnTo>
                    <a:pt x="0" y="672"/>
                  </a:lnTo>
                  <a:lnTo>
                    <a:pt x="16925" y="672"/>
                  </a:lnTo>
                  <a:lnTo>
                    <a:pt x="169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46"/>
            <p:cNvSpPr/>
            <p:nvPr/>
          </p:nvSpPr>
          <p:spPr>
            <a:xfrm flipH="1">
              <a:off x="3574286" y="2574609"/>
              <a:ext cx="229320" cy="13902"/>
            </a:xfrm>
            <a:custGeom>
              <a:avLst/>
              <a:gdLst/>
              <a:ahLst/>
              <a:cxnLst/>
              <a:rect l="l" t="t" r="r" b="b"/>
              <a:pathLst>
                <a:path w="10476" h="635" extrusionOk="0">
                  <a:moveTo>
                    <a:pt x="0" y="0"/>
                  </a:moveTo>
                  <a:lnTo>
                    <a:pt x="0" y="634"/>
                  </a:lnTo>
                  <a:lnTo>
                    <a:pt x="10476" y="634"/>
                  </a:lnTo>
                  <a:lnTo>
                    <a:pt x="104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46"/>
            <p:cNvSpPr/>
            <p:nvPr/>
          </p:nvSpPr>
          <p:spPr>
            <a:xfrm flipH="1">
              <a:off x="3597117" y="1382212"/>
              <a:ext cx="87341" cy="14712"/>
            </a:xfrm>
            <a:custGeom>
              <a:avLst/>
              <a:gdLst/>
              <a:ahLst/>
              <a:cxnLst/>
              <a:rect l="l" t="t" r="r" b="b"/>
              <a:pathLst>
                <a:path w="3990" h="672" extrusionOk="0">
                  <a:moveTo>
                    <a:pt x="0" y="0"/>
                  </a:moveTo>
                  <a:lnTo>
                    <a:pt x="0" y="671"/>
                  </a:lnTo>
                  <a:lnTo>
                    <a:pt x="3989" y="671"/>
                  </a:lnTo>
                  <a:lnTo>
                    <a:pt x="39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46"/>
            <p:cNvSpPr/>
            <p:nvPr/>
          </p:nvSpPr>
          <p:spPr>
            <a:xfrm flipH="1">
              <a:off x="3594687" y="1799265"/>
              <a:ext cx="89771" cy="14712"/>
            </a:xfrm>
            <a:custGeom>
              <a:avLst/>
              <a:gdLst/>
              <a:ahLst/>
              <a:cxnLst/>
              <a:rect l="l" t="t" r="r" b="b"/>
              <a:pathLst>
                <a:path w="4101" h="672" extrusionOk="0">
                  <a:moveTo>
                    <a:pt x="0" y="0"/>
                  </a:moveTo>
                  <a:lnTo>
                    <a:pt x="0" y="671"/>
                  </a:lnTo>
                  <a:lnTo>
                    <a:pt x="4101" y="67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6"/>
            <p:cNvSpPr/>
            <p:nvPr/>
          </p:nvSpPr>
          <p:spPr>
            <a:xfrm flipH="1">
              <a:off x="3594687" y="2032682"/>
              <a:ext cx="89771" cy="13902"/>
            </a:xfrm>
            <a:custGeom>
              <a:avLst/>
              <a:gdLst/>
              <a:ahLst/>
              <a:cxnLst/>
              <a:rect l="l" t="t" r="r" b="b"/>
              <a:pathLst>
                <a:path w="4101" h="635" extrusionOk="0">
                  <a:moveTo>
                    <a:pt x="0" y="0"/>
                  </a:moveTo>
                  <a:lnTo>
                    <a:pt x="0" y="634"/>
                  </a:lnTo>
                  <a:lnTo>
                    <a:pt x="4101" y="634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46"/>
            <p:cNvSpPr/>
            <p:nvPr/>
          </p:nvSpPr>
          <p:spPr>
            <a:xfrm flipH="1">
              <a:off x="3574286" y="2574609"/>
              <a:ext cx="110172" cy="13902"/>
            </a:xfrm>
            <a:custGeom>
              <a:avLst/>
              <a:gdLst/>
              <a:ahLst/>
              <a:cxnLst/>
              <a:rect l="l" t="t" r="r" b="b"/>
              <a:pathLst>
                <a:path w="5033" h="635" extrusionOk="0">
                  <a:moveTo>
                    <a:pt x="0" y="0"/>
                  </a:moveTo>
                  <a:lnTo>
                    <a:pt x="0" y="634"/>
                  </a:lnTo>
                  <a:lnTo>
                    <a:pt x="5033" y="634"/>
                  </a:lnTo>
                  <a:lnTo>
                    <a:pt x="50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46"/>
            <p:cNvSpPr/>
            <p:nvPr/>
          </p:nvSpPr>
          <p:spPr>
            <a:xfrm flipH="1">
              <a:off x="3560408" y="1155319"/>
              <a:ext cx="124051" cy="14712"/>
            </a:xfrm>
            <a:custGeom>
              <a:avLst/>
              <a:gdLst/>
              <a:ahLst/>
              <a:cxnLst/>
              <a:rect l="l" t="t" r="r" b="b"/>
              <a:pathLst>
                <a:path w="5667" h="672" extrusionOk="0">
                  <a:moveTo>
                    <a:pt x="0" y="1"/>
                  </a:moveTo>
                  <a:lnTo>
                    <a:pt x="0" y="672"/>
                  </a:lnTo>
                  <a:lnTo>
                    <a:pt x="5667" y="672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6"/>
            <p:cNvSpPr/>
            <p:nvPr/>
          </p:nvSpPr>
          <p:spPr>
            <a:xfrm flipH="1">
              <a:off x="3560408" y="1513611"/>
              <a:ext cx="124051" cy="13902"/>
            </a:xfrm>
            <a:custGeom>
              <a:avLst/>
              <a:gdLst/>
              <a:ahLst/>
              <a:cxnLst/>
              <a:rect l="l" t="t" r="r" b="b"/>
              <a:pathLst>
                <a:path w="5667" h="635" extrusionOk="0">
                  <a:moveTo>
                    <a:pt x="0" y="1"/>
                  </a:moveTo>
                  <a:lnTo>
                    <a:pt x="0" y="634"/>
                  </a:lnTo>
                  <a:lnTo>
                    <a:pt x="5667" y="634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6"/>
            <p:cNvSpPr/>
            <p:nvPr/>
          </p:nvSpPr>
          <p:spPr>
            <a:xfrm flipH="1">
              <a:off x="3560408" y="1663772"/>
              <a:ext cx="124051" cy="13902"/>
            </a:xfrm>
            <a:custGeom>
              <a:avLst/>
              <a:gdLst/>
              <a:ahLst/>
              <a:cxnLst/>
              <a:rect l="l" t="t" r="r" b="b"/>
              <a:pathLst>
                <a:path w="5667" h="635" extrusionOk="0">
                  <a:moveTo>
                    <a:pt x="0" y="1"/>
                  </a:moveTo>
                  <a:lnTo>
                    <a:pt x="0" y="635"/>
                  </a:lnTo>
                  <a:lnTo>
                    <a:pt x="5667" y="635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6"/>
            <p:cNvSpPr/>
            <p:nvPr/>
          </p:nvSpPr>
          <p:spPr>
            <a:xfrm flipH="1">
              <a:off x="3554694" y="608510"/>
              <a:ext cx="129764" cy="14712"/>
            </a:xfrm>
            <a:custGeom>
              <a:avLst/>
              <a:gdLst/>
              <a:ahLst/>
              <a:cxnLst/>
              <a:rect l="l" t="t" r="r" b="b"/>
              <a:pathLst>
                <a:path w="5928" h="672" extrusionOk="0">
                  <a:moveTo>
                    <a:pt x="0" y="0"/>
                  </a:moveTo>
                  <a:lnTo>
                    <a:pt x="0" y="671"/>
                  </a:lnTo>
                  <a:lnTo>
                    <a:pt x="5928" y="671"/>
                  </a:lnTo>
                  <a:lnTo>
                    <a:pt x="59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6"/>
            <p:cNvSpPr/>
            <p:nvPr/>
          </p:nvSpPr>
          <p:spPr>
            <a:xfrm flipH="1">
              <a:off x="3516343" y="2176319"/>
              <a:ext cx="168115" cy="13902"/>
            </a:xfrm>
            <a:custGeom>
              <a:avLst/>
              <a:gdLst/>
              <a:ahLst/>
              <a:cxnLst/>
              <a:rect l="l" t="t" r="r" b="b"/>
              <a:pathLst>
                <a:path w="7680" h="635" extrusionOk="0">
                  <a:moveTo>
                    <a:pt x="0" y="1"/>
                  </a:moveTo>
                  <a:lnTo>
                    <a:pt x="0" y="634"/>
                  </a:lnTo>
                  <a:lnTo>
                    <a:pt x="7680" y="634"/>
                  </a:lnTo>
                  <a:lnTo>
                    <a:pt x="76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6"/>
            <p:cNvSpPr/>
            <p:nvPr/>
          </p:nvSpPr>
          <p:spPr>
            <a:xfrm flipH="1">
              <a:off x="3496752" y="2448093"/>
              <a:ext cx="187707" cy="14712"/>
            </a:xfrm>
            <a:custGeom>
              <a:avLst/>
              <a:gdLst/>
              <a:ahLst/>
              <a:cxnLst/>
              <a:rect l="l" t="t" r="r" b="b"/>
              <a:pathLst>
                <a:path w="8575" h="672" extrusionOk="0">
                  <a:moveTo>
                    <a:pt x="0" y="1"/>
                  </a:moveTo>
                  <a:lnTo>
                    <a:pt x="0" y="672"/>
                  </a:lnTo>
                  <a:lnTo>
                    <a:pt x="8574" y="672"/>
                  </a:lnTo>
                  <a:lnTo>
                    <a:pt x="85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6"/>
            <p:cNvSpPr/>
            <p:nvPr/>
          </p:nvSpPr>
          <p:spPr>
            <a:xfrm flipH="1">
              <a:off x="3495110" y="745622"/>
              <a:ext cx="189349" cy="14712"/>
            </a:xfrm>
            <a:custGeom>
              <a:avLst/>
              <a:gdLst/>
              <a:ahLst/>
              <a:cxnLst/>
              <a:rect l="l" t="t" r="r" b="b"/>
              <a:pathLst>
                <a:path w="8650" h="672" extrusionOk="0">
                  <a:moveTo>
                    <a:pt x="0" y="0"/>
                  </a:moveTo>
                  <a:lnTo>
                    <a:pt x="0" y="671"/>
                  </a:lnTo>
                  <a:lnTo>
                    <a:pt x="8649" y="671"/>
                  </a:lnTo>
                  <a:lnTo>
                    <a:pt x="86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6"/>
            <p:cNvSpPr/>
            <p:nvPr/>
          </p:nvSpPr>
          <p:spPr>
            <a:xfrm flipH="1">
              <a:off x="3495110" y="885997"/>
              <a:ext cx="189349" cy="14712"/>
            </a:xfrm>
            <a:custGeom>
              <a:avLst/>
              <a:gdLst/>
              <a:ahLst/>
              <a:cxnLst/>
              <a:rect l="l" t="t" r="r" b="b"/>
              <a:pathLst>
                <a:path w="8650" h="672" extrusionOk="0">
                  <a:moveTo>
                    <a:pt x="0" y="0"/>
                  </a:moveTo>
                  <a:lnTo>
                    <a:pt x="0" y="671"/>
                  </a:lnTo>
                  <a:lnTo>
                    <a:pt x="8649" y="671"/>
                  </a:lnTo>
                  <a:lnTo>
                    <a:pt x="86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6"/>
            <p:cNvSpPr/>
            <p:nvPr/>
          </p:nvSpPr>
          <p:spPr>
            <a:xfrm flipH="1">
              <a:off x="3495110" y="1031276"/>
              <a:ext cx="189349" cy="13880"/>
            </a:xfrm>
            <a:custGeom>
              <a:avLst/>
              <a:gdLst/>
              <a:ahLst/>
              <a:cxnLst/>
              <a:rect l="l" t="t" r="r" b="b"/>
              <a:pathLst>
                <a:path w="8650" h="634" extrusionOk="0">
                  <a:moveTo>
                    <a:pt x="0" y="0"/>
                  </a:moveTo>
                  <a:lnTo>
                    <a:pt x="0" y="634"/>
                  </a:lnTo>
                  <a:lnTo>
                    <a:pt x="8649" y="634"/>
                  </a:lnTo>
                  <a:lnTo>
                    <a:pt x="86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6"/>
            <p:cNvSpPr/>
            <p:nvPr/>
          </p:nvSpPr>
          <p:spPr>
            <a:xfrm flipH="1">
              <a:off x="3484515" y="2304456"/>
              <a:ext cx="199943" cy="13902"/>
            </a:xfrm>
            <a:custGeom>
              <a:avLst/>
              <a:gdLst/>
              <a:ahLst/>
              <a:cxnLst/>
              <a:rect l="l" t="t" r="r" b="b"/>
              <a:pathLst>
                <a:path w="9134" h="635" extrusionOk="0">
                  <a:moveTo>
                    <a:pt x="0" y="1"/>
                  </a:moveTo>
                  <a:lnTo>
                    <a:pt x="0" y="634"/>
                  </a:lnTo>
                  <a:lnTo>
                    <a:pt x="9134" y="634"/>
                  </a:lnTo>
                  <a:lnTo>
                    <a:pt x="91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6"/>
            <p:cNvSpPr/>
            <p:nvPr/>
          </p:nvSpPr>
          <p:spPr>
            <a:xfrm flipH="1">
              <a:off x="3526128" y="590558"/>
              <a:ext cx="47348" cy="47353"/>
            </a:xfrm>
            <a:custGeom>
              <a:avLst/>
              <a:gdLst/>
              <a:ahLst/>
              <a:cxnLst/>
              <a:rect l="l" t="t" r="r" b="b"/>
              <a:pathLst>
                <a:path w="2163" h="2163" extrusionOk="0">
                  <a:moveTo>
                    <a:pt x="1081" y="0"/>
                  </a:moveTo>
                  <a:cubicBezTo>
                    <a:pt x="485" y="0"/>
                    <a:pt x="0" y="485"/>
                    <a:pt x="0" y="1081"/>
                  </a:cubicBezTo>
                  <a:cubicBezTo>
                    <a:pt x="0" y="1678"/>
                    <a:pt x="485" y="2162"/>
                    <a:pt x="1081" y="2162"/>
                  </a:cubicBezTo>
                  <a:cubicBezTo>
                    <a:pt x="1678" y="2162"/>
                    <a:pt x="2162" y="1678"/>
                    <a:pt x="2162" y="1081"/>
                  </a:cubicBezTo>
                  <a:cubicBezTo>
                    <a:pt x="2162" y="485"/>
                    <a:pt x="1678" y="0"/>
                    <a:pt x="10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6"/>
            <p:cNvSpPr/>
            <p:nvPr/>
          </p:nvSpPr>
          <p:spPr>
            <a:xfrm flipH="1">
              <a:off x="3454307" y="712959"/>
              <a:ext cx="66130" cy="66137"/>
            </a:xfrm>
            <a:custGeom>
              <a:avLst/>
              <a:gdLst/>
              <a:ahLst/>
              <a:cxnLst/>
              <a:rect l="l" t="t" r="r" b="b"/>
              <a:pathLst>
                <a:path w="3021" h="3021" extrusionOk="0">
                  <a:moveTo>
                    <a:pt x="1529" y="1"/>
                  </a:moveTo>
                  <a:cubicBezTo>
                    <a:pt x="671" y="1"/>
                    <a:pt x="0" y="672"/>
                    <a:pt x="0" y="1492"/>
                  </a:cubicBezTo>
                  <a:cubicBezTo>
                    <a:pt x="0" y="2350"/>
                    <a:pt x="671" y="3021"/>
                    <a:pt x="1529" y="3021"/>
                  </a:cubicBezTo>
                  <a:cubicBezTo>
                    <a:pt x="2349" y="3021"/>
                    <a:pt x="3020" y="2350"/>
                    <a:pt x="3020" y="1492"/>
                  </a:cubicBezTo>
                  <a:cubicBezTo>
                    <a:pt x="3020" y="672"/>
                    <a:pt x="2349" y="1"/>
                    <a:pt x="15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6"/>
            <p:cNvSpPr/>
            <p:nvPr/>
          </p:nvSpPr>
          <p:spPr>
            <a:xfrm flipH="1">
              <a:off x="3432286" y="851713"/>
              <a:ext cx="82438" cy="82447"/>
            </a:xfrm>
            <a:custGeom>
              <a:avLst/>
              <a:gdLst/>
              <a:ahLst/>
              <a:cxnLst/>
              <a:rect l="l" t="t" r="r" b="b"/>
              <a:pathLst>
                <a:path w="3766" h="3766" extrusionOk="0">
                  <a:moveTo>
                    <a:pt x="1864" y="1"/>
                  </a:moveTo>
                  <a:cubicBezTo>
                    <a:pt x="858" y="1"/>
                    <a:pt x="0" y="858"/>
                    <a:pt x="0" y="1902"/>
                  </a:cubicBezTo>
                  <a:cubicBezTo>
                    <a:pt x="0" y="2946"/>
                    <a:pt x="858" y="3766"/>
                    <a:pt x="1864" y="3766"/>
                  </a:cubicBezTo>
                  <a:cubicBezTo>
                    <a:pt x="2908" y="3766"/>
                    <a:pt x="3766" y="2946"/>
                    <a:pt x="3766" y="1902"/>
                  </a:cubicBezTo>
                  <a:cubicBezTo>
                    <a:pt x="3766" y="858"/>
                    <a:pt x="2908" y="1"/>
                    <a:pt x="18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6"/>
            <p:cNvSpPr/>
            <p:nvPr/>
          </p:nvSpPr>
          <p:spPr>
            <a:xfrm flipH="1">
              <a:off x="3454307" y="987206"/>
              <a:ext cx="106123" cy="106113"/>
            </a:xfrm>
            <a:custGeom>
              <a:avLst/>
              <a:gdLst/>
              <a:ahLst/>
              <a:cxnLst/>
              <a:rect l="l" t="t" r="r" b="b"/>
              <a:pathLst>
                <a:path w="4848" h="4847" extrusionOk="0">
                  <a:moveTo>
                    <a:pt x="2424" y="0"/>
                  </a:moveTo>
                  <a:cubicBezTo>
                    <a:pt x="1082" y="0"/>
                    <a:pt x="1" y="1081"/>
                    <a:pt x="1" y="2423"/>
                  </a:cubicBezTo>
                  <a:cubicBezTo>
                    <a:pt x="1" y="3765"/>
                    <a:pt x="1082" y="4846"/>
                    <a:pt x="2424" y="4846"/>
                  </a:cubicBezTo>
                  <a:cubicBezTo>
                    <a:pt x="3766" y="4846"/>
                    <a:pt x="4847" y="3765"/>
                    <a:pt x="4847" y="2423"/>
                  </a:cubicBezTo>
                  <a:cubicBezTo>
                    <a:pt x="4847" y="1081"/>
                    <a:pt x="3766" y="0"/>
                    <a:pt x="24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6"/>
            <p:cNvSpPr/>
            <p:nvPr/>
          </p:nvSpPr>
          <p:spPr>
            <a:xfrm flipH="1">
              <a:off x="3520415" y="1113701"/>
              <a:ext cx="101219" cy="101231"/>
            </a:xfrm>
            <a:custGeom>
              <a:avLst/>
              <a:gdLst/>
              <a:ahLst/>
              <a:cxnLst/>
              <a:rect l="l" t="t" r="r" b="b"/>
              <a:pathLst>
                <a:path w="4624" h="4624" extrusionOk="0">
                  <a:moveTo>
                    <a:pt x="2312" y="0"/>
                  </a:moveTo>
                  <a:cubicBezTo>
                    <a:pt x="1045" y="0"/>
                    <a:pt x="1" y="1007"/>
                    <a:pt x="1" y="2312"/>
                  </a:cubicBezTo>
                  <a:cubicBezTo>
                    <a:pt x="1" y="3579"/>
                    <a:pt x="1045" y="4623"/>
                    <a:pt x="2312" y="4623"/>
                  </a:cubicBezTo>
                  <a:cubicBezTo>
                    <a:pt x="3580" y="4623"/>
                    <a:pt x="4623" y="3579"/>
                    <a:pt x="4623" y="2312"/>
                  </a:cubicBezTo>
                  <a:cubicBezTo>
                    <a:pt x="4623" y="1007"/>
                    <a:pt x="3580" y="0"/>
                    <a:pt x="23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6"/>
            <p:cNvSpPr/>
            <p:nvPr/>
          </p:nvSpPr>
          <p:spPr>
            <a:xfrm flipH="1">
              <a:off x="3649347" y="1221434"/>
              <a:ext cx="90603" cy="90613"/>
            </a:xfrm>
            <a:custGeom>
              <a:avLst/>
              <a:gdLst/>
              <a:ahLst/>
              <a:cxnLst/>
              <a:rect l="l" t="t" r="r" b="b"/>
              <a:pathLst>
                <a:path w="4139" h="4139" extrusionOk="0">
                  <a:moveTo>
                    <a:pt x="2088" y="0"/>
                  </a:moveTo>
                  <a:cubicBezTo>
                    <a:pt x="932" y="0"/>
                    <a:pt x="0" y="932"/>
                    <a:pt x="0" y="2051"/>
                  </a:cubicBezTo>
                  <a:cubicBezTo>
                    <a:pt x="0" y="3206"/>
                    <a:pt x="932" y="4138"/>
                    <a:pt x="2088" y="4138"/>
                  </a:cubicBezTo>
                  <a:cubicBezTo>
                    <a:pt x="3206" y="4138"/>
                    <a:pt x="4138" y="3206"/>
                    <a:pt x="4138" y="2051"/>
                  </a:cubicBezTo>
                  <a:cubicBezTo>
                    <a:pt x="4138" y="932"/>
                    <a:pt x="3206" y="0"/>
                    <a:pt x="20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6"/>
            <p:cNvSpPr/>
            <p:nvPr/>
          </p:nvSpPr>
          <p:spPr>
            <a:xfrm flipH="1">
              <a:off x="3735046" y="1354453"/>
              <a:ext cx="66940" cy="67779"/>
            </a:xfrm>
            <a:custGeom>
              <a:avLst/>
              <a:gdLst/>
              <a:ahLst/>
              <a:cxnLst/>
              <a:rect l="l" t="t" r="r" b="b"/>
              <a:pathLst>
                <a:path w="3058" h="3096" extrusionOk="0">
                  <a:moveTo>
                    <a:pt x="1529" y="1"/>
                  </a:moveTo>
                  <a:cubicBezTo>
                    <a:pt x="672" y="1"/>
                    <a:pt x="1" y="709"/>
                    <a:pt x="1" y="1529"/>
                  </a:cubicBezTo>
                  <a:cubicBezTo>
                    <a:pt x="1" y="2387"/>
                    <a:pt x="672" y="3095"/>
                    <a:pt x="1529" y="3095"/>
                  </a:cubicBezTo>
                  <a:cubicBezTo>
                    <a:pt x="2387" y="3095"/>
                    <a:pt x="3058" y="2387"/>
                    <a:pt x="3058" y="1529"/>
                  </a:cubicBezTo>
                  <a:cubicBezTo>
                    <a:pt x="3058" y="709"/>
                    <a:pt x="2387" y="1"/>
                    <a:pt x="15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6"/>
            <p:cNvSpPr/>
            <p:nvPr/>
          </p:nvSpPr>
          <p:spPr>
            <a:xfrm flipH="1">
              <a:off x="3801964" y="1494017"/>
              <a:ext cx="53871" cy="53067"/>
            </a:xfrm>
            <a:custGeom>
              <a:avLst/>
              <a:gdLst/>
              <a:ahLst/>
              <a:cxnLst/>
              <a:rect l="l" t="t" r="r" b="b"/>
              <a:pathLst>
                <a:path w="2461" h="2424" extrusionOk="0">
                  <a:moveTo>
                    <a:pt x="1231" y="1"/>
                  </a:moveTo>
                  <a:cubicBezTo>
                    <a:pt x="560" y="1"/>
                    <a:pt x="0" y="523"/>
                    <a:pt x="0" y="1231"/>
                  </a:cubicBezTo>
                  <a:cubicBezTo>
                    <a:pt x="0" y="1902"/>
                    <a:pt x="560" y="2424"/>
                    <a:pt x="1231" y="2424"/>
                  </a:cubicBezTo>
                  <a:cubicBezTo>
                    <a:pt x="1902" y="2424"/>
                    <a:pt x="2461" y="1902"/>
                    <a:pt x="2461" y="1231"/>
                  </a:cubicBezTo>
                  <a:cubicBezTo>
                    <a:pt x="2461" y="523"/>
                    <a:pt x="1902" y="1"/>
                    <a:pt x="12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6"/>
            <p:cNvSpPr/>
            <p:nvPr/>
          </p:nvSpPr>
          <p:spPr>
            <a:xfrm flipH="1">
              <a:off x="3801964" y="1648272"/>
              <a:ext cx="44896" cy="44923"/>
            </a:xfrm>
            <a:custGeom>
              <a:avLst/>
              <a:gdLst/>
              <a:ahLst/>
              <a:cxnLst/>
              <a:rect l="l" t="t" r="r" b="b"/>
              <a:pathLst>
                <a:path w="2051" h="2052" extrusionOk="0">
                  <a:moveTo>
                    <a:pt x="1044" y="1"/>
                  </a:moveTo>
                  <a:cubicBezTo>
                    <a:pt x="448" y="1"/>
                    <a:pt x="0" y="448"/>
                    <a:pt x="0" y="1007"/>
                  </a:cubicBezTo>
                  <a:cubicBezTo>
                    <a:pt x="0" y="1604"/>
                    <a:pt x="448" y="2051"/>
                    <a:pt x="1044" y="2051"/>
                  </a:cubicBezTo>
                  <a:cubicBezTo>
                    <a:pt x="1604" y="2051"/>
                    <a:pt x="2051" y="1604"/>
                    <a:pt x="2051" y="1007"/>
                  </a:cubicBezTo>
                  <a:cubicBezTo>
                    <a:pt x="2051" y="448"/>
                    <a:pt x="1604" y="1"/>
                    <a:pt x="10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6"/>
            <p:cNvSpPr/>
            <p:nvPr/>
          </p:nvSpPr>
          <p:spPr>
            <a:xfrm flipH="1">
              <a:off x="3747283" y="1785385"/>
              <a:ext cx="41635" cy="40830"/>
            </a:xfrm>
            <a:custGeom>
              <a:avLst/>
              <a:gdLst/>
              <a:ahLst/>
              <a:cxnLst/>
              <a:rect l="l" t="t" r="r" b="b"/>
              <a:pathLst>
                <a:path w="1902" h="1865" extrusionOk="0">
                  <a:moveTo>
                    <a:pt x="970" y="1"/>
                  </a:moveTo>
                  <a:cubicBezTo>
                    <a:pt x="448" y="1"/>
                    <a:pt x="0" y="411"/>
                    <a:pt x="0" y="933"/>
                  </a:cubicBezTo>
                  <a:cubicBezTo>
                    <a:pt x="0" y="1455"/>
                    <a:pt x="448" y="1865"/>
                    <a:pt x="970" y="1865"/>
                  </a:cubicBezTo>
                  <a:cubicBezTo>
                    <a:pt x="1492" y="1865"/>
                    <a:pt x="1902" y="1455"/>
                    <a:pt x="1902" y="933"/>
                  </a:cubicBezTo>
                  <a:cubicBezTo>
                    <a:pt x="1902" y="411"/>
                    <a:pt x="1492" y="1"/>
                    <a:pt x="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6"/>
            <p:cNvSpPr/>
            <p:nvPr/>
          </p:nvSpPr>
          <p:spPr>
            <a:xfrm flipH="1">
              <a:off x="3647727" y="1891498"/>
              <a:ext cx="46538" cy="47353"/>
            </a:xfrm>
            <a:custGeom>
              <a:avLst/>
              <a:gdLst/>
              <a:ahLst/>
              <a:cxnLst/>
              <a:rect l="l" t="t" r="r" b="b"/>
              <a:pathLst>
                <a:path w="2126" h="2163" extrusionOk="0">
                  <a:moveTo>
                    <a:pt x="1045" y="0"/>
                  </a:moveTo>
                  <a:cubicBezTo>
                    <a:pt x="448" y="0"/>
                    <a:pt x="1" y="485"/>
                    <a:pt x="1" y="1081"/>
                  </a:cubicBezTo>
                  <a:cubicBezTo>
                    <a:pt x="1" y="1678"/>
                    <a:pt x="448" y="2162"/>
                    <a:pt x="1045" y="2162"/>
                  </a:cubicBezTo>
                  <a:cubicBezTo>
                    <a:pt x="1641" y="2162"/>
                    <a:pt x="2126" y="1678"/>
                    <a:pt x="2126" y="1081"/>
                  </a:cubicBezTo>
                  <a:cubicBezTo>
                    <a:pt x="2126" y="485"/>
                    <a:pt x="1641" y="0"/>
                    <a:pt x="10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6"/>
            <p:cNvSpPr/>
            <p:nvPr/>
          </p:nvSpPr>
          <p:spPr>
            <a:xfrm flipH="1">
              <a:off x="3562859" y="2003303"/>
              <a:ext cx="70201" cy="70209"/>
            </a:xfrm>
            <a:custGeom>
              <a:avLst/>
              <a:gdLst/>
              <a:ahLst/>
              <a:cxnLst/>
              <a:rect l="l" t="t" r="r" b="b"/>
              <a:pathLst>
                <a:path w="3207" h="3207" extrusionOk="0">
                  <a:moveTo>
                    <a:pt x="1604" y="0"/>
                  </a:moveTo>
                  <a:cubicBezTo>
                    <a:pt x="709" y="0"/>
                    <a:pt x="1" y="746"/>
                    <a:pt x="1" y="1603"/>
                  </a:cubicBezTo>
                  <a:cubicBezTo>
                    <a:pt x="1" y="2498"/>
                    <a:pt x="709" y="3206"/>
                    <a:pt x="1604" y="3206"/>
                  </a:cubicBezTo>
                  <a:cubicBezTo>
                    <a:pt x="2461" y="3206"/>
                    <a:pt x="3207" y="2498"/>
                    <a:pt x="3207" y="1603"/>
                  </a:cubicBezTo>
                  <a:cubicBezTo>
                    <a:pt x="3207" y="746"/>
                    <a:pt x="2461" y="0"/>
                    <a:pt x="1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6"/>
            <p:cNvSpPr/>
            <p:nvPr/>
          </p:nvSpPr>
          <p:spPr>
            <a:xfrm flipH="1">
              <a:off x="3455949" y="2134701"/>
              <a:ext cx="91413" cy="91423"/>
            </a:xfrm>
            <a:custGeom>
              <a:avLst/>
              <a:gdLst/>
              <a:ahLst/>
              <a:cxnLst/>
              <a:rect l="l" t="t" r="r" b="b"/>
              <a:pathLst>
                <a:path w="4176" h="4176" extrusionOk="0">
                  <a:moveTo>
                    <a:pt x="2088" y="0"/>
                  </a:moveTo>
                  <a:cubicBezTo>
                    <a:pt x="932" y="0"/>
                    <a:pt x="0" y="932"/>
                    <a:pt x="0" y="2088"/>
                  </a:cubicBezTo>
                  <a:cubicBezTo>
                    <a:pt x="0" y="3244"/>
                    <a:pt x="932" y="4176"/>
                    <a:pt x="2088" y="4176"/>
                  </a:cubicBezTo>
                  <a:cubicBezTo>
                    <a:pt x="3243" y="4176"/>
                    <a:pt x="4175" y="3244"/>
                    <a:pt x="4175" y="2088"/>
                  </a:cubicBezTo>
                  <a:cubicBezTo>
                    <a:pt x="4175" y="932"/>
                    <a:pt x="3243" y="0"/>
                    <a:pt x="20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6"/>
            <p:cNvSpPr/>
            <p:nvPr/>
          </p:nvSpPr>
          <p:spPr>
            <a:xfrm flipH="1">
              <a:off x="3412694" y="2265290"/>
              <a:ext cx="97958" cy="97947"/>
            </a:xfrm>
            <a:custGeom>
              <a:avLst/>
              <a:gdLst/>
              <a:ahLst/>
              <a:cxnLst/>
              <a:rect l="l" t="t" r="r" b="b"/>
              <a:pathLst>
                <a:path w="4475" h="4474" extrusionOk="0">
                  <a:moveTo>
                    <a:pt x="2238" y="0"/>
                  </a:moveTo>
                  <a:cubicBezTo>
                    <a:pt x="1007" y="0"/>
                    <a:pt x="1" y="1007"/>
                    <a:pt x="1" y="2237"/>
                  </a:cubicBezTo>
                  <a:cubicBezTo>
                    <a:pt x="1" y="3467"/>
                    <a:pt x="1007" y="4474"/>
                    <a:pt x="2238" y="4474"/>
                  </a:cubicBezTo>
                  <a:cubicBezTo>
                    <a:pt x="3468" y="4474"/>
                    <a:pt x="4474" y="3467"/>
                    <a:pt x="4474" y="2237"/>
                  </a:cubicBezTo>
                  <a:cubicBezTo>
                    <a:pt x="4474" y="1007"/>
                    <a:pt x="3468" y="0"/>
                    <a:pt x="2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6"/>
            <p:cNvSpPr/>
            <p:nvPr/>
          </p:nvSpPr>
          <p:spPr>
            <a:xfrm flipH="1">
              <a:off x="3417597" y="2409737"/>
              <a:ext cx="98768" cy="98779"/>
            </a:xfrm>
            <a:custGeom>
              <a:avLst/>
              <a:gdLst/>
              <a:ahLst/>
              <a:cxnLst/>
              <a:rect l="l" t="t" r="r" b="b"/>
              <a:pathLst>
                <a:path w="4512" h="4512" extrusionOk="0">
                  <a:moveTo>
                    <a:pt x="2238" y="1"/>
                  </a:moveTo>
                  <a:cubicBezTo>
                    <a:pt x="1007" y="1"/>
                    <a:pt x="1" y="1007"/>
                    <a:pt x="1" y="2275"/>
                  </a:cubicBezTo>
                  <a:cubicBezTo>
                    <a:pt x="1" y="3505"/>
                    <a:pt x="1007" y="4512"/>
                    <a:pt x="2238" y="4512"/>
                  </a:cubicBezTo>
                  <a:cubicBezTo>
                    <a:pt x="3505" y="4512"/>
                    <a:pt x="4512" y="3505"/>
                    <a:pt x="4512" y="2275"/>
                  </a:cubicBezTo>
                  <a:cubicBezTo>
                    <a:pt x="4512" y="1007"/>
                    <a:pt x="3505" y="1"/>
                    <a:pt x="2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6"/>
            <p:cNvSpPr/>
            <p:nvPr/>
          </p:nvSpPr>
          <p:spPr>
            <a:xfrm flipH="1">
              <a:off x="3477992" y="2529708"/>
              <a:ext cx="113434" cy="113469"/>
            </a:xfrm>
            <a:custGeom>
              <a:avLst/>
              <a:gdLst/>
              <a:ahLst/>
              <a:cxnLst/>
              <a:rect l="l" t="t" r="r" b="b"/>
              <a:pathLst>
                <a:path w="5182" h="5183" extrusionOk="0">
                  <a:moveTo>
                    <a:pt x="2610" y="1"/>
                  </a:moveTo>
                  <a:cubicBezTo>
                    <a:pt x="1156" y="1"/>
                    <a:pt x="0" y="1157"/>
                    <a:pt x="0" y="2573"/>
                  </a:cubicBezTo>
                  <a:cubicBezTo>
                    <a:pt x="0" y="4027"/>
                    <a:pt x="1156" y="5183"/>
                    <a:pt x="2610" y="5183"/>
                  </a:cubicBezTo>
                  <a:cubicBezTo>
                    <a:pt x="4026" y="5183"/>
                    <a:pt x="5182" y="4027"/>
                    <a:pt x="5182" y="2573"/>
                  </a:cubicBezTo>
                  <a:cubicBezTo>
                    <a:pt x="5182" y="1157"/>
                    <a:pt x="4026" y="1"/>
                    <a:pt x="26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6"/>
            <p:cNvSpPr/>
            <p:nvPr/>
          </p:nvSpPr>
          <p:spPr>
            <a:xfrm flipH="1">
              <a:off x="3795419" y="590558"/>
              <a:ext cx="48180" cy="47353"/>
            </a:xfrm>
            <a:custGeom>
              <a:avLst/>
              <a:gdLst/>
              <a:ahLst/>
              <a:cxnLst/>
              <a:rect l="l" t="t" r="r" b="b"/>
              <a:pathLst>
                <a:path w="2201" h="2163" extrusionOk="0">
                  <a:moveTo>
                    <a:pt x="1119" y="0"/>
                  </a:moveTo>
                  <a:cubicBezTo>
                    <a:pt x="523" y="0"/>
                    <a:pt x="1" y="485"/>
                    <a:pt x="1" y="1081"/>
                  </a:cubicBezTo>
                  <a:cubicBezTo>
                    <a:pt x="1" y="1678"/>
                    <a:pt x="523" y="2162"/>
                    <a:pt x="1119" y="2162"/>
                  </a:cubicBezTo>
                  <a:cubicBezTo>
                    <a:pt x="1715" y="2162"/>
                    <a:pt x="2200" y="1678"/>
                    <a:pt x="2200" y="1081"/>
                  </a:cubicBezTo>
                  <a:cubicBezTo>
                    <a:pt x="2200" y="485"/>
                    <a:pt x="1715" y="0"/>
                    <a:pt x="1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6"/>
            <p:cNvSpPr/>
            <p:nvPr/>
          </p:nvSpPr>
          <p:spPr>
            <a:xfrm flipH="1">
              <a:off x="3848480" y="712959"/>
              <a:ext cx="66108" cy="66137"/>
            </a:xfrm>
            <a:custGeom>
              <a:avLst/>
              <a:gdLst/>
              <a:ahLst/>
              <a:cxnLst/>
              <a:rect l="l" t="t" r="r" b="b"/>
              <a:pathLst>
                <a:path w="3020" h="3021" extrusionOk="0">
                  <a:moveTo>
                    <a:pt x="1491" y="1"/>
                  </a:moveTo>
                  <a:cubicBezTo>
                    <a:pt x="671" y="1"/>
                    <a:pt x="0" y="672"/>
                    <a:pt x="0" y="1492"/>
                  </a:cubicBezTo>
                  <a:cubicBezTo>
                    <a:pt x="0" y="2350"/>
                    <a:pt x="671" y="3021"/>
                    <a:pt x="1491" y="3021"/>
                  </a:cubicBezTo>
                  <a:cubicBezTo>
                    <a:pt x="2312" y="3021"/>
                    <a:pt x="3020" y="2350"/>
                    <a:pt x="3020" y="1492"/>
                  </a:cubicBezTo>
                  <a:cubicBezTo>
                    <a:pt x="3020" y="672"/>
                    <a:pt x="2312" y="1"/>
                    <a:pt x="14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46"/>
            <p:cNvSpPr/>
            <p:nvPr/>
          </p:nvSpPr>
          <p:spPr>
            <a:xfrm flipH="1">
              <a:off x="3854193" y="851713"/>
              <a:ext cx="82438" cy="82447"/>
            </a:xfrm>
            <a:custGeom>
              <a:avLst/>
              <a:gdLst/>
              <a:ahLst/>
              <a:cxnLst/>
              <a:rect l="l" t="t" r="r" b="b"/>
              <a:pathLst>
                <a:path w="3766" h="3766" extrusionOk="0">
                  <a:moveTo>
                    <a:pt x="1865" y="1"/>
                  </a:moveTo>
                  <a:cubicBezTo>
                    <a:pt x="821" y="1"/>
                    <a:pt x="1" y="858"/>
                    <a:pt x="1" y="1902"/>
                  </a:cubicBezTo>
                  <a:cubicBezTo>
                    <a:pt x="1" y="2946"/>
                    <a:pt x="821" y="3766"/>
                    <a:pt x="1865" y="3766"/>
                  </a:cubicBezTo>
                  <a:cubicBezTo>
                    <a:pt x="2909" y="3766"/>
                    <a:pt x="3766" y="2946"/>
                    <a:pt x="3766" y="1902"/>
                  </a:cubicBezTo>
                  <a:cubicBezTo>
                    <a:pt x="3766" y="858"/>
                    <a:pt x="2909" y="1"/>
                    <a:pt x="18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46"/>
            <p:cNvSpPr/>
            <p:nvPr/>
          </p:nvSpPr>
          <p:spPr>
            <a:xfrm flipH="1">
              <a:off x="3808487" y="987206"/>
              <a:ext cx="106933" cy="106113"/>
            </a:xfrm>
            <a:custGeom>
              <a:avLst/>
              <a:gdLst/>
              <a:ahLst/>
              <a:cxnLst/>
              <a:rect l="l" t="t" r="r" b="b"/>
              <a:pathLst>
                <a:path w="4885" h="4847" extrusionOk="0">
                  <a:moveTo>
                    <a:pt x="2461" y="0"/>
                  </a:moveTo>
                  <a:cubicBezTo>
                    <a:pt x="1119" y="0"/>
                    <a:pt x="1" y="1081"/>
                    <a:pt x="1" y="2423"/>
                  </a:cubicBezTo>
                  <a:cubicBezTo>
                    <a:pt x="1" y="3765"/>
                    <a:pt x="1119" y="4846"/>
                    <a:pt x="2461" y="4846"/>
                  </a:cubicBezTo>
                  <a:cubicBezTo>
                    <a:pt x="3804" y="4846"/>
                    <a:pt x="4885" y="3765"/>
                    <a:pt x="4885" y="2423"/>
                  </a:cubicBezTo>
                  <a:cubicBezTo>
                    <a:pt x="4885" y="1081"/>
                    <a:pt x="3804" y="0"/>
                    <a:pt x="24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46"/>
            <p:cNvSpPr/>
            <p:nvPr/>
          </p:nvSpPr>
          <p:spPr>
            <a:xfrm flipH="1">
              <a:off x="3747283" y="1113701"/>
              <a:ext cx="102029" cy="101231"/>
            </a:xfrm>
            <a:custGeom>
              <a:avLst/>
              <a:gdLst/>
              <a:ahLst/>
              <a:cxnLst/>
              <a:rect l="l" t="t" r="r" b="b"/>
              <a:pathLst>
                <a:path w="4661" h="4624" extrusionOk="0">
                  <a:moveTo>
                    <a:pt x="2349" y="0"/>
                  </a:moveTo>
                  <a:cubicBezTo>
                    <a:pt x="1044" y="0"/>
                    <a:pt x="1" y="1007"/>
                    <a:pt x="1" y="2312"/>
                  </a:cubicBezTo>
                  <a:cubicBezTo>
                    <a:pt x="1" y="3579"/>
                    <a:pt x="1044" y="4623"/>
                    <a:pt x="2349" y="4623"/>
                  </a:cubicBezTo>
                  <a:cubicBezTo>
                    <a:pt x="3617" y="4623"/>
                    <a:pt x="4661" y="3579"/>
                    <a:pt x="4661" y="2312"/>
                  </a:cubicBezTo>
                  <a:cubicBezTo>
                    <a:pt x="4661" y="1007"/>
                    <a:pt x="3617" y="0"/>
                    <a:pt x="23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46"/>
            <p:cNvSpPr/>
            <p:nvPr/>
          </p:nvSpPr>
          <p:spPr>
            <a:xfrm flipH="1">
              <a:off x="3628945" y="1221434"/>
              <a:ext cx="90603" cy="90613"/>
            </a:xfrm>
            <a:custGeom>
              <a:avLst/>
              <a:gdLst/>
              <a:ahLst/>
              <a:cxnLst/>
              <a:rect l="l" t="t" r="r" b="b"/>
              <a:pathLst>
                <a:path w="4139" h="4139" extrusionOk="0">
                  <a:moveTo>
                    <a:pt x="2051" y="0"/>
                  </a:moveTo>
                  <a:cubicBezTo>
                    <a:pt x="932" y="0"/>
                    <a:pt x="0" y="932"/>
                    <a:pt x="0" y="2051"/>
                  </a:cubicBezTo>
                  <a:cubicBezTo>
                    <a:pt x="0" y="3206"/>
                    <a:pt x="932" y="4138"/>
                    <a:pt x="2051" y="4138"/>
                  </a:cubicBezTo>
                  <a:cubicBezTo>
                    <a:pt x="3206" y="4138"/>
                    <a:pt x="4138" y="3206"/>
                    <a:pt x="4138" y="2051"/>
                  </a:cubicBezTo>
                  <a:cubicBezTo>
                    <a:pt x="4138" y="932"/>
                    <a:pt x="3206" y="0"/>
                    <a:pt x="20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6"/>
            <p:cNvSpPr/>
            <p:nvPr/>
          </p:nvSpPr>
          <p:spPr>
            <a:xfrm flipH="1">
              <a:off x="3566931" y="1354453"/>
              <a:ext cx="67750" cy="67779"/>
            </a:xfrm>
            <a:custGeom>
              <a:avLst/>
              <a:gdLst/>
              <a:ahLst/>
              <a:cxnLst/>
              <a:rect l="l" t="t" r="r" b="b"/>
              <a:pathLst>
                <a:path w="3095" h="3096" extrusionOk="0">
                  <a:moveTo>
                    <a:pt x="1566" y="1"/>
                  </a:moveTo>
                  <a:cubicBezTo>
                    <a:pt x="709" y="1"/>
                    <a:pt x="0" y="709"/>
                    <a:pt x="0" y="1529"/>
                  </a:cubicBezTo>
                  <a:cubicBezTo>
                    <a:pt x="0" y="2387"/>
                    <a:pt x="709" y="3095"/>
                    <a:pt x="1566" y="3095"/>
                  </a:cubicBezTo>
                  <a:cubicBezTo>
                    <a:pt x="2386" y="3095"/>
                    <a:pt x="3094" y="2387"/>
                    <a:pt x="3094" y="1529"/>
                  </a:cubicBezTo>
                  <a:cubicBezTo>
                    <a:pt x="3094" y="709"/>
                    <a:pt x="2386" y="1"/>
                    <a:pt x="15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6"/>
            <p:cNvSpPr/>
            <p:nvPr/>
          </p:nvSpPr>
          <p:spPr>
            <a:xfrm flipH="1">
              <a:off x="3513082" y="1494017"/>
              <a:ext cx="53871" cy="53067"/>
            </a:xfrm>
            <a:custGeom>
              <a:avLst/>
              <a:gdLst/>
              <a:ahLst/>
              <a:cxnLst/>
              <a:rect l="l" t="t" r="r" b="b"/>
              <a:pathLst>
                <a:path w="2461" h="2424" extrusionOk="0">
                  <a:moveTo>
                    <a:pt x="1231" y="1"/>
                  </a:moveTo>
                  <a:cubicBezTo>
                    <a:pt x="522" y="1"/>
                    <a:pt x="0" y="523"/>
                    <a:pt x="0" y="1231"/>
                  </a:cubicBezTo>
                  <a:cubicBezTo>
                    <a:pt x="0" y="1902"/>
                    <a:pt x="522" y="2424"/>
                    <a:pt x="1231" y="2424"/>
                  </a:cubicBezTo>
                  <a:cubicBezTo>
                    <a:pt x="1902" y="2424"/>
                    <a:pt x="2461" y="1902"/>
                    <a:pt x="2461" y="1231"/>
                  </a:cubicBezTo>
                  <a:cubicBezTo>
                    <a:pt x="2461" y="523"/>
                    <a:pt x="1902" y="1"/>
                    <a:pt x="12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6"/>
            <p:cNvSpPr/>
            <p:nvPr/>
          </p:nvSpPr>
          <p:spPr>
            <a:xfrm flipH="1">
              <a:off x="3522056" y="1648272"/>
              <a:ext cx="44896" cy="44923"/>
            </a:xfrm>
            <a:custGeom>
              <a:avLst/>
              <a:gdLst/>
              <a:ahLst/>
              <a:cxnLst/>
              <a:rect l="l" t="t" r="r" b="b"/>
              <a:pathLst>
                <a:path w="2051" h="2052" extrusionOk="0">
                  <a:moveTo>
                    <a:pt x="1007" y="1"/>
                  </a:moveTo>
                  <a:cubicBezTo>
                    <a:pt x="448" y="1"/>
                    <a:pt x="0" y="448"/>
                    <a:pt x="0" y="1007"/>
                  </a:cubicBezTo>
                  <a:cubicBezTo>
                    <a:pt x="0" y="1604"/>
                    <a:pt x="448" y="2051"/>
                    <a:pt x="1007" y="2051"/>
                  </a:cubicBezTo>
                  <a:cubicBezTo>
                    <a:pt x="1603" y="2051"/>
                    <a:pt x="2051" y="1604"/>
                    <a:pt x="2051" y="1007"/>
                  </a:cubicBezTo>
                  <a:cubicBezTo>
                    <a:pt x="2051" y="448"/>
                    <a:pt x="1603" y="1"/>
                    <a:pt x="10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6"/>
            <p:cNvSpPr/>
            <p:nvPr/>
          </p:nvSpPr>
          <p:spPr>
            <a:xfrm flipH="1">
              <a:off x="3580809" y="1785385"/>
              <a:ext cx="40825" cy="40830"/>
            </a:xfrm>
            <a:custGeom>
              <a:avLst/>
              <a:gdLst/>
              <a:ahLst/>
              <a:cxnLst/>
              <a:rect l="l" t="t" r="r" b="b"/>
              <a:pathLst>
                <a:path w="1865" h="1865" extrusionOk="0">
                  <a:moveTo>
                    <a:pt x="933" y="1"/>
                  </a:moveTo>
                  <a:cubicBezTo>
                    <a:pt x="411" y="1"/>
                    <a:pt x="1" y="411"/>
                    <a:pt x="1" y="933"/>
                  </a:cubicBezTo>
                  <a:cubicBezTo>
                    <a:pt x="1" y="1455"/>
                    <a:pt x="411" y="1865"/>
                    <a:pt x="933" y="1865"/>
                  </a:cubicBezTo>
                  <a:cubicBezTo>
                    <a:pt x="1455" y="1865"/>
                    <a:pt x="1865" y="1455"/>
                    <a:pt x="1865" y="933"/>
                  </a:cubicBezTo>
                  <a:cubicBezTo>
                    <a:pt x="1865" y="411"/>
                    <a:pt x="1455" y="1"/>
                    <a:pt x="9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6"/>
            <p:cNvSpPr/>
            <p:nvPr/>
          </p:nvSpPr>
          <p:spPr>
            <a:xfrm flipH="1">
              <a:off x="3674652" y="1891498"/>
              <a:ext cx="46538" cy="47353"/>
            </a:xfrm>
            <a:custGeom>
              <a:avLst/>
              <a:gdLst/>
              <a:ahLst/>
              <a:cxnLst/>
              <a:rect l="l" t="t" r="r" b="b"/>
              <a:pathLst>
                <a:path w="2126" h="2163" extrusionOk="0">
                  <a:moveTo>
                    <a:pt x="1044" y="0"/>
                  </a:moveTo>
                  <a:cubicBezTo>
                    <a:pt x="485" y="0"/>
                    <a:pt x="1" y="485"/>
                    <a:pt x="1" y="1081"/>
                  </a:cubicBezTo>
                  <a:cubicBezTo>
                    <a:pt x="1" y="1678"/>
                    <a:pt x="485" y="2162"/>
                    <a:pt x="1044" y="2162"/>
                  </a:cubicBezTo>
                  <a:cubicBezTo>
                    <a:pt x="1641" y="2162"/>
                    <a:pt x="2126" y="1678"/>
                    <a:pt x="2126" y="1081"/>
                  </a:cubicBezTo>
                  <a:cubicBezTo>
                    <a:pt x="2126" y="485"/>
                    <a:pt x="1641" y="0"/>
                    <a:pt x="10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6"/>
            <p:cNvSpPr/>
            <p:nvPr/>
          </p:nvSpPr>
          <p:spPr>
            <a:xfrm flipH="1">
              <a:off x="3735856" y="2003303"/>
              <a:ext cx="70201" cy="70209"/>
            </a:xfrm>
            <a:custGeom>
              <a:avLst/>
              <a:gdLst/>
              <a:ahLst/>
              <a:cxnLst/>
              <a:rect l="l" t="t" r="r" b="b"/>
              <a:pathLst>
                <a:path w="3207" h="3207" extrusionOk="0">
                  <a:moveTo>
                    <a:pt x="1603" y="0"/>
                  </a:moveTo>
                  <a:cubicBezTo>
                    <a:pt x="746" y="0"/>
                    <a:pt x="0" y="746"/>
                    <a:pt x="0" y="1603"/>
                  </a:cubicBezTo>
                  <a:cubicBezTo>
                    <a:pt x="0" y="2498"/>
                    <a:pt x="746" y="3206"/>
                    <a:pt x="1603" y="3206"/>
                  </a:cubicBezTo>
                  <a:cubicBezTo>
                    <a:pt x="2498" y="3206"/>
                    <a:pt x="3207" y="2498"/>
                    <a:pt x="3207" y="1603"/>
                  </a:cubicBezTo>
                  <a:cubicBezTo>
                    <a:pt x="3207" y="746"/>
                    <a:pt x="2498" y="0"/>
                    <a:pt x="16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6"/>
            <p:cNvSpPr/>
            <p:nvPr/>
          </p:nvSpPr>
          <p:spPr>
            <a:xfrm flipH="1">
              <a:off x="3822365" y="2134701"/>
              <a:ext cx="90603" cy="91423"/>
            </a:xfrm>
            <a:custGeom>
              <a:avLst/>
              <a:gdLst/>
              <a:ahLst/>
              <a:cxnLst/>
              <a:rect l="l" t="t" r="r" b="b"/>
              <a:pathLst>
                <a:path w="4139" h="4176" extrusionOk="0">
                  <a:moveTo>
                    <a:pt x="2088" y="0"/>
                  </a:moveTo>
                  <a:cubicBezTo>
                    <a:pt x="933" y="0"/>
                    <a:pt x="1" y="932"/>
                    <a:pt x="1" y="2088"/>
                  </a:cubicBezTo>
                  <a:cubicBezTo>
                    <a:pt x="1" y="3244"/>
                    <a:pt x="933" y="4176"/>
                    <a:pt x="2088" y="4176"/>
                  </a:cubicBezTo>
                  <a:cubicBezTo>
                    <a:pt x="3207" y="4176"/>
                    <a:pt x="4139" y="3244"/>
                    <a:pt x="4139" y="2088"/>
                  </a:cubicBezTo>
                  <a:cubicBezTo>
                    <a:pt x="4139" y="932"/>
                    <a:pt x="3207" y="0"/>
                    <a:pt x="2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6"/>
            <p:cNvSpPr/>
            <p:nvPr/>
          </p:nvSpPr>
          <p:spPr>
            <a:xfrm flipH="1">
              <a:off x="3858265" y="2265290"/>
              <a:ext cx="97936" cy="97947"/>
            </a:xfrm>
            <a:custGeom>
              <a:avLst/>
              <a:gdLst/>
              <a:ahLst/>
              <a:cxnLst/>
              <a:rect l="l" t="t" r="r" b="b"/>
              <a:pathLst>
                <a:path w="4474" h="4474" extrusionOk="0">
                  <a:moveTo>
                    <a:pt x="2237" y="0"/>
                  </a:moveTo>
                  <a:cubicBezTo>
                    <a:pt x="1007" y="0"/>
                    <a:pt x="0" y="1007"/>
                    <a:pt x="0" y="2237"/>
                  </a:cubicBezTo>
                  <a:cubicBezTo>
                    <a:pt x="0" y="3467"/>
                    <a:pt x="1007" y="4474"/>
                    <a:pt x="2237" y="4474"/>
                  </a:cubicBezTo>
                  <a:cubicBezTo>
                    <a:pt x="3467" y="4474"/>
                    <a:pt x="4474" y="3467"/>
                    <a:pt x="4474" y="2237"/>
                  </a:cubicBezTo>
                  <a:cubicBezTo>
                    <a:pt x="4474" y="1007"/>
                    <a:pt x="3467" y="0"/>
                    <a:pt x="22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6"/>
            <p:cNvSpPr/>
            <p:nvPr/>
          </p:nvSpPr>
          <p:spPr>
            <a:xfrm flipH="1">
              <a:off x="3852552" y="2409737"/>
              <a:ext cx="98768" cy="98779"/>
            </a:xfrm>
            <a:custGeom>
              <a:avLst/>
              <a:gdLst/>
              <a:ahLst/>
              <a:cxnLst/>
              <a:rect l="l" t="t" r="r" b="b"/>
              <a:pathLst>
                <a:path w="4512" h="4512" extrusionOk="0">
                  <a:moveTo>
                    <a:pt x="2237" y="1"/>
                  </a:moveTo>
                  <a:cubicBezTo>
                    <a:pt x="1007" y="1"/>
                    <a:pt x="1" y="1007"/>
                    <a:pt x="1" y="2275"/>
                  </a:cubicBezTo>
                  <a:cubicBezTo>
                    <a:pt x="1" y="3505"/>
                    <a:pt x="1007" y="4512"/>
                    <a:pt x="2237" y="4512"/>
                  </a:cubicBezTo>
                  <a:cubicBezTo>
                    <a:pt x="3505" y="4512"/>
                    <a:pt x="4512" y="3505"/>
                    <a:pt x="4512" y="2275"/>
                  </a:cubicBezTo>
                  <a:cubicBezTo>
                    <a:pt x="4512" y="1007"/>
                    <a:pt x="3505" y="1"/>
                    <a:pt x="22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6"/>
            <p:cNvSpPr/>
            <p:nvPr/>
          </p:nvSpPr>
          <p:spPr>
            <a:xfrm flipH="1">
              <a:off x="3778301" y="2529708"/>
              <a:ext cx="112624" cy="113469"/>
            </a:xfrm>
            <a:custGeom>
              <a:avLst/>
              <a:gdLst/>
              <a:ahLst/>
              <a:cxnLst/>
              <a:rect l="l" t="t" r="r" b="b"/>
              <a:pathLst>
                <a:path w="5145" h="5183" extrusionOk="0">
                  <a:moveTo>
                    <a:pt x="2573" y="1"/>
                  </a:moveTo>
                  <a:cubicBezTo>
                    <a:pt x="1156" y="1"/>
                    <a:pt x="0" y="1157"/>
                    <a:pt x="0" y="2573"/>
                  </a:cubicBezTo>
                  <a:cubicBezTo>
                    <a:pt x="0" y="4027"/>
                    <a:pt x="1156" y="5183"/>
                    <a:pt x="2573" y="5183"/>
                  </a:cubicBezTo>
                  <a:cubicBezTo>
                    <a:pt x="3989" y="5183"/>
                    <a:pt x="5145" y="4027"/>
                    <a:pt x="5145" y="2573"/>
                  </a:cubicBezTo>
                  <a:cubicBezTo>
                    <a:pt x="5145" y="1157"/>
                    <a:pt x="3989" y="1"/>
                    <a:pt x="2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619;p45">
            <a:extLst>
              <a:ext uri="{FF2B5EF4-FFF2-40B4-BE49-F238E27FC236}">
                <a16:creationId xmlns:a16="http://schemas.microsoft.com/office/drawing/2014/main" id="{4A814122-9CB5-4539-AD1E-3476FF2CA6BA}"/>
              </a:ext>
            </a:extLst>
          </p:cNvPr>
          <p:cNvSpPr/>
          <p:nvPr/>
        </p:nvSpPr>
        <p:spPr>
          <a:xfrm rot="21109305" flipH="1">
            <a:off x="1111354" y="1329229"/>
            <a:ext cx="673593" cy="742901"/>
          </a:xfrm>
          <a:custGeom>
            <a:avLst/>
            <a:gdLst/>
            <a:ahLst/>
            <a:cxnLst/>
            <a:rect l="l" t="t" r="r" b="b"/>
            <a:pathLst>
              <a:path w="25752" h="26710" extrusionOk="0">
                <a:moveTo>
                  <a:pt x="12234" y="1"/>
                </a:moveTo>
                <a:cubicBezTo>
                  <a:pt x="6728" y="1"/>
                  <a:pt x="1246" y="3919"/>
                  <a:pt x="0" y="10410"/>
                </a:cubicBezTo>
                <a:cubicBezTo>
                  <a:pt x="534" y="10243"/>
                  <a:pt x="3403" y="9176"/>
                  <a:pt x="4370" y="6040"/>
                </a:cubicBezTo>
                <a:cubicBezTo>
                  <a:pt x="4370" y="6040"/>
                  <a:pt x="10174" y="11878"/>
                  <a:pt x="18146" y="12078"/>
                </a:cubicBezTo>
                <a:lnTo>
                  <a:pt x="18146" y="12111"/>
                </a:lnTo>
                <a:lnTo>
                  <a:pt x="21249" y="25021"/>
                </a:lnTo>
                <a:cubicBezTo>
                  <a:pt x="21479" y="26026"/>
                  <a:pt x="22376" y="26710"/>
                  <a:pt x="23388" y="26710"/>
                </a:cubicBezTo>
                <a:cubicBezTo>
                  <a:pt x="23551" y="26710"/>
                  <a:pt x="23717" y="26692"/>
                  <a:pt x="23884" y="26655"/>
                </a:cubicBezTo>
                <a:cubicBezTo>
                  <a:pt x="25051" y="26355"/>
                  <a:pt x="25752" y="25187"/>
                  <a:pt x="25452" y="24020"/>
                </a:cubicBezTo>
                <a:lnTo>
                  <a:pt x="22483" y="11644"/>
                </a:lnTo>
                <a:cubicBezTo>
                  <a:pt x="23083" y="11477"/>
                  <a:pt x="23717" y="11311"/>
                  <a:pt x="24284" y="11077"/>
                </a:cubicBezTo>
                <a:cubicBezTo>
                  <a:pt x="23951" y="9876"/>
                  <a:pt x="23550" y="8675"/>
                  <a:pt x="23050" y="7541"/>
                </a:cubicBezTo>
                <a:cubicBezTo>
                  <a:pt x="20703" y="2311"/>
                  <a:pt x="16462" y="1"/>
                  <a:pt x="1223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606;p45">
            <a:extLst>
              <a:ext uri="{FF2B5EF4-FFF2-40B4-BE49-F238E27FC236}">
                <a16:creationId xmlns:a16="http://schemas.microsoft.com/office/drawing/2014/main" id="{18464476-1A45-4C2A-8B4D-8E957E3D9BD4}"/>
              </a:ext>
            </a:extLst>
          </p:cNvPr>
          <p:cNvSpPr/>
          <p:nvPr/>
        </p:nvSpPr>
        <p:spPr>
          <a:xfrm rot="20451401" flipH="1">
            <a:off x="1428843" y="1655386"/>
            <a:ext cx="178987" cy="75748"/>
          </a:xfrm>
          <a:custGeom>
            <a:avLst/>
            <a:gdLst/>
            <a:ahLst/>
            <a:cxnLst/>
            <a:rect l="l" t="t" r="r" b="b"/>
            <a:pathLst>
              <a:path w="5905" h="2499" extrusionOk="0">
                <a:moveTo>
                  <a:pt x="2889" y="1"/>
                </a:moveTo>
                <a:cubicBezTo>
                  <a:pt x="2233" y="1"/>
                  <a:pt x="1495" y="208"/>
                  <a:pt x="701" y="773"/>
                </a:cubicBezTo>
                <a:cubicBezTo>
                  <a:pt x="701" y="773"/>
                  <a:pt x="1" y="1307"/>
                  <a:pt x="835" y="2307"/>
                </a:cubicBezTo>
                <a:cubicBezTo>
                  <a:pt x="951" y="2442"/>
                  <a:pt x="1065" y="2498"/>
                  <a:pt x="1185" y="2498"/>
                </a:cubicBezTo>
                <a:cubicBezTo>
                  <a:pt x="1760" y="2498"/>
                  <a:pt x="2468" y="1221"/>
                  <a:pt x="4161" y="1221"/>
                </a:cubicBezTo>
                <a:cubicBezTo>
                  <a:pt x="4652" y="1221"/>
                  <a:pt x="5227" y="1329"/>
                  <a:pt x="5905" y="1607"/>
                </a:cubicBezTo>
                <a:cubicBezTo>
                  <a:pt x="5905" y="1607"/>
                  <a:pt x="4714" y="1"/>
                  <a:pt x="28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607;p45">
            <a:extLst>
              <a:ext uri="{FF2B5EF4-FFF2-40B4-BE49-F238E27FC236}">
                <a16:creationId xmlns:a16="http://schemas.microsoft.com/office/drawing/2014/main" id="{31076B5D-7A85-4163-9632-CC520D5D8BFE}"/>
              </a:ext>
            </a:extLst>
          </p:cNvPr>
          <p:cNvSpPr/>
          <p:nvPr/>
        </p:nvSpPr>
        <p:spPr>
          <a:xfrm flipH="1">
            <a:off x="1700633" y="1652903"/>
            <a:ext cx="107210" cy="75959"/>
          </a:xfrm>
          <a:custGeom>
            <a:avLst/>
            <a:gdLst/>
            <a:ahLst/>
            <a:cxnLst/>
            <a:rect l="l" t="t" r="r" b="b"/>
            <a:pathLst>
              <a:path w="3537" h="2506" extrusionOk="0">
                <a:moveTo>
                  <a:pt x="2220" y="1"/>
                </a:moveTo>
                <a:cubicBezTo>
                  <a:pt x="297" y="1"/>
                  <a:pt x="1" y="2505"/>
                  <a:pt x="1" y="2505"/>
                </a:cubicBezTo>
                <a:cubicBezTo>
                  <a:pt x="639" y="1611"/>
                  <a:pt x="1254" y="1382"/>
                  <a:pt x="1780" y="1382"/>
                </a:cubicBezTo>
                <a:cubicBezTo>
                  <a:pt x="2331" y="1382"/>
                  <a:pt x="2786" y="1633"/>
                  <a:pt x="3070" y="1633"/>
                </a:cubicBezTo>
                <a:cubicBezTo>
                  <a:pt x="3223" y="1633"/>
                  <a:pt x="3326" y="1561"/>
                  <a:pt x="3370" y="1338"/>
                </a:cubicBezTo>
                <a:cubicBezTo>
                  <a:pt x="3536" y="304"/>
                  <a:pt x="2936" y="104"/>
                  <a:pt x="2936" y="104"/>
                </a:cubicBezTo>
                <a:cubicBezTo>
                  <a:pt x="2675" y="33"/>
                  <a:pt x="2437" y="1"/>
                  <a:pt x="222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" name="Google Shape;3411;p76">
            <a:extLst>
              <a:ext uri="{FF2B5EF4-FFF2-40B4-BE49-F238E27FC236}">
                <a16:creationId xmlns:a16="http://schemas.microsoft.com/office/drawing/2014/main" id="{78B9B791-F34E-4EFE-9FDC-E244737AFBF0}"/>
              </a:ext>
            </a:extLst>
          </p:cNvPr>
          <p:cNvGrpSpPr/>
          <p:nvPr/>
        </p:nvGrpSpPr>
        <p:grpSpPr>
          <a:xfrm rot="1491691">
            <a:off x="7905331" y="3886465"/>
            <a:ext cx="732283" cy="875634"/>
            <a:chOff x="3515500" y="3304800"/>
            <a:chExt cx="1046825" cy="1251750"/>
          </a:xfrm>
        </p:grpSpPr>
        <p:sp>
          <p:nvSpPr>
            <p:cNvPr id="154" name="Google Shape;3412;p76">
              <a:extLst>
                <a:ext uri="{FF2B5EF4-FFF2-40B4-BE49-F238E27FC236}">
                  <a16:creationId xmlns:a16="http://schemas.microsoft.com/office/drawing/2014/main" id="{FCFA886A-3428-495F-A39A-8EAE1308E852}"/>
                </a:ext>
              </a:extLst>
            </p:cNvPr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413;p76">
              <a:extLst>
                <a:ext uri="{FF2B5EF4-FFF2-40B4-BE49-F238E27FC236}">
                  <a16:creationId xmlns:a16="http://schemas.microsoft.com/office/drawing/2014/main" id="{BE5A02C0-0C5A-4527-B7D4-E9842D031210}"/>
                </a:ext>
              </a:extLst>
            </p:cNvPr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414;p76">
              <a:extLst>
                <a:ext uri="{FF2B5EF4-FFF2-40B4-BE49-F238E27FC236}">
                  <a16:creationId xmlns:a16="http://schemas.microsoft.com/office/drawing/2014/main" id="{F5DFCA94-340E-4BD8-9165-D2DFF9FCAEB2}"/>
                </a:ext>
              </a:extLst>
            </p:cNvPr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415;p76">
              <a:extLst>
                <a:ext uri="{FF2B5EF4-FFF2-40B4-BE49-F238E27FC236}">
                  <a16:creationId xmlns:a16="http://schemas.microsoft.com/office/drawing/2014/main" id="{553A3285-E50C-4379-A904-59EB1100CC40}"/>
                </a:ext>
              </a:extLst>
            </p:cNvPr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416;p76">
              <a:extLst>
                <a:ext uri="{FF2B5EF4-FFF2-40B4-BE49-F238E27FC236}">
                  <a16:creationId xmlns:a16="http://schemas.microsoft.com/office/drawing/2014/main" id="{E4925BD9-7CB7-4D5B-BF2E-1C665FCE3293}"/>
                </a:ext>
              </a:extLst>
            </p:cNvPr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417;p76">
              <a:extLst>
                <a:ext uri="{FF2B5EF4-FFF2-40B4-BE49-F238E27FC236}">
                  <a16:creationId xmlns:a16="http://schemas.microsoft.com/office/drawing/2014/main" id="{02AFC269-D879-4C9F-A071-0EFE266FCDA3}"/>
                </a:ext>
              </a:extLst>
            </p:cNvPr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418;p76">
              <a:extLst>
                <a:ext uri="{FF2B5EF4-FFF2-40B4-BE49-F238E27FC236}">
                  <a16:creationId xmlns:a16="http://schemas.microsoft.com/office/drawing/2014/main" id="{B6722AC5-AC68-4ED8-9925-43AFB281179B}"/>
                </a:ext>
              </a:extLst>
            </p:cNvPr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419;p76">
              <a:extLst>
                <a:ext uri="{FF2B5EF4-FFF2-40B4-BE49-F238E27FC236}">
                  <a16:creationId xmlns:a16="http://schemas.microsoft.com/office/drawing/2014/main" id="{1890E2B7-04C8-47EA-B6D4-DE72065B1910}"/>
                </a:ext>
              </a:extLst>
            </p:cNvPr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420;p76">
              <a:extLst>
                <a:ext uri="{FF2B5EF4-FFF2-40B4-BE49-F238E27FC236}">
                  <a16:creationId xmlns:a16="http://schemas.microsoft.com/office/drawing/2014/main" id="{65F95FC6-5D58-4348-B122-5C85B0B3CB8E}"/>
                </a:ext>
              </a:extLst>
            </p:cNvPr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421;p76">
              <a:extLst>
                <a:ext uri="{FF2B5EF4-FFF2-40B4-BE49-F238E27FC236}">
                  <a16:creationId xmlns:a16="http://schemas.microsoft.com/office/drawing/2014/main" id="{EC52DA37-719D-41B9-A1E7-3909F4882097}"/>
                </a:ext>
              </a:extLst>
            </p:cNvPr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422;p76">
              <a:extLst>
                <a:ext uri="{FF2B5EF4-FFF2-40B4-BE49-F238E27FC236}">
                  <a16:creationId xmlns:a16="http://schemas.microsoft.com/office/drawing/2014/main" id="{937570C2-1944-459C-9CBC-855926784136}"/>
                </a:ext>
              </a:extLst>
            </p:cNvPr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423;p76">
              <a:extLst>
                <a:ext uri="{FF2B5EF4-FFF2-40B4-BE49-F238E27FC236}">
                  <a16:creationId xmlns:a16="http://schemas.microsoft.com/office/drawing/2014/main" id="{6DD2CF31-F0A0-424F-8FC7-24076494E555}"/>
                </a:ext>
              </a:extLst>
            </p:cNvPr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424;p76">
              <a:extLst>
                <a:ext uri="{FF2B5EF4-FFF2-40B4-BE49-F238E27FC236}">
                  <a16:creationId xmlns:a16="http://schemas.microsoft.com/office/drawing/2014/main" id="{61FCA2F3-77F4-494B-85E2-1AC251D0F5A9}"/>
                </a:ext>
              </a:extLst>
            </p:cNvPr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119810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926;p67">
            <a:extLst>
              <a:ext uri="{FF2B5EF4-FFF2-40B4-BE49-F238E27FC236}">
                <a16:creationId xmlns:a16="http://schemas.microsoft.com/office/drawing/2014/main" id="{AFC17DB2-E77B-4FA7-95A0-2AC0B7DFD857}"/>
              </a:ext>
            </a:extLst>
          </p:cNvPr>
          <p:cNvSpPr/>
          <p:nvPr/>
        </p:nvSpPr>
        <p:spPr>
          <a:xfrm>
            <a:off x="446053" y="392672"/>
            <a:ext cx="508200" cy="5082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8" name="Google Shape;2923;p67">
            <a:extLst>
              <a:ext uri="{FF2B5EF4-FFF2-40B4-BE49-F238E27FC236}">
                <a16:creationId xmlns:a16="http://schemas.microsoft.com/office/drawing/2014/main" id="{3D5EDAA3-E3E6-47EB-9233-8DA418B918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6877489"/>
              </p:ext>
            </p:extLst>
          </p:nvPr>
        </p:nvGraphicFramePr>
        <p:xfrm>
          <a:off x="518777" y="414195"/>
          <a:ext cx="6095150" cy="1080700"/>
        </p:xfrm>
        <a:graphic>
          <a:graphicData uri="http://schemas.openxmlformats.org/drawingml/2006/table">
            <a:tbl>
              <a:tblPr>
                <a:noFill/>
                <a:tableStyleId>{6F33CAA1-AC1F-4E25-BA4F-BFFA522C375F}</a:tableStyleId>
              </a:tblPr>
              <a:tblGrid>
                <a:gridCol w="72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 dirty="0">
                          <a:solidFill>
                            <a:schemeClr val="accent4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3</a:t>
                      </a:r>
                      <a:endParaRPr sz="2200" b="1" dirty="0">
                        <a:solidFill>
                          <a:schemeClr val="accent4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Pupilas dilatadas</a:t>
                      </a:r>
                      <a:endParaRPr sz="1800" dirty="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b="1" dirty="0">
                        <a:solidFill>
                          <a:schemeClr val="accent4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980D0308-E51C-417B-BD3E-681EA16D7677}"/>
              </a:ext>
            </a:extLst>
          </p:cNvPr>
          <p:cNvCxnSpPr>
            <a:cxnSpLocks/>
          </p:cNvCxnSpPr>
          <p:nvPr/>
        </p:nvCxnSpPr>
        <p:spPr>
          <a:xfrm>
            <a:off x="3351138" y="696234"/>
            <a:ext cx="1342572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C46FF302-52DF-419F-9D6B-3EDB6D5B45AE}"/>
              </a:ext>
            </a:extLst>
          </p:cNvPr>
          <p:cNvSpPr txBox="1"/>
          <p:nvPr/>
        </p:nvSpPr>
        <p:spPr>
          <a:xfrm>
            <a:off x="4864039" y="526957"/>
            <a:ext cx="4017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rgbClr val="2B292E"/>
                </a:solidFill>
                <a:latin typeface="Oxygen" panose="02000503000000000000" pitchFamily="2" charset="0"/>
              </a:rPr>
              <a:t>Sustancias pecaminosas / </a:t>
            </a:r>
            <a:r>
              <a:rPr lang="es-ES" sz="1600" dirty="0" err="1">
                <a:solidFill>
                  <a:srgbClr val="2B292E"/>
                </a:solidFill>
                <a:latin typeface="Oxygen" panose="02000503000000000000" pitchFamily="2" charset="0"/>
              </a:rPr>
              <a:t>ciclopentolato</a:t>
            </a:r>
            <a:endParaRPr lang="en-US" sz="1600" dirty="0">
              <a:solidFill>
                <a:srgbClr val="2B292E"/>
              </a:solidFill>
              <a:latin typeface="Oxygen" panose="02000503000000000000" pitchFamily="2" charset="0"/>
            </a:endParaRPr>
          </a:p>
        </p:txBody>
      </p:sp>
      <p:pic>
        <p:nvPicPr>
          <p:cNvPr id="1032" name="Picture 8" descr="Midriavet 5ml | Ciclopentolato / Fenilefrina - Laboratorio Santgar">
            <a:extLst>
              <a:ext uri="{FF2B5EF4-FFF2-40B4-BE49-F238E27FC236}">
                <a16:creationId xmlns:a16="http://schemas.microsoft.com/office/drawing/2014/main" id="{6A7F4822-746F-40BD-A43E-C669AEC00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458" y="1494895"/>
            <a:ext cx="2584836" cy="310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The Most Edited #happypills | Picsart">
            <a:extLst>
              <a:ext uri="{FF2B5EF4-FFF2-40B4-BE49-F238E27FC236}">
                <a16:creationId xmlns:a16="http://schemas.microsoft.com/office/drawing/2014/main" id="{287C4366-EF7A-4C16-8393-B2098C08D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77" y="546802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505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IY Bacterial Gene Engineering CRISPR Kit | Objects | Collection of Cooper  Hewitt, Smithsonian Design Museum">
            <a:extLst>
              <a:ext uri="{FF2B5EF4-FFF2-40B4-BE49-F238E27FC236}">
                <a16:creationId xmlns:a16="http://schemas.microsoft.com/office/drawing/2014/main" id="{AAB2E9BD-6324-42C0-B031-E0FFED82D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50" y="906972"/>
            <a:ext cx="3329555" cy="332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924;p67">
            <a:extLst>
              <a:ext uri="{FF2B5EF4-FFF2-40B4-BE49-F238E27FC236}">
                <a16:creationId xmlns:a16="http://schemas.microsoft.com/office/drawing/2014/main" id="{238C326E-4600-4887-9953-92B3547D93C0}"/>
              </a:ext>
            </a:extLst>
          </p:cNvPr>
          <p:cNvSpPr/>
          <p:nvPr/>
        </p:nvSpPr>
        <p:spPr>
          <a:xfrm>
            <a:off x="1046607" y="758515"/>
            <a:ext cx="508200" cy="508200"/>
          </a:xfrm>
          <a:prstGeom prst="ellipse">
            <a:avLst/>
          </a:prstGeom>
          <a:solidFill>
            <a:schemeClr val="tx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6" name="Google Shape;2923;p67">
            <a:extLst>
              <a:ext uri="{FF2B5EF4-FFF2-40B4-BE49-F238E27FC236}">
                <a16:creationId xmlns:a16="http://schemas.microsoft.com/office/drawing/2014/main" id="{36B8E7CC-D3E8-44BB-AD84-06F82D6DBA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0877206"/>
              </p:ext>
            </p:extLst>
          </p:nvPr>
        </p:nvGraphicFramePr>
        <p:xfrm>
          <a:off x="1119330" y="780286"/>
          <a:ext cx="7452452" cy="1080700"/>
        </p:xfrm>
        <a:graphic>
          <a:graphicData uri="http://schemas.openxmlformats.org/drawingml/2006/table">
            <a:tbl>
              <a:tblPr>
                <a:noFill/>
                <a:tableStyleId>{6F33CAA1-AC1F-4E25-BA4F-BFFA522C375F}</a:tableStyleId>
              </a:tblPr>
              <a:tblGrid>
                <a:gridCol w="880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14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 dirty="0">
                          <a:solidFill>
                            <a:schemeClr val="accent4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1</a:t>
                      </a:r>
                      <a:endParaRPr sz="2200" b="1" dirty="0">
                        <a:solidFill>
                          <a:schemeClr val="accent4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Comprar kit CRISPR DIY</a:t>
                      </a:r>
                      <a:endParaRPr sz="1800" dirty="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b="1" dirty="0">
                        <a:solidFill>
                          <a:schemeClr val="accent4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86718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Icono&#10;&#10;Descripción generada automáticamente con confianza media">
            <a:extLst>
              <a:ext uri="{FF2B5EF4-FFF2-40B4-BE49-F238E27FC236}">
                <a16:creationId xmlns:a16="http://schemas.microsoft.com/office/drawing/2014/main" id="{51054825-B399-43D8-899F-7C864869C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716" y="2242323"/>
            <a:ext cx="1620000" cy="1620000"/>
          </a:xfrm>
          <a:prstGeom prst="rect">
            <a:avLst/>
          </a:prstGeom>
        </p:spPr>
      </p:pic>
      <p:sp>
        <p:nvSpPr>
          <p:cNvPr id="10" name="Google Shape;2924;p67">
            <a:extLst>
              <a:ext uri="{FF2B5EF4-FFF2-40B4-BE49-F238E27FC236}">
                <a16:creationId xmlns:a16="http://schemas.microsoft.com/office/drawing/2014/main" id="{238C326E-4600-4887-9953-92B3547D93C0}"/>
              </a:ext>
            </a:extLst>
          </p:cNvPr>
          <p:cNvSpPr/>
          <p:nvPr/>
        </p:nvSpPr>
        <p:spPr>
          <a:xfrm>
            <a:off x="1046607" y="758515"/>
            <a:ext cx="508200" cy="508200"/>
          </a:xfrm>
          <a:prstGeom prst="ellipse">
            <a:avLst/>
          </a:prstGeom>
          <a:solidFill>
            <a:schemeClr val="tx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925;p67">
            <a:extLst>
              <a:ext uri="{FF2B5EF4-FFF2-40B4-BE49-F238E27FC236}">
                <a16:creationId xmlns:a16="http://schemas.microsoft.com/office/drawing/2014/main" id="{32AD098E-3E10-4F93-9D25-8EC244BF1DD5}"/>
              </a:ext>
            </a:extLst>
          </p:cNvPr>
          <p:cNvSpPr/>
          <p:nvPr/>
        </p:nvSpPr>
        <p:spPr>
          <a:xfrm>
            <a:off x="1046607" y="1304615"/>
            <a:ext cx="508200" cy="508200"/>
          </a:xfrm>
          <a:prstGeom prst="ellipse">
            <a:avLst/>
          </a:prstGeom>
          <a:solidFill>
            <a:schemeClr val="bg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6" name="Google Shape;2923;p67">
            <a:extLst>
              <a:ext uri="{FF2B5EF4-FFF2-40B4-BE49-F238E27FC236}">
                <a16:creationId xmlns:a16="http://schemas.microsoft.com/office/drawing/2014/main" id="{36B8E7CC-D3E8-44BB-AD84-06F82D6DBA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1887462"/>
              </p:ext>
            </p:extLst>
          </p:nvPr>
        </p:nvGraphicFramePr>
        <p:xfrm>
          <a:off x="1119330" y="780286"/>
          <a:ext cx="7452452" cy="1621050"/>
        </p:xfrm>
        <a:graphic>
          <a:graphicData uri="http://schemas.openxmlformats.org/drawingml/2006/table">
            <a:tbl>
              <a:tblPr>
                <a:noFill/>
                <a:tableStyleId>{6F33CAA1-AC1F-4E25-BA4F-BFFA522C375F}</a:tableStyleId>
              </a:tblPr>
              <a:tblGrid>
                <a:gridCol w="880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14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 dirty="0">
                          <a:solidFill>
                            <a:schemeClr val="accent4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1</a:t>
                      </a:r>
                      <a:endParaRPr sz="2200" b="1" dirty="0">
                        <a:solidFill>
                          <a:schemeClr val="accent4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Comprar kit CRISPR DIY</a:t>
                      </a:r>
                      <a:endParaRPr sz="1800" dirty="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 dirty="0">
                          <a:solidFill>
                            <a:schemeClr val="accent4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2</a:t>
                      </a:r>
                      <a:endParaRPr sz="2200" b="1" dirty="0">
                        <a:solidFill>
                          <a:schemeClr val="accent4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Preparar las tres jeringas (genes TYR, AR e IRF4) e inyectar</a:t>
                      </a:r>
                      <a:endParaRPr sz="1800" dirty="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b="1" dirty="0">
                        <a:solidFill>
                          <a:schemeClr val="accent4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1" name="Google Shape;2871;p65">
            <a:extLst>
              <a:ext uri="{FF2B5EF4-FFF2-40B4-BE49-F238E27FC236}">
                <a16:creationId xmlns:a16="http://schemas.microsoft.com/office/drawing/2014/main" id="{0953C73B-394D-42EA-AD4D-3C2FBAA9F295}"/>
              </a:ext>
            </a:extLst>
          </p:cNvPr>
          <p:cNvGrpSpPr>
            <a:grpSpLocks noChangeAspect="1"/>
          </p:cNvGrpSpPr>
          <p:nvPr/>
        </p:nvGrpSpPr>
        <p:grpSpPr>
          <a:xfrm rot="16493953">
            <a:off x="7912490" y="2984034"/>
            <a:ext cx="270032" cy="443501"/>
            <a:chOff x="7513950" y="307875"/>
            <a:chExt cx="3104750" cy="5099250"/>
          </a:xfrm>
        </p:grpSpPr>
        <p:sp>
          <p:nvSpPr>
            <p:cNvPr id="17" name="Google Shape;2872;p65">
              <a:extLst>
                <a:ext uri="{FF2B5EF4-FFF2-40B4-BE49-F238E27FC236}">
                  <a16:creationId xmlns:a16="http://schemas.microsoft.com/office/drawing/2014/main" id="{D46CDA6C-994A-4E88-A544-242BA45E6976}"/>
                </a:ext>
              </a:extLst>
            </p:cNvPr>
            <p:cNvSpPr/>
            <p:nvPr/>
          </p:nvSpPr>
          <p:spPr>
            <a:xfrm>
              <a:off x="7513950" y="520625"/>
              <a:ext cx="3104750" cy="4602625"/>
            </a:xfrm>
            <a:custGeom>
              <a:avLst/>
              <a:gdLst/>
              <a:ahLst/>
              <a:cxnLst/>
              <a:rect l="l" t="t" r="r" b="b"/>
              <a:pathLst>
                <a:path w="124190" h="184105" extrusionOk="0">
                  <a:moveTo>
                    <a:pt x="121906" y="1"/>
                  </a:moveTo>
                  <a:cubicBezTo>
                    <a:pt x="121399" y="1"/>
                    <a:pt x="120904" y="256"/>
                    <a:pt x="120599" y="874"/>
                  </a:cubicBezTo>
                  <a:cubicBezTo>
                    <a:pt x="116704" y="8556"/>
                    <a:pt x="111240" y="15318"/>
                    <a:pt x="104099" y="20241"/>
                  </a:cubicBezTo>
                  <a:cubicBezTo>
                    <a:pt x="98635" y="24028"/>
                    <a:pt x="92576" y="26678"/>
                    <a:pt x="86382" y="29005"/>
                  </a:cubicBezTo>
                  <a:cubicBezTo>
                    <a:pt x="80431" y="31223"/>
                    <a:pt x="74913" y="33603"/>
                    <a:pt x="69693" y="37282"/>
                  </a:cubicBezTo>
                  <a:cubicBezTo>
                    <a:pt x="62552" y="42259"/>
                    <a:pt x="56357" y="48994"/>
                    <a:pt x="54248" y="57650"/>
                  </a:cubicBezTo>
                  <a:cubicBezTo>
                    <a:pt x="51705" y="68091"/>
                    <a:pt x="54843" y="79208"/>
                    <a:pt x="59089" y="88783"/>
                  </a:cubicBezTo>
                  <a:cubicBezTo>
                    <a:pt x="62227" y="95924"/>
                    <a:pt x="66203" y="102606"/>
                    <a:pt x="67502" y="110450"/>
                  </a:cubicBezTo>
                  <a:cubicBezTo>
                    <a:pt x="68313" y="115129"/>
                    <a:pt x="67853" y="119944"/>
                    <a:pt x="66149" y="124353"/>
                  </a:cubicBezTo>
                  <a:cubicBezTo>
                    <a:pt x="64229" y="129222"/>
                    <a:pt x="60685" y="133496"/>
                    <a:pt x="56736" y="136850"/>
                  </a:cubicBezTo>
                  <a:cubicBezTo>
                    <a:pt x="50758" y="141935"/>
                    <a:pt x="43482" y="144126"/>
                    <a:pt x="36044" y="146047"/>
                  </a:cubicBezTo>
                  <a:cubicBezTo>
                    <a:pt x="20490" y="150104"/>
                    <a:pt x="5559" y="161194"/>
                    <a:pt x="1069" y="177261"/>
                  </a:cubicBezTo>
                  <a:cubicBezTo>
                    <a:pt x="609" y="178992"/>
                    <a:pt x="285" y="180724"/>
                    <a:pt x="122" y="182482"/>
                  </a:cubicBezTo>
                  <a:cubicBezTo>
                    <a:pt x="1" y="183564"/>
                    <a:pt x="785" y="184105"/>
                    <a:pt x="1630" y="184105"/>
                  </a:cubicBezTo>
                  <a:cubicBezTo>
                    <a:pt x="2476" y="184105"/>
                    <a:pt x="3382" y="183564"/>
                    <a:pt x="3503" y="182482"/>
                  </a:cubicBezTo>
                  <a:lnTo>
                    <a:pt x="3476" y="182482"/>
                  </a:lnTo>
                  <a:cubicBezTo>
                    <a:pt x="4261" y="174908"/>
                    <a:pt x="8480" y="167875"/>
                    <a:pt x="13674" y="162465"/>
                  </a:cubicBezTo>
                  <a:cubicBezTo>
                    <a:pt x="19679" y="156298"/>
                    <a:pt x="27253" y="151862"/>
                    <a:pt x="35584" y="149671"/>
                  </a:cubicBezTo>
                  <a:cubicBezTo>
                    <a:pt x="42671" y="147751"/>
                    <a:pt x="49703" y="145992"/>
                    <a:pt x="55817" y="141773"/>
                  </a:cubicBezTo>
                  <a:cubicBezTo>
                    <a:pt x="63769" y="136282"/>
                    <a:pt x="70071" y="127842"/>
                    <a:pt x="71099" y="118051"/>
                  </a:cubicBezTo>
                  <a:cubicBezTo>
                    <a:pt x="72019" y="109368"/>
                    <a:pt x="68746" y="100983"/>
                    <a:pt x="65013" y="93328"/>
                  </a:cubicBezTo>
                  <a:cubicBezTo>
                    <a:pt x="60956" y="84997"/>
                    <a:pt x="57115" y="76314"/>
                    <a:pt x="56736" y="66901"/>
                  </a:cubicBezTo>
                  <a:cubicBezTo>
                    <a:pt x="56547" y="61951"/>
                    <a:pt x="57412" y="56974"/>
                    <a:pt x="59766" y="52592"/>
                  </a:cubicBezTo>
                  <a:cubicBezTo>
                    <a:pt x="61794" y="48778"/>
                    <a:pt x="64689" y="45559"/>
                    <a:pt x="67962" y="42800"/>
                  </a:cubicBezTo>
                  <a:cubicBezTo>
                    <a:pt x="73182" y="38418"/>
                    <a:pt x="79052" y="35361"/>
                    <a:pt x="85354" y="32981"/>
                  </a:cubicBezTo>
                  <a:cubicBezTo>
                    <a:pt x="91305" y="30736"/>
                    <a:pt x="97283" y="28437"/>
                    <a:pt x="102747" y="25137"/>
                  </a:cubicBezTo>
                  <a:cubicBezTo>
                    <a:pt x="109590" y="21052"/>
                    <a:pt x="115460" y="15480"/>
                    <a:pt x="119896" y="8826"/>
                  </a:cubicBezTo>
                  <a:cubicBezTo>
                    <a:pt x="121221" y="6824"/>
                    <a:pt x="122439" y="4715"/>
                    <a:pt x="123521" y="2551"/>
                  </a:cubicBezTo>
                  <a:cubicBezTo>
                    <a:pt x="124190" y="1231"/>
                    <a:pt x="123020" y="1"/>
                    <a:pt x="121906" y="1"/>
                  </a:cubicBez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873;p65">
              <a:extLst>
                <a:ext uri="{FF2B5EF4-FFF2-40B4-BE49-F238E27FC236}">
                  <a16:creationId xmlns:a16="http://schemas.microsoft.com/office/drawing/2014/main" id="{21374A92-C494-4152-A48A-F8DEABD4DDBD}"/>
                </a:ext>
              </a:extLst>
            </p:cNvPr>
            <p:cNvSpPr/>
            <p:nvPr/>
          </p:nvSpPr>
          <p:spPr>
            <a:xfrm>
              <a:off x="8242600" y="307875"/>
              <a:ext cx="1622275" cy="5099250"/>
            </a:xfrm>
            <a:custGeom>
              <a:avLst/>
              <a:gdLst/>
              <a:ahLst/>
              <a:cxnLst/>
              <a:rect l="l" t="t" r="r" b="b"/>
              <a:pathLst>
                <a:path w="64891" h="203970" extrusionOk="0">
                  <a:moveTo>
                    <a:pt x="56756" y="1"/>
                  </a:moveTo>
                  <a:cubicBezTo>
                    <a:pt x="56245" y="1"/>
                    <a:pt x="55736" y="238"/>
                    <a:pt x="55397" y="809"/>
                  </a:cubicBezTo>
                  <a:lnTo>
                    <a:pt x="55370" y="782"/>
                  </a:lnTo>
                  <a:cubicBezTo>
                    <a:pt x="51258" y="7571"/>
                    <a:pt x="48878" y="15199"/>
                    <a:pt x="48959" y="23179"/>
                  </a:cubicBezTo>
                  <a:cubicBezTo>
                    <a:pt x="49013" y="30130"/>
                    <a:pt x="50798" y="36920"/>
                    <a:pt x="53125" y="43438"/>
                  </a:cubicBezTo>
                  <a:cubicBezTo>
                    <a:pt x="57101" y="54691"/>
                    <a:pt x="64431" y="67242"/>
                    <a:pt x="58643" y="79170"/>
                  </a:cubicBezTo>
                  <a:cubicBezTo>
                    <a:pt x="51745" y="93452"/>
                    <a:pt x="34515" y="98267"/>
                    <a:pt x="21666" y="105408"/>
                  </a:cubicBezTo>
                  <a:cubicBezTo>
                    <a:pt x="14742" y="109276"/>
                    <a:pt x="7655" y="114307"/>
                    <a:pt x="3841" y="121475"/>
                  </a:cubicBezTo>
                  <a:cubicBezTo>
                    <a:pt x="54" y="128589"/>
                    <a:pt x="0" y="137029"/>
                    <a:pt x="1352" y="144819"/>
                  </a:cubicBezTo>
                  <a:cubicBezTo>
                    <a:pt x="2191" y="149336"/>
                    <a:pt x="3516" y="153745"/>
                    <a:pt x="5275" y="157992"/>
                  </a:cubicBezTo>
                  <a:cubicBezTo>
                    <a:pt x="7222" y="162834"/>
                    <a:pt x="9278" y="167594"/>
                    <a:pt x="9927" y="172815"/>
                  </a:cubicBezTo>
                  <a:cubicBezTo>
                    <a:pt x="11063" y="182634"/>
                    <a:pt x="9305" y="192561"/>
                    <a:pt x="4896" y="201406"/>
                  </a:cubicBezTo>
                  <a:cubicBezTo>
                    <a:pt x="4226" y="202745"/>
                    <a:pt x="5399" y="203970"/>
                    <a:pt x="6514" y="203970"/>
                  </a:cubicBezTo>
                  <a:cubicBezTo>
                    <a:pt x="7020" y="203970"/>
                    <a:pt x="7513" y="203718"/>
                    <a:pt x="7817" y="203110"/>
                  </a:cubicBezTo>
                  <a:cubicBezTo>
                    <a:pt x="11712" y="195320"/>
                    <a:pt x="13714" y="186718"/>
                    <a:pt x="13633" y="178008"/>
                  </a:cubicBezTo>
                  <a:cubicBezTo>
                    <a:pt x="13633" y="173653"/>
                    <a:pt x="12984" y="169352"/>
                    <a:pt x="11685" y="165214"/>
                  </a:cubicBezTo>
                  <a:cubicBezTo>
                    <a:pt x="10279" y="160886"/>
                    <a:pt x="8250" y="156802"/>
                    <a:pt x="6816" y="152501"/>
                  </a:cubicBezTo>
                  <a:cubicBezTo>
                    <a:pt x="4274" y="144846"/>
                    <a:pt x="2813" y="136244"/>
                    <a:pt x="4815" y="128292"/>
                  </a:cubicBezTo>
                  <a:cubicBezTo>
                    <a:pt x="6871" y="120177"/>
                    <a:pt x="13281" y="114470"/>
                    <a:pt x="20152" y="110196"/>
                  </a:cubicBezTo>
                  <a:cubicBezTo>
                    <a:pt x="33189" y="102135"/>
                    <a:pt x="49446" y="98078"/>
                    <a:pt x="58940" y="85175"/>
                  </a:cubicBezTo>
                  <a:cubicBezTo>
                    <a:pt x="62862" y="79874"/>
                    <a:pt x="64891" y="73193"/>
                    <a:pt x="64080" y="66593"/>
                  </a:cubicBezTo>
                  <a:cubicBezTo>
                    <a:pt x="63349" y="60588"/>
                    <a:pt x="61050" y="54907"/>
                    <a:pt x="58913" y="49308"/>
                  </a:cubicBezTo>
                  <a:cubicBezTo>
                    <a:pt x="56208" y="42302"/>
                    <a:pt x="53449" y="35161"/>
                    <a:pt x="52611" y="27669"/>
                  </a:cubicBezTo>
                  <a:cubicBezTo>
                    <a:pt x="51583" y="18716"/>
                    <a:pt x="53639" y="10168"/>
                    <a:pt x="58291" y="2513"/>
                  </a:cubicBezTo>
                  <a:cubicBezTo>
                    <a:pt x="59079" y="1218"/>
                    <a:pt x="57914" y="1"/>
                    <a:pt x="56756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215812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2924;p67">
            <a:extLst>
              <a:ext uri="{FF2B5EF4-FFF2-40B4-BE49-F238E27FC236}">
                <a16:creationId xmlns:a16="http://schemas.microsoft.com/office/drawing/2014/main" id="{238C326E-4600-4887-9953-92B3547D93C0}"/>
              </a:ext>
            </a:extLst>
          </p:cNvPr>
          <p:cNvSpPr/>
          <p:nvPr/>
        </p:nvSpPr>
        <p:spPr>
          <a:xfrm>
            <a:off x="1046607" y="758515"/>
            <a:ext cx="508200" cy="508200"/>
          </a:xfrm>
          <a:prstGeom prst="ellipse">
            <a:avLst/>
          </a:prstGeom>
          <a:solidFill>
            <a:schemeClr val="tx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925;p67">
            <a:extLst>
              <a:ext uri="{FF2B5EF4-FFF2-40B4-BE49-F238E27FC236}">
                <a16:creationId xmlns:a16="http://schemas.microsoft.com/office/drawing/2014/main" id="{32AD098E-3E10-4F93-9D25-8EC244BF1DD5}"/>
              </a:ext>
            </a:extLst>
          </p:cNvPr>
          <p:cNvSpPr/>
          <p:nvPr/>
        </p:nvSpPr>
        <p:spPr>
          <a:xfrm>
            <a:off x="1046607" y="1304615"/>
            <a:ext cx="508200" cy="508200"/>
          </a:xfrm>
          <a:prstGeom prst="ellipse">
            <a:avLst/>
          </a:prstGeom>
          <a:solidFill>
            <a:schemeClr val="bg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926;p67">
            <a:extLst>
              <a:ext uri="{FF2B5EF4-FFF2-40B4-BE49-F238E27FC236}">
                <a16:creationId xmlns:a16="http://schemas.microsoft.com/office/drawing/2014/main" id="{8E779AF4-89D2-48FB-A8D9-F034C61E3918}"/>
              </a:ext>
            </a:extLst>
          </p:cNvPr>
          <p:cNvSpPr/>
          <p:nvPr/>
        </p:nvSpPr>
        <p:spPr>
          <a:xfrm>
            <a:off x="1046607" y="1850715"/>
            <a:ext cx="508200" cy="5082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6" name="Google Shape;2923;p67">
            <a:extLst>
              <a:ext uri="{FF2B5EF4-FFF2-40B4-BE49-F238E27FC236}">
                <a16:creationId xmlns:a16="http://schemas.microsoft.com/office/drawing/2014/main" id="{36B8E7CC-D3E8-44BB-AD84-06F82D6DBAA5}"/>
              </a:ext>
            </a:extLst>
          </p:cNvPr>
          <p:cNvGraphicFramePr/>
          <p:nvPr/>
        </p:nvGraphicFramePr>
        <p:xfrm>
          <a:off x="1119330" y="780286"/>
          <a:ext cx="7452452" cy="2161400"/>
        </p:xfrm>
        <a:graphic>
          <a:graphicData uri="http://schemas.openxmlformats.org/drawingml/2006/table">
            <a:tbl>
              <a:tblPr>
                <a:noFill/>
                <a:tableStyleId>{6F33CAA1-AC1F-4E25-BA4F-BFFA522C375F}</a:tableStyleId>
              </a:tblPr>
              <a:tblGrid>
                <a:gridCol w="880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14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 dirty="0">
                          <a:solidFill>
                            <a:schemeClr val="accent4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1</a:t>
                      </a:r>
                      <a:endParaRPr sz="2200" b="1" dirty="0">
                        <a:solidFill>
                          <a:schemeClr val="accent4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Comprar kit CRISPR DIY</a:t>
                      </a:r>
                      <a:endParaRPr sz="1800" dirty="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 dirty="0">
                          <a:solidFill>
                            <a:schemeClr val="accent4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2</a:t>
                      </a:r>
                      <a:endParaRPr sz="2200" b="1" dirty="0">
                        <a:solidFill>
                          <a:schemeClr val="accent4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Preparar las tres jeringas (genes TYR, AR e IRF4) e inyectar</a:t>
                      </a:r>
                      <a:endParaRPr sz="1800" dirty="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 dirty="0">
                          <a:solidFill>
                            <a:schemeClr val="accent4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3</a:t>
                      </a:r>
                      <a:endParaRPr sz="2200" b="1" dirty="0">
                        <a:solidFill>
                          <a:schemeClr val="accent4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Pupilas dilatadas con el medio preferido</a:t>
                      </a:r>
                      <a:endParaRPr sz="1800" dirty="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b="1" dirty="0">
                        <a:solidFill>
                          <a:schemeClr val="accent4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1" name="Picture 8" descr="Midriavet 5ml | Ciclopentolato / Fenilefrina - Laboratorio Santgar">
            <a:extLst>
              <a:ext uri="{FF2B5EF4-FFF2-40B4-BE49-F238E27FC236}">
                <a16:creationId xmlns:a16="http://schemas.microsoft.com/office/drawing/2014/main" id="{3AA58C85-30B2-4B32-BF6A-A78A60D74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994" y="2485071"/>
            <a:ext cx="1365348" cy="163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8" descr="The Most Edited #happypills | Picsart">
            <a:extLst>
              <a:ext uri="{FF2B5EF4-FFF2-40B4-BE49-F238E27FC236}">
                <a16:creationId xmlns:a16="http://schemas.microsoft.com/office/drawing/2014/main" id="{B32D4EB9-4BEB-4165-A26A-DECB62A44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190" y="2011862"/>
            <a:ext cx="2584836" cy="258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061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15 excelentes gifs del señor Burns para sacar la maldad interior - VIX">
            <a:extLst>
              <a:ext uri="{FF2B5EF4-FFF2-40B4-BE49-F238E27FC236}">
                <a16:creationId xmlns:a16="http://schemas.microsoft.com/office/drawing/2014/main" id="{6E82A26D-6201-441D-9CA0-5AE903739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471" y="2657003"/>
            <a:ext cx="2829057" cy="216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924;p67">
            <a:extLst>
              <a:ext uri="{FF2B5EF4-FFF2-40B4-BE49-F238E27FC236}">
                <a16:creationId xmlns:a16="http://schemas.microsoft.com/office/drawing/2014/main" id="{238C326E-4600-4887-9953-92B3547D93C0}"/>
              </a:ext>
            </a:extLst>
          </p:cNvPr>
          <p:cNvSpPr/>
          <p:nvPr/>
        </p:nvSpPr>
        <p:spPr>
          <a:xfrm>
            <a:off x="1046607" y="758515"/>
            <a:ext cx="508200" cy="508200"/>
          </a:xfrm>
          <a:prstGeom prst="ellipse">
            <a:avLst/>
          </a:prstGeom>
          <a:solidFill>
            <a:schemeClr val="tx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925;p67">
            <a:extLst>
              <a:ext uri="{FF2B5EF4-FFF2-40B4-BE49-F238E27FC236}">
                <a16:creationId xmlns:a16="http://schemas.microsoft.com/office/drawing/2014/main" id="{32AD098E-3E10-4F93-9D25-8EC244BF1DD5}"/>
              </a:ext>
            </a:extLst>
          </p:cNvPr>
          <p:cNvSpPr/>
          <p:nvPr/>
        </p:nvSpPr>
        <p:spPr>
          <a:xfrm>
            <a:off x="1046607" y="1304615"/>
            <a:ext cx="508200" cy="508200"/>
          </a:xfrm>
          <a:prstGeom prst="ellipse">
            <a:avLst/>
          </a:prstGeom>
          <a:solidFill>
            <a:schemeClr val="bg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926;p67">
            <a:extLst>
              <a:ext uri="{FF2B5EF4-FFF2-40B4-BE49-F238E27FC236}">
                <a16:creationId xmlns:a16="http://schemas.microsoft.com/office/drawing/2014/main" id="{8E779AF4-89D2-48FB-A8D9-F034C61E3918}"/>
              </a:ext>
            </a:extLst>
          </p:cNvPr>
          <p:cNvSpPr/>
          <p:nvPr/>
        </p:nvSpPr>
        <p:spPr>
          <a:xfrm>
            <a:off x="1046607" y="1850715"/>
            <a:ext cx="508200" cy="5082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6" name="Google Shape;2923;p67">
            <a:extLst>
              <a:ext uri="{FF2B5EF4-FFF2-40B4-BE49-F238E27FC236}">
                <a16:creationId xmlns:a16="http://schemas.microsoft.com/office/drawing/2014/main" id="{36B8E7CC-D3E8-44BB-AD84-06F82D6DBAA5}"/>
              </a:ext>
            </a:extLst>
          </p:cNvPr>
          <p:cNvGraphicFramePr/>
          <p:nvPr/>
        </p:nvGraphicFramePr>
        <p:xfrm>
          <a:off x="1119330" y="780286"/>
          <a:ext cx="7452452" cy="2161400"/>
        </p:xfrm>
        <a:graphic>
          <a:graphicData uri="http://schemas.openxmlformats.org/drawingml/2006/table">
            <a:tbl>
              <a:tblPr>
                <a:noFill/>
                <a:tableStyleId>{6F33CAA1-AC1F-4E25-BA4F-BFFA522C375F}</a:tableStyleId>
              </a:tblPr>
              <a:tblGrid>
                <a:gridCol w="8809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14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 dirty="0">
                          <a:solidFill>
                            <a:schemeClr val="accent4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1</a:t>
                      </a:r>
                      <a:endParaRPr sz="2200" b="1" dirty="0">
                        <a:solidFill>
                          <a:schemeClr val="accent4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Comprar kit CRISPR DIY</a:t>
                      </a:r>
                      <a:endParaRPr sz="1800" dirty="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 dirty="0">
                          <a:solidFill>
                            <a:schemeClr val="accent4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2</a:t>
                      </a:r>
                      <a:endParaRPr sz="2200" b="1" dirty="0">
                        <a:solidFill>
                          <a:schemeClr val="accent4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Preparar las tres jeringas (genes TYR, AR e IRF4) e inyectar</a:t>
                      </a:r>
                      <a:endParaRPr sz="1800" dirty="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 b="1" dirty="0">
                          <a:solidFill>
                            <a:schemeClr val="accent4"/>
                          </a:solidFill>
                          <a:latin typeface="Cairo"/>
                          <a:ea typeface="Cairo"/>
                          <a:cs typeface="Cairo"/>
                          <a:sym typeface="Cairo"/>
                        </a:rPr>
                        <a:t>3</a:t>
                      </a:r>
                      <a:endParaRPr sz="2200" b="1" dirty="0">
                        <a:solidFill>
                          <a:schemeClr val="accent4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Pupilas dilatadas con el medio preferido</a:t>
                      </a:r>
                      <a:endParaRPr sz="1800" dirty="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b="1" dirty="0">
                        <a:solidFill>
                          <a:schemeClr val="accent4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Google Shape;3157;p75">
            <a:extLst>
              <a:ext uri="{FF2B5EF4-FFF2-40B4-BE49-F238E27FC236}">
                <a16:creationId xmlns:a16="http://schemas.microsoft.com/office/drawing/2014/main" id="{7E704A6A-DAC4-479E-BFC5-68825F628FCF}"/>
              </a:ext>
            </a:extLst>
          </p:cNvPr>
          <p:cNvSpPr txBox="1">
            <a:spLocks/>
          </p:cNvSpPr>
          <p:nvPr/>
        </p:nvSpPr>
        <p:spPr>
          <a:xfrm>
            <a:off x="4018269" y="3957174"/>
            <a:ext cx="3713100" cy="13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iro"/>
              <a:buNone/>
              <a:defRPr sz="3200" b="1" i="0" u="none" strike="noStrike" cap="none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s-ES" dirty="0"/>
              <a:t>¡</a:t>
            </a:r>
            <a:r>
              <a:rPr lang="en-US" dirty="0"/>
              <a:t>Y </a:t>
            </a:r>
            <a:r>
              <a:rPr lang="en-US" dirty="0" err="1"/>
              <a:t>listo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8721130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p46"/>
          <p:cNvSpPr/>
          <p:nvPr/>
        </p:nvSpPr>
        <p:spPr>
          <a:xfrm>
            <a:off x="4744800" y="714375"/>
            <a:ext cx="1235700" cy="1235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1671" name="Google Shape;1671;p46"/>
          <p:cNvGrpSpPr/>
          <p:nvPr/>
        </p:nvGrpSpPr>
        <p:grpSpPr>
          <a:xfrm rot="5875890">
            <a:off x="6503393" y="317675"/>
            <a:ext cx="1783961" cy="1890926"/>
            <a:chOff x="3403900" y="3304800"/>
            <a:chExt cx="1556050" cy="1649350"/>
          </a:xfrm>
        </p:grpSpPr>
        <p:sp>
          <p:nvSpPr>
            <p:cNvPr id="1672" name="Google Shape;1672;p46"/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46"/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46"/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46"/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6"/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6"/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6"/>
            <p:cNvSpPr/>
            <p:nvPr/>
          </p:nvSpPr>
          <p:spPr>
            <a:xfrm>
              <a:off x="4348800" y="4483000"/>
              <a:ext cx="542900" cy="320575"/>
            </a:xfrm>
            <a:custGeom>
              <a:avLst/>
              <a:gdLst/>
              <a:ahLst/>
              <a:cxnLst/>
              <a:rect l="l" t="t" r="r" b="b"/>
              <a:pathLst>
                <a:path w="21716" h="12823" extrusionOk="0">
                  <a:moveTo>
                    <a:pt x="709" y="1"/>
                  </a:moveTo>
                  <a:cubicBezTo>
                    <a:pt x="272" y="1"/>
                    <a:pt x="1" y="643"/>
                    <a:pt x="480" y="939"/>
                  </a:cubicBezTo>
                  <a:lnTo>
                    <a:pt x="20739" y="12760"/>
                  </a:lnTo>
                  <a:cubicBezTo>
                    <a:pt x="20823" y="12804"/>
                    <a:pt x="20904" y="12823"/>
                    <a:pt x="20981" y="12823"/>
                  </a:cubicBezTo>
                  <a:cubicBezTo>
                    <a:pt x="21428" y="12823"/>
                    <a:pt x="21715" y="12171"/>
                    <a:pt x="21253" y="11894"/>
                  </a:cubicBezTo>
                  <a:lnTo>
                    <a:pt x="966" y="74"/>
                  </a:lnTo>
                  <a:cubicBezTo>
                    <a:pt x="877" y="23"/>
                    <a:pt x="790" y="1"/>
                    <a:pt x="7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6"/>
            <p:cNvSpPr/>
            <p:nvPr/>
          </p:nvSpPr>
          <p:spPr>
            <a:xfrm>
              <a:off x="3496325" y="4429725"/>
              <a:ext cx="250725" cy="370050"/>
            </a:xfrm>
            <a:custGeom>
              <a:avLst/>
              <a:gdLst/>
              <a:ahLst/>
              <a:cxnLst/>
              <a:rect l="l" t="t" r="r" b="b"/>
              <a:pathLst>
                <a:path w="10029" h="14802" extrusionOk="0">
                  <a:moveTo>
                    <a:pt x="9319" y="0"/>
                  </a:moveTo>
                  <a:cubicBezTo>
                    <a:pt x="9166" y="0"/>
                    <a:pt x="9015" y="68"/>
                    <a:pt x="8909" y="230"/>
                  </a:cubicBezTo>
                  <a:lnTo>
                    <a:pt x="226" y="14052"/>
                  </a:lnTo>
                  <a:cubicBezTo>
                    <a:pt x="1" y="14446"/>
                    <a:pt x="348" y="14801"/>
                    <a:pt x="700" y="14801"/>
                  </a:cubicBezTo>
                  <a:cubicBezTo>
                    <a:pt x="855" y="14801"/>
                    <a:pt x="1011" y="14732"/>
                    <a:pt x="1119" y="14566"/>
                  </a:cubicBezTo>
                  <a:lnTo>
                    <a:pt x="9802" y="744"/>
                  </a:lnTo>
                  <a:cubicBezTo>
                    <a:pt x="10029" y="366"/>
                    <a:pt x="9673" y="0"/>
                    <a:pt x="93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6"/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6"/>
            <p:cNvSpPr/>
            <p:nvPr/>
          </p:nvSpPr>
          <p:spPr>
            <a:xfrm>
              <a:off x="4152750" y="4482950"/>
              <a:ext cx="230050" cy="422600"/>
            </a:xfrm>
            <a:custGeom>
              <a:avLst/>
              <a:gdLst/>
              <a:ahLst/>
              <a:cxnLst/>
              <a:rect l="l" t="t" r="r" b="b"/>
              <a:pathLst>
                <a:path w="9202" h="16904" extrusionOk="0">
                  <a:moveTo>
                    <a:pt x="8521" y="0"/>
                  </a:moveTo>
                  <a:cubicBezTo>
                    <a:pt x="8364" y="0"/>
                    <a:pt x="8208" y="77"/>
                    <a:pt x="8105" y="265"/>
                  </a:cubicBezTo>
                  <a:cubicBezTo>
                    <a:pt x="5292" y="5459"/>
                    <a:pt x="3047" y="10950"/>
                    <a:pt x="207" y="16143"/>
                  </a:cubicBezTo>
                  <a:cubicBezTo>
                    <a:pt x="1" y="16537"/>
                    <a:pt x="353" y="16904"/>
                    <a:pt x="696" y="16904"/>
                  </a:cubicBezTo>
                  <a:cubicBezTo>
                    <a:pt x="849" y="16904"/>
                    <a:pt x="1000" y="16832"/>
                    <a:pt x="1099" y="16657"/>
                  </a:cubicBezTo>
                  <a:cubicBezTo>
                    <a:pt x="3913" y="11464"/>
                    <a:pt x="6158" y="5973"/>
                    <a:pt x="8998" y="752"/>
                  </a:cubicBezTo>
                  <a:cubicBezTo>
                    <a:pt x="9201" y="363"/>
                    <a:pt x="8860" y="0"/>
                    <a:pt x="85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6"/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6"/>
            <p:cNvSpPr/>
            <p:nvPr/>
          </p:nvSpPr>
          <p:spPr>
            <a:xfrm>
              <a:off x="4786800" y="4704600"/>
              <a:ext cx="173150" cy="172475"/>
            </a:xfrm>
            <a:custGeom>
              <a:avLst/>
              <a:gdLst/>
              <a:ahLst/>
              <a:cxnLst/>
              <a:rect l="l" t="t" r="r" b="b"/>
              <a:pathLst>
                <a:path w="6926" h="6899" extrusionOk="0">
                  <a:moveTo>
                    <a:pt x="3409" y="1"/>
                  </a:moveTo>
                  <a:cubicBezTo>
                    <a:pt x="1515" y="28"/>
                    <a:pt x="1" y="1597"/>
                    <a:pt x="28" y="3490"/>
                  </a:cubicBezTo>
                  <a:cubicBezTo>
                    <a:pt x="54" y="5394"/>
                    <a:pt x="1569" y="6899"/>
                    <a:pt x="3440" y="6899"/>
                  </a:cubicBezTo>
                  <a:cubicBezTo>
                    <a:pt x="3457" y="6899"/>
                    <a:pt x="3473" y="6899"/>
                    <a:pt x="3490" y="6898"/>
                  </a:cubicBezTo>
                  <a:cubicBezTo>
                    <a:pt x="5410" y="6871"/>
                    <a:pt x="6925" y="5302"/>
                    <a:pt x="6898" y="3409"/>
                  </a:cubicBezTo>
                  <a:cubicBezTo>
                    <a:pt x="6871" y="1516"/>
                    <a:pt x="5302" y="1"/>
                    <a:pt x="340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6"/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6"/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46"/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6"/>
            <p:cNvSpPr/>
            <p:nvPr/>
          </p:nvSpPr>
          <p:spPr>
            <a:xfrm>
              <a:off x="3403900" y="4678900"/>
              <a:ext cx="218450" cy="216450"/>
            </a:xfrm>
            <a:custGeom>
              <a:avLst/>
              <a:gdLst/>
              <a:ahLst/>
              <a:cxnLst/>
              <a:rect l="l" t="t" r="r" b="b"/>
              <a:pathLst>
                <a:path w="8738" h="8658" extrusionOk="0">
                  <a:moveTo>
                    <a:pt x="4352" y="1"/>
                  </a:moveTo>
                  <a:cubicBezTo>
                    <a:pt x="4335" y="1"/>
                    <a:pt x="4319" y="1"/>
                    <a:pt x="4302" y="1"/>
                  </a:cubicBezTo>
                  <a:cubicBezTo>
                    <a:pt x="1921" y="28"/>
                    <a:pt x="1" y="2003"/>
                    <a:pt x="28" y="4410"/>
                  </a:cubicBezTo>
                  <a:cubicBezTo>
                    <a:pt x="81" y="6758"/>
                    <a:pt x="1976" y="8658"/>
                    <a:pt x="4338" y="8658"/>
                  </a:cubicBezTo>
                  <a:cubicBezTo>
                    <a:pt x="4371" y="8658"/>
                    <a:pt x="4404" y="8657"/>
                    <a:pt x="4437" y="8657"/>
                  </a:cubicBezTo>
                  <a:cubicBezTo>
                    <a:pt x="6817" y="8630"/>
                    <a:pt x="8738" y="6682"/>
                    <a:pt x="8711" y="4275"/>
                  </a:cubicBezTo>
                  <a:cubicBezTo>
                    <a:pt x="8657" y="1911"/>
                    <a:pt x="6736" y="1"/>
                    <a:pt x="43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46"/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46"/>
            <p:cNvSpPr/>
            <p:nvPr/>
          </p:nvSpPr>
          <p:spPr>
            <a:xfrm>
              <a:off x="4107875" y="4831725"/>
              <a:ext cx="123100" cy="122425"/>
            </a:xfrm>
            <a:custGeom>
              <a:avLst/>
              <a:gdLst/>
              <a:ahLst/>
              <a:cxnLst/>
              <a:rect l="l" t="t" r="r" b="b"/>
              <a:pathLst>
                <a:path w="4924" h="4897" extrusionOk="0">
                  <a:moveTo>
                    <a:pt x="2457" y="1"/>
                  </a:moveTo>
                  <a:cubicBezTo>
                    <a:pt x="2441" y="1"/>
                    <a:pt x="2424" y="1"/>
                    <a:pt x="2408" y="1"/>
                  </a:cubicBezTo>
                  <a:cubicBezTo>
                    <a:pt x="1055" y="28"/>
                    <a:pt x="0" y="1137"/>
                    <a:pt x="0" y="2490"/>
                  </a:cubicBezTo>
                  <a:cubicBezTo>
                    <a:pt x="27" y="3815"/>
                    <a:pt x="1136" y="4897"/>
                    <a:pt x="2489" y="4897"/>
                  </a:cubicBezTo>
                  <a:cubicBezTo>
                    <a:pt x="3841" y="4870"/>
                    <a:pt x="4923" y="3761"/>
                    <a:pt x="4896" y="2408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6"/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1" name="Google Shape;1691;p46"/>
          <p:cNvSpPr txBox="1">
            <a:spLocks noGrp="1"/>
          </p:cNvSpPr>
          <p:nvPr>
            <p:ph type="title"/>
          </p:nvPr>
        </p:nvSpPr>
        <p:spPr>
          <a:xfrm>
            <a:off x="4714874" y="2152650"/>
            <a:ext cx="4186901" cy="159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dirty="0"/>
              <a:t>CONSIDERACIONES </a:t>
            </a:r>
            <a:r>
              <a:rPr lang="en" sz="3700" dirty="0">
                <a:solidFill>
                  <a:schemeClr val="lt2"/>
                </a:solidFill>
              </a:rPr>
              <a:t>IMPORTANTES</a:t>
            </a:r>
            <a:endParaRPr sz="3700" dirty="0">
              <a:solidFill>
                <a:schemeClr val="lt2"/>
              </a:solidFill>
            </a:endParaRPr>
          </a:p>
        </p:txBody>
      </p:sp>
      <p:sp>
        <p:nvSpPr>
          <p:cNvPr id="1692" name="Google Shape;1692;p46"/>
          <p:cNvSpPr txBox="1">
            <a:spLocks noGrp="1"/>
          </p:cNvSpPr>
          <p:nvPr>
            <p:ph type="title" idx="2"/>
          </p:nvPr>
        </p:nvSpPr>
        <p:spPr>
          <a:xfrm>
            <a:off x="4705350" y="886591"/>
            <a:ext cx="1314600" cy="102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</a:t>
            </a:r>
            <a:endParaRPr dirty="0"/>
          </a:p>
        </p:txBody>
      </p:sp>
      <p:grpSp>
        <p:nvGrpSpPr>
          <p:cNvPr id="1754" name="Google Shape;1754;p46"/>
          <p:cNvGrpSpPr/>
          <p:nvPr/>
        </p:nvGrpSpPr>
        <p:grpSpPr>
          <a:xfrm>
            <a:off x="3147744" y="276214"/>
            <a:ext cx="768736" cy="2903224"/>
            <a:chOff x="3412694" y="590558"/>
            <a:chExt cx="543507" cy="2052619"/>
          </a:xfrm>
        </p:grpSpPr>
        <p:sp>
          <p:nvSpPr>
            <p:cNvPr id="1755" name="Google Shape;1755;p46"/>
            <p:cNvSpPr/>
            <p:nvPr/>
          </p:nvSpPr>
          <p:spPr>
            <a:xfrm flipH="1">
              <a:off x="3554694" y="608510"/>
              <a:ext cx="260338" cy="14712"/>
            </a:xfrm>
            <a:custGeom>
              <a:avLst/>
              <a:gdLst/>
              <a:ahLst/>
              <a:cxnLst/>
              <a:rect l="l" t="t" r="r" b="b"/>
              <a:pathLst>
                <a:path w="11893" h="672" extrusionOk="0">
                  <a:moveTo>
                    <a:pt x="0" y="0"/>
                  </a:moveTo>
                  <a:lnTo>
                    <a:pt x="0" y="671"/>
                  </a:lnTo>
                  <a:lnTo>
                    <a:pt x="11893" y="671"/>
                  </a:lnTo>
                  <a:lnTo>
                    <a:pt x="118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6"/>
            <p:cNvSpPr/>
            <p:nvPr/>
          </p:nvSpPr>
          <p:spPr>
            <a:xfrm flipH="1">
              <a:off x="3495110" y="745622"/>
              <a:ext cx="376223" cy="14712"/>
            </a:xfrm>
            <a:custGeom>
              <a:avLst/>
              <a:gdLst/>
              <a:ahLst/>
              <a:cxnLst/>
              <a:rect l="l" t="t" r="r" b="b"/>
              <a:pathLst>
                <a:path w="17187" h="672" extrusionOk="0">
                  <a:moveTo>
                    <a:pt x="0" y="0"/>
                  </a:moveTo>
                  <a:lnTo>
                    <a:pt x="0" y="671"/>
                  </a:lnTo>
                  <a:lnTo>
                    <a:pt x="17186" y="671"/>
                  </a:lnTo>
                  <a:lnTo>
                    <a:pt x="171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46"/>
            <p:cNvSpPr/>
            <p:nvPr/>
          </p:nvSpPr>
          <p:spPr>
            <a:xfrm flipH="1">
              <a:off x="3495110" y="885997"/>
              <a:ext cx="376223" cy="14712"/>
            </a:xfrm>
            <a:custGeom>
              <a:avLst/>
              <a:gdLst/>
              <a:ahLst/>
              <a:cxnLst/>
              <a:rect l="l" t="t" r="r" b="b"/>
              <a:pathLst>
                <a:path w="17187" h="672" extrusionOk="0">
                  <a:moveTo>
                    <a:pt x="0" y="0"/>
                  </a:moveTo>
                  <a:lnTo>
                    <a:pt x="0" y="671"/>
                  </a:lnTo>
                  <a:lnTo>
                    <a:pt x="17186" y="671"/>
                  </a:lnTo>
                  <a:lnTo>
                    <a:pt x="171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46"/>
            <p:cNvSpPr/>
            <p:nvPr/>
          </p:nvSpPr>
          <p:spPr>
            <a:xfrm flipH="1">
              <a:off x="3495110" y="1031276"/>
              <a:ext cx="376223" cy="13880"/>
            </a:xfrm>
            <a:custGeom>
              <a:avLst/>
              <a:gdLst/>
              <a:ahLst/>
              <a:cxnLst/>
              <a:rect l="l" t="t" r="r" b="b"/>
              <a:pathLst>
                <a:path w="17187" h="634" extrusionOk="0">
                  <a:moveTo>
                    <a:pt x="0" y="0"/>
                  </a:moveTo>
                  <a:lnTo>
                    <a:pt x="0" y="634"/>
                  </a:lnTo>
                  <a:lnTo>
                    <a:pt x="17186" y="634"/>
                  </a:lnTo>
                  <a:lnTo>
                    <a:pt x="171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46"/>
            <p:cNvSpPr/>
            <p:nvPr/>
          </p:nvSpPr>
          <p:spPr>
            <a:xfrm flipH="1">
              <a:off x="3560408" y="1155319"/>
              <a:ext cx="230151" cy="14712"/>
            </a:xfrm>
            <a:custGeom>
              <a:avLst/>
              <a:gdLst/>
              <a:ahLst/>
              <a:cxnLst/>
              <a:rect l="l" t="t" r="r" b="b"/>
              <a:pathLst>
                <a:path w="10514" h="672" extrusionOk="0">
                  <a:moveTo>
                    <a:pt x="1" y="1"/>
                  </a:moveTo>
                  <a:lnTo>
                    <a:pt x="1" y="672"/>
                  </a:lnTo>
                  <a:lnTo>
                    <a:pt x="10514" y="672"/>
                  </a:lnTo>
                  <a:lnTo>
                    <a:pt x="105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46"/>
            <p:cNvSpPr/>
            <p:nvPr/>
          </p:nvSpPr>
          <p:spPr>
            <a:xfrm flipH="1">
              <a:off x="3597117" y="1382212"/>
              <a:ext cx="168947" cy="14712"/>
            </a:xfrm>
            <a:custGeom>
              <a:avLst/>
              <a:gdLst/>
              <a:ahLst/>
              <a:cxnLst/>
              <a:rect l="l" t="t" r="r" b="b"/>
              <a:pathLst>
                <a:path w="7718" h="672" extrusionOk="0">
                  <a:moveTo>
                    <a:pt x="0" y="0"/>
                  </a:moveTo>
                  <a:lnTo>
                    <a:pt x="0" y="671"/>
                  </a:lnTo>
                  <a:lnTo>
                    <a:pt x="7717" y="671"/>
                  </a:lnTo>
                  <a:lnTo>
                    <a:pt x="77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46"/>
            <p:cNvSpPr/>
            <p:nvPr/>
          </p:nvSpPr>
          <p:spPr>
            <a:xfrm flipH="1">
              <a:off x="3560408" y="1513611"/>
              <a:ext cx="266861" cy="13902"/>
            </a:xfrm>
            <a:custGeom>
              <a:avLst/>
              <a:gdLst/>
              <a:ahLst/>
              <a:cxnLst/>
              <a:rect l="l" t="t" r="r" b="b"/>
              <a:pathLst>
                <a:path w="12191" h="635" extrusionOk="0">
                  <a:moveTo>
                    <a:pt x="0" y="1"/>
                  </a:moveTo>
                  <a:lnTo>
                    <a:pt x="0" y="634"/>
                  </a:lnTo>
                  <a:lnTo>
                    <a:pt x="12191" y="634"/>
                  </a:lnTo>
                  <a:lnTo>
                    <a:pt x="121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46"/>
            <p:cNvSpPr/>
            <p:nvPr/>
          </p:nvSpPr>
          <p:spPr>
            <a:xfrm flipH="1">
              <a:off x="3560408" y="1663772"/>
              <a:ext cx="259528" cy="13902"/>
            </a:xfrm>
            <a:custGeom>
              <a:avLst/>
              <a:gdLst/>
              <a:ahLst/>
              <a:cxnLst/>
              <a:rect l="l" t="t" r="r" b="b"/>
              <a:pathLst>
                <a:path w="11856" h="635" extrusionOk="0">
                  <a:moveTo>
                    <a:pt x="1" y="1"/>
                  </a:moveTo>
                  <a:lnTo>
                    <a:pt x="1" y="635"/>
                  </a:lnTo>
                  <a:lnTo>
                    <a:pt x="11856" y="635"/>
                  </a:lnTo>
                  <a:lnTo>
                    <a:pt x="118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46"/>
            <p:cNvSpPr/>
            <p:nvPr/>
          </p:nvSpPr>
          <p:spPr>
            <a:xfrm flipH="1">
              <a:off x="3594687" y="1799265"/>
              <a:ext cx="174638" cy="14712"/>
            </a:xfrm>
            <a:custGeom>
              <a:avLst/>
              <a:gdLst/>
              <a:ahLst/>
              <a:cxnLst/>
              <a:rect l="l" t="t" r="r" b="b"/>
              <a:pathLst>
                <a:path w="7978" h="672" extrusionOk="0">
                  <a:moveTo>
                    <a:pt x="0" y="0"/>
                  </a:moveTo>
                  <a:lnTo>
                    <a:pt x="0" y="671"/>
                  </a:lnTo>
                  <a:lnTo>
                    <a:pt x="7978" y="671"/>
                  </a:lnTo>
                  <a:lnTo>
                    <a:pt x="79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46"/>
            <p:cNvSpPr/>
            <p:nvPr/>
          </p:nvSpPr>
          <p:spPr>
            <a:xfrm flipH="1">
              <a:off x="3594687" y="2032682"/>
              <a:ext cx="174638" cy="13902"/>
            </a:xfrm>
            <a:custGeom>
              <a:avLst/>
              <a:gdLst/>
              <a:ahLst/>
              <a:cxnLst/>
              <a:rect l="l" t="t" r="r" b="b"/>
              <a:pathLst>
                <a:path w="7978" h="635" extrusionOk="0">
                  <a:moveTo>
                    <a:pt x="0" y="0"/>
                  </a:moveTo>
                  <a:lnTo>
                    <a:pt x="0" y="634"/>
                  </a:lnTo>
                  <a:lnTo>
                    <a:pt x="7978" y="634"/>
                  </a:lnTo>
                  <a:lnTo>
                    <a:pt x="79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46"/>
            <p:cNvSpPr/>
            <p:nvPr/>
          </p:nvSpPr>
          <p:spPr>
            <a:xfrm flipH="1">
              <a:off x="3516343" y="2176319"/>
              <a:ext cx="332969" cy="13902"/>
            </a:xfrm>
            <a:custGeom>
              <a:avLst/>
              <a:gdLst/>
              <a:ahLst/>
              <a:cxnLst/>
              <a:rect l="l" t="t" r="r" b="b"/>
              <a:pathLst>
                <a:path w="15211" h="635" extrusionOk="0">
                  <a:moveTo>
                    <a:pt x="1" y="1"/>
                  </a:moveTo>
                  <a:lnTo>
                    <a:pt x="1" y="634"/>
                  </a:lnTo>
                  <a:lnTo>
                    <a:pt x="15211" y="634"/>
                  </a:lnTo>
                  <a:lnTo>
                    <a:pt x="152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46"/>
            <p:cNvSpPr/>
            <p:nvPr/>
          </p:nvSpPr>
          <p:spPr>
            <a:xfrm flipH="1">
              <a:off x="3484515" y="2304456"/>
              <a:ext cx="399887" cy="13902"/>
            </a:xfrm>
            <a:custGeom>
              <a:avLst/>
              <a:gdLst/>
              <a:ahLst/>
              <a:cxnLst/>
              <a:rect l="l" t="t" r="r" b="b"/>
              <a:pathLst>
                <a:path w="18268" h="635" extrusionOk="0">
                  <a:moveTo>
                    <a:pt x="1" y="1"/>
                  </a:moveTo>
                  <a:lnTo>
                    <a:pt x="1" y="634"/>
                  </a:lnTo>
                  <a:lnTo>
                    <a:pt x="18268" y="634"/>
                  </a:lnTo>
                  <a:lnTo>
                    <a:pt x="1826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46"/>
            <p:cNvSpPr/>
            <p:nvPr/>
          </p:nvSpPr>
          <p:spPr>
            <a:xfrm flipH="1">
              <a:off x="3496752" y="2448093"/>
              <a:ext cx="370510" cy="14712"/>
            </a:xfrm>
            <a:custGeom>
              <a:avLst/>
              <a:gdLst/>
              <a:ahLst/>
              <a:cxnLst/>
              <a:rect l="l" t="t" r="r" b="b"/>
              <a:pathLst>
                <a:path w="16926" h="672" extrusionOk="0">
                  <a:moveTo>
                    <a:pt x="0" y="1"/>
                  </a:moveTo>
                  <a:lnTo>
                    <a:pt x="0" y="672"/>
                  </a:lnTo>
                  <a:lnTo>
                    <a:pt x="16925" y="672"/>
                  </a:lnTo>
                  <a:lnTo>
                    <a:pt x="1692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46"/>
            <p:cNvSpPr/>
            <p:nvPr/>
          </p:nvSpPr>
          <p:spPr>
            <a:xfrm flipH="1">
              <a:off x="3574286" y="2574609"/>
              <a:ext cx="229320" cy="13902"/>
            </a:xfrm>
            <a:custGeom>
              <a:avLst/>
              <a:gdLst/>
              <a:ahLst/>
              <a:cxnLst/>
              <a:rect l="l" t="t" r="r" b="b"/>
              <a:pathLst>
                <a:path w="10476" h="635" extrusionOk="0">
                  <a:moveTo>
                    <a:pt x="0" y="0"/>
                  </a:moveTo>
                  <a:lnTo>
                    <a:pt x="0" y="634"/>
                  </a:lnTo>
                  <a:lnTo>
                    <a:pt x="10476" y="634"/>
                  </a:lnTo>
                  <a:lnTo>
                    <a:pt x="1047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46"/>
            <p:cNvSpPr/>
            <p:nvPr/>
          </p:nvSpPr>
          <p:spPr>
            <a:xfrm flipH="1">
              <a:off x="3597117" y="1382212"/>
              <a:ext cx="87341" cy="14712"/>
            </a:xfrm>
            <a:custGeom>
              <a:avLst/>
              <a:gdLst/>
              <a:ahLst/>
              <a:cxnLst/>
              <a:rect l="l" t="t" r="r" b="b"/>
              <a:pathLst>
                <a:path w="3990" h="672" extrusionOk="0">
                  <a:moveTo>
                    <a:pt x="0" y="0"/>
                  </a:moveTo>
                  <a:lnTo>
                    <a:pt x="0" y="671"/>
                  </a:lnTo>
                  <a:lnTo>
                    <a:pt x="3989" y="671"/>
                  </a:lnTo>
                  <a:lnTo>
                    <a:pt x="398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46"/>
            <p:cNvSpPr/>
            <p:nvPr/>
          </p:nvSpPr>
          <p:spPr>
            <a:xfrm flipH="1">
              <a:off x="3594687" y="1799265"/>
              <a:ext cx="89771" cy="14712"/>
            </a:xfrm>
            <a:custGeom>
              <a:avLst/>
              <a:gdLst/>
              <a:ahLst/>
              <a:cxnLst/>
              <a:rect l="l" t="t" r="r" b="b"/>
              <a:pathLst>
                <a:path w="4101" h="672" extrusionOk="0">
                  <a:moveTo>
                    <a:pt x="0" y="0"/>
                  </a:moveTo>
                  <a:lnTo>
                    <a:pt x="0" y="671"/>
                  </a:lnTo>
                  <a:lnTo>
                    <a:pt x="4101" y="671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6"/>
            <p:cNvSpPr/>
            <p:nvPr/>
          </p:nvSpPr>
          <p:spPr>
            <a:xfrm flipH="1">
              <a:off x="3594687" y="2032682"/>
              <a:ext cx="89771" cy="13902"/>
            </a:xfrm>
            <a:custGeom>
              <a:avLst/>
              <a:gdLst/>
              <a:ahLst/>
              <a:cxnLst/>
              <a:rect l="l" t="t" r="r" b="b"/>
              <a:pathLst>
                <a:path w="4101" h="635" extrusionOk="0">
                  <a:moveTo>
                    <a:pt x="0" y="0"/>
                  </a:moveTo>
                  <a:lnTo>
                    <a:pt x="0" y="634"/>
                  </a:lnTo>
                  <a:lnTo>
                    <a:pt x="4101" y="634"/>
                  </a:lnTo>
                  <a:lnTo>
                    <a:pt x="41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46"/>
            <p:cNvSpPr/>
            <p:nvPr/>
          </p:nvSpPr>
          <p:spPr>
            <a:xfrm flipH="1">
              <a:off x="3574286" y="2574609"/>
              <a:ext cx="110172" cy="13902"/>
            </a:xfrm>
            <a:custGeom>
              <a:avLst/>
              <a:gdLst/>
              <a:ahLst/>
              <a:cxnLst/>
              <a:rect l="l" t="t" r="r" b="b"/>
              <a:pathLst>
                <a:path w="5033" h="635" extrusionOk="0">
                  <a:moveTo>
                    <a:pt x="0" y="0"/>
                  </a:moveTo>
                  <a:lnTo>
                    <a:pt x="0" y="634"/>
                  </a:lnTo>
                  <a:lnTo>
                    <a:pt x="5033" y="634"/>
                  </a:lnTo>
                  <a:lnTo>
                    <a:pt x="50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46"/>
            <p:cNvSpPr/>
            <p:nvPr/>
          </p:nvSpPr>
          <p:spPr>
            <a:xfrm flipH="1">
              <a:off x="3560408" y="1155319"/>
              <a:ext cx="124051" cy="14712"/>
            </a:xfrm>
            <a:custGeom>
              <a:avLst/>
              <a:gdLst/>
              <a:ahLst/>
              <a:cxnLst/>
              <a:rect l="l" t="t" r="r" b="b"/>
              <a:pathLst>
                <a:path w="5667" h="672" extrusionOk="0">
                  <a:moveTo>
                    <a:pt x="0" y="1"/>
                  </a:moveTo>
                  <a:lnTo>
                    <a:pt x="0" y="672"/>
                  </a:lnTo>
                  <a:lnTo>
                    <a:pt x="5667" y="672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6"/>
            <p:cNvSpPr/>
            <p:nvPr/>
          </p:nvSpPr>
          <p:spPr>
            <a:xfrm flipH="1">
              <a:off x="3560408" y="1513611"/>
              <a:ext cx="124051" cy="13902"/>
            </a:xfrm>
            <a:custGeom>
              <a:avLst/>
              <a:gdLst/>
              <a:ahLst/>
              <a:cxnLst/>
              <a:rect l="l" t="t" r="r" b="b"/>
              <a:pathLst>
                <a:path w="5667" h="635" extrusionOk="0">
                  <a:moveTo>
                    <a:pt x="0" y="1"/>
                  </a:moveTo>
                  <a:lnTo>
                    <a:pt x="0" y="634"/>
                  </a:lnTo>
                  <a:lnTo>
                    <a:pt x="5667" y="634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6"/>
            <p:cNvSpPr/>
            <p:nvPr/>
          </p:nvSpPr>
          <p:spPr>
            <a:xfrm flipH="1">
              <a:off x="3560408" y="1663772"/>
              <a:ext cx="124051" cy="13902"/>
            </a:xfrm>
            <a:custGeom>
              <a:avLst/>
              <a:gdLst/>
              <a:ahLst/>
              <a:cxnLst/>
              <a:rect l="l" t="t" r="r" b="b"/>
              <a:pathLst>
                <a:path w="5667" h="635" extrusionOk="0">
                  <a:moveTo>
                    <a:pt x="0" y="1"/>
                  </a:moveTo>
                  <a:lnTo>
                    <a:pt x="0" y="635"/>
                  </a:lnTo>
                  <a:lnTo>
                    <a:pt x="5667" y="635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6"/>
            <p:cNvSpPr/>
            <p:nvPr/>
          </p:nvSpPr>
          <p:spPr>
            <a:xfrm flipH="1">
              <a:off x="3554694" y="608510"/>
              <a:ext cx="129764" cy="14712"/>
            </a:xfrm>
            <a:custGeom>
              <a:avLst/>
              <a:gdLst/>
              <a:ahLst/>
              <a:cxnLst/>
              <a:rect l="l" t="t" r="r" b="b"/>
              <a:pathLst>
                <a:path w="5928" h="672" extrusionOk="0">
                  <a:moveTo>
                    <a:pt x="0" y="0"/>
                  </a:moveTo>
                  <a:lnTo>
                    <a:pt x="0" y="671"/>
                  </a:lnTo>
                  <a:lnTo>
                    <a:pt x="5928" y="671"/>
                  </a:lnTo>
                  <a:lnTo>
                    <a:pt x="592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6"/>
            <p:cNvSpPr/>
            <p:nvPr/>
          </p:nvSpPr>
          <p:spPr>
            <a:xfrm flipH="1">
              <a:off x="3516343" y="2176319"/>
              <a:ext cx="168115" cy="13902"/>
            </a:xfrm>
            <a:custGeom>
              <a:avLst/>
              <a:gdLst/>
              <a:ahLst/>
              <a:cxnLst/>
              <a:rect l="l" t="t" r="r" b="b"/>
              <a:pathLst>
                <a:path w="7680" h="635" extrusionOk="0">
                  <a:moveTo>
                    <a:pt x="0" y="1"/>
                  </a:moveTo>
                  <a:lnTo>
                    <a:pt x="0" y="634"/>
                  </a:lnTo>
                  <a:lnTo>
                    <a:pt x="7680" y="634"/>
                  </a:lnTo>
                  <a:lnTo>
                    <a:pt x="76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6"/>
            <p:cNvSpPr/>
            <p:nvPr/>
          </p:nvSpPr>
          <p:spPr>
            <a:xfrm flipH="1">
              <a:off x="3496752" y="2448093"/>
              <a:ext cx="187707" cy="14712"/>
            </a:xfrm>
            <a:custGeom>
              <a:avLst/>
              <a:gdLst/>
              <a:ahLst/>
              <a:cxnLst/>
              <a:rect l="l" t="t" r="r" b="b"/>
              <a:pathLst>
                <a:path w="8575" h="672" extrusionOk="0">
                  <a:moveTo>
                    <a:pt x="0" y="1"/>
                  </a:moveTo>
                  <a:lnTo>
                    <a:pt x="0" y="672"/>
                  </a:lnTo>
                  <a:lnTo>
                    <a:pt x="8574" y="672"/>
                  </a:lnTo>
                  <a:lnTo>
                    <a:pt x="85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6"/>
            <p:cNvSpPr/>
            <p:nvPr/>
          </p:nvSpPr>
          <p:spPr>
            <a:xfrm flipH="1">
              <a:off x="3495110" y="745622"/>
              <a:ext cx="189349" cy="14712"/>
            </a:xfrm>
            <a:custGeom>
              <a:avLst/>
              <a:gdLst/>
              <a:ahLst/>
              <a:cxnLst/>
              <a:rect l="l" t="t" r="r" b="b"/>
              <a:pathLst>
                <a:path w="8650" h="672" extrusionOk="0">
                  <a:moveTo>
                    <a:pt x="0" y="0"/>
                  </a:moveTo>
                  <a:lnTo>
                    <a:pt x="0" y="671"/>
                  </a:lnTo>
                  <a:lnTo>
                    <a:pt x="8649" y="671"/>
                  </a:lnTo>
                  <a:lnTo>
                    <a:pt x="86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6"/>
            <p:cNvSpPr/>
            <p:nvPr/>
          </p:nvSpPr>
          <p:spPr>
            <a:xfrm flipH="1">
              <a:off x="3495110" y="885997"/>
              <a:ext cx="189349" cy="14712"/>
            </a:xfrm>
            <a:custGeom>
              <a:avLst/>
              <a:gdLst/>
              <a:ahLst/>
              <a:cxnLst/>
              <a:rect l="l" t="t" r="r" b="b"/>
              <a:pathLst>
                <a:path w="8650" h="672" extrusionOk="0">
                  <a:moveTo>
                    <a:pt x="0" y="0"/>
                  </a:moveTo>
                  <a:lnTo>
                    <a:pt x="0" y="671"/>
                  </a:lnTo>
                  <a:lnTo>
                    <a:pt x="8649" y="671"/>
                  </a:lnTo>
                  <a:lnTo>
                    <a:pt x="86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6"/>
            <p:cNvSpPr/>
            <p:nvPr/>
          </p:nvSpPr>
          <p:spPr>
            <a:xfrm flipH="1">
              <a:off x="3495110" y="1031276"/>
              <a:ext cx="189349" cy="13880"/>
            </a:xfrm>
            <a:custGeom>
              <a:avLst/>
              <a:gdLst/>
              <a:ahLst/>
              <a:cxnLst/>
              <a:rect l="l" t="t" r="r" b="b"/>
              <a:pathLst>
                <a:path w="8650" h="634" extrusionOk="0">
                  <a:moveTo>
                    <a:pt x="0" y="0"/>
                  </a:moveTo>
                  <a:lnTo>
                    <a:pt x="0" y="634"/>
                  </a:lnTo>
                  <a:lnTo>
                    <a:pt x="8649" y="634"/>
                  </a:lnTo>
                  <a:lnTo>
                    <a:pt x="864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6"/>
            <p:cNvSpPr/>
            <p:nvPr/>
          </p:nvSpPr>
          <p:spPr>
            <a:xfrm flipH="1">
              <a:off x="3484515" y="2304456"/>
              <a:ext cx="199943" cy="13902"/>
            </a:xfrm>
            <a:custGeom>
              <a:avLst/>
              <a:gdLst/>
              <a:ahLst/>
              <a:cxnLst/>
              <a:rect l="l" t="t" r="r" b="b"/>
              <a:pathLst>
                <a:path w="9134" h="635" extrusionOk="0">
                  <a:moveTo>
                    <a:pt x="0" y="1"/>
                  </a:moveTo>
                  <a:lnTo>
                    <a:pt x="0" y="634"/>
                  </a:lnTo>
                  <a:lnTo>
                    <a:pt x="9134" y="634"/>
                  </a:lnTo>
                  <a:lnTo>
                    <a:pt x="91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6"/>
            <p:cNvSpPr/>
            <p:nvPr/>
          </p:nvSpPr>
          <p:spPr>
            <a:xfrm flipH="1">
              <a:off x="3526128" y="590558"/>
              <a:ext cx="47348" cy="47353"/>
            </a:xfrm>
            <a:custGeom>
              <a:avLst/>
              <a:gdLst/>
              <a:ahLst/>
              <a:cxnLst/>
              <a:rect l="l" t="t" r="r" b="b"/>
              <a:pathLst>
                <a:path w="2163" h="2163" extrusionOk="0">
                  <a:moveTo>
                    <a:pt x="1081" y="0"/>
                  </a:moveTo>
                  <a:cubicBezTo>
                    <a:pt x="485" y="0"/>
                    <a:pt x="0" y="485"/>
                    <a:pt x="0" y="1081"/>
                  </a:cubicBezTo>
                  <a:cubicBezTo>
                    <a:pt x="0" y="1678"/>
                    <a:pt x="485" y="2162"/>
                    <a:pt x="1081" y="2162"/>
                  </a:cubicBezTo>
                  <a:cubicBezTo>
                    <a:pt x="1678" y="2162"/>
                    <a:pt x="2162" y="1678"/>
                    <a:pt x="2162" y="1081"/>
                  </a:cubicBezTo>
                  <a:cubicBezTo>
                    <a:pt x="2162" y="485"/>
                    <a:pt x="1678" y="0"/>
                    <a:pt x="10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6"/>
            <p:cNvSpPr/>
            <p:nvPr/>
          </p:nvSpPr>
          <p:spPr>
            <a:xfrm flipH="1">
              <a:off x="3454307" y="712959"/>
              <a:ext cx="66130" cy="66137"/>
            </a:xfrm>
            <a:custGeom>
              <a:avLst/>
              <a:gdLst/>
              <a:ahLst/>
              <a:cxnLst/>
              <a:rect l="l" t="t" r="r" b="b"/>
              <a:pathLst>
                <a:path w="3021" h="3021" extrusionOk="0">
                  <a:moveTo>
                    <a:pt x="1529" y="1"/>
                  </a:moveTo>
                  <a:cubicBezTo>
                    <a:pt x="671" y="1"/>
                    <a:pt x="0" y="672"/>
                    <a:pt x="0" y="1492"/>
                  </a:cubicBezTo>
                  <a:cubicBezTo>
                    <a:pt x="0" y="2350"/>
                    <a:pt x="671" y="3021"/>
                    <a:pt x="1529" y="3021"/>
                  </a:cubicBezTo>
                  <a:cubicBezTo>
                    <a:pt x="2349" y="3021"/>
                    <a:pt x="3020" y="2350"/>
                    <a:pt x="3020" y="1492"/>
                  </a:cubicBezTo>
                  <a:cubicBezTo>
                    <a:pt x="3020" y="672"/>
                    <a:pt x="2349" y="1"/>
                    <a:pt x="15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6"/>
            <p:cNvSpPr/>
            <p:nvPr/>
          </p:nvSpPr>
          <p:spPr>
            <a:xfrm flipH="1">
              <a:off x="3432286" y="851713"/>
              <a:ext cx="82438" cy="82447"/>
            </a:xfrm>
            <a:custGeom>
              <a:avLst/>
              <a:gdLst/>
              <a:ahLst/>
              <a:cxnLst/>
              <a:rect l="l" t="t" r="r" b="b"/>
              <a:pathLst>
                <a:path w="3766" h="3766" extrusionOk="0">
                  <a:moveTo>
                    <a:pt x="1864" y="1"/>
                  </a:moveTo>
                  <a:cubicBezTo>
                    <a:pt x="858" y="1"/>
                    <a:pt x="0" y="858"/>
                    <a:pt x="0" y="1902"/>
                  </a:cubicBezTo>
                  <a:cubicBezTo>
                    <a:pt x="0" y="2946"/>
                    <a:pt x="858" y="3766"/>
                    <a:pt x="1864" y="3766"/>
                  </a:cubicBezTo>
                  <a:cubicBezTo>
                    <a:pt x="2908" y="3766"/>
                    <a:pt x="3766" y="2946"/>
                    <a:pt x="3766" y="1902"/>
                  </a:cubicBezTo>
                  <a:cubicBezTo>
                    <a:pt x="3766" y="858"/>
                    <a:pt x="2908" y="1"/>
                    <a:pt x="18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6"/>
            <p:cNvSpPr/>
            <p:nvPr/>
          </p:nvSpPr>
          <p:spPr>
            <a:xfrm flipH="1">
              <a:off x="3454307" y="987206"/>
              <a:ext cx="106123" cy="106113"/>
            </a:xfrm>
            <a:custGeom>
              <a:avLst/>
              <a:gdLst/>
              <a:ahLst/>
              <a:cxnLst/>
              <a:rect l="l" t="t" r="r" b="b"/>
              <a:pathLst>
                <a:path w="4848" h="4847" extrusionOk="0">
                  <a:moveTo>
                    <a:pt x="2424" y="0"/>
                  </a:moveTo>
                  <a:cubicBezTo>
                    <a:pt x="1082" y="0"/>
                    <a:pt x="1" y="1081"/>
                    <a:pt x="1" y="2423"/>
                  </a:cubicBezTo>
                  <a:cubicBezTo>
                    <a:pt x="1" y="3765"/>
                    <a:pt x="1082" y="4846"/>
                    <a:pt x="2424" y="4846"/>
                  </a:cubicBezTo>
                  <a:cubicBezTo>
                    <a:pt x="3766" y="4846"/>
                    <a:pt x="4847" y="3765"/>
                    <a:pt x="4847" y="2423"/>
                  </a:cubicBezTo>
                  <a:cubicBezTo>
                    <a:pt x="4847" y="1081"/>
                    <a:pt x="3766" y="0"/>
                    <a:pt x="24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6"/>
            <p:cNvSpPr/>
            <p:nvPr/>
          </p:nvSpPr>
          <p:spPr>
            <a:xfrm flipH="1">
              <a:off x="3520415" y="1113701"/>
              <a:ext cx="101219" cy="101231"/>
            </a:xfrm>
            <a:custGeom>
              <a:avLst/>
              <a:gdLst/>
              <a:ahLst/>
              <a:cxnLst/>
              <a:rect l="l" t="t" r="r" b="b"/>
              <a:pathLst>
                <a:path w="4624" h="4624" extrusionOk="0">
                  <a:moveTo>
                    <a:pt x="2312" y="0"/>
                  </a:moveTo>
                  <a:cubicBezTo>
                    <a:pt x="1045" y="0"/>
                    <a:pt x="1" y="1007"/>
                    <a:pt x="1" y="2312"/>
                  </a:cubicBezTo>
                  <a:cubicBezTo>
                    <a:pt x="1" y="3579"/>
                    <a:pt x="1045" y="4623"/>
                    <a:pt x="2312" y="4623"/>
                  </a:cubicBezTo>
                  <a:cubicBezTo>
                    <a:pt x="3580" y="4623"/>
                    <a:pt x="4623" y="3579"/>
                    <a:pt x="4623" y="2312"/>
                  </a:cubicBezTo>
                  <a:cubicBezTo>
                    <a:pt x="4623" y="1007"/>
                    <a:pt x="3580" y="0"/>
                    <a:pt x="23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6"/>
            <p:cNvSpPr/>
            <p:nvPr/>
          </p:nvSpPr>
          <p:spPr>
            <a:xfrm flipH="1">
              <a:off x="3649347" y="1221434"/>
              <a:ext cx="90603" cy="90613"/>
            </a:xfrm>
            <a:custGeom>
              <a:avLst/>
              <a:gdLst/>
              <a:ahLst/>
              <a:cxnLst/>
              <a:rect l="l" t="t" r="r" b="b"/>
              <a:pathLst>
                <a:path w="4139" h="4139" extrusionOk="0">
                  <a:moveTo>
                    <a:pt x="2088" y="0"/>
                  </a:moveTo>
                  <a:cubicBezTo>
                    <a:pt x="932" y="0"/>
                    <a:pt x="0" y="932"/>
                    <a:pt x="0" y="2051"/>
                  </a:cubicBezTo>
                  <a:cubicBezTo>
                    <a:pt x="0" y="3206"/>
                    <a:pt x="932" y="4138"/>
                    <a:pt x="2088" y="4138"/>
                  </a:cubicBezTo>
                  <a:cubicBezTo>
                    <a:pt x="3206" y="4138"/>
                    <a:pt x="4138" y="3206"/>
                    <a:pt x="4138" y="2051"/>
                  </a:cubicBezTo>
                  <a:cubicBezTo>
                    <a:pt x="4138" y="932"/>
                    <a:pt x="3206" y="0"/>
                    <a:pt x="20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6"/>
            <p:cNvSpPr/>
            <p:nvPr/>
          </p:nvSpPr>
          <p:spPr>
            <a:xfrm flipH="1">
              <a:off x="3735046" y="1354453"/>
              <a:ext cx="66940" cy="67779"/>
            </a:xfrm>
            <a:custGeom>
              <a:avLst/>
              <a:gdLst/>
              <a:ahLst/>
              <a:cxnLst/>
              <a:rect l="l" t="t" r="r" b="b"/>
              <a:pathLst>
                <a:path w="3058" h="3096" extrusionOk="0">
                  <a:moveTo>
                    <a:pt x="1529" y="1"/>
                  </a:moveTo>
                  <a:cubicBezTo>
                    <a:pt x="672" y="1"/>
                    <a:pt x="1" y="709"/>
                    <a:pt x="1" y="1529"/>
                  </a:cubicBezTo>
                  <a:cubicBezTo>
                    <a:pt x="1" y="2387"/>
                    <a:pt x="672" y="3095"/>
                    <a:pt x="1529" y="3095"/>
                  </a:cubicBezTo>
                  <a:cubicBezTo>
                    <a:pt x="2387" y="3095"/>
                    <a:pt x="3058" y="2387"/>
                    <a:pt x="3058" y="1529"/>
                  </a:cubicBezTo>
                  <a:cubicBezTo>
                    <a:pt x="3058" y="709"/>
                    <a:pt x="2387" y="1"/>
                    <a:pt x="15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6"/>
            <p:cNvSpPr/>
            <p:nvPr/>
          </p:nvSpPr>
          <p:spPr>
            <a:xfrm flipH="1">
              <a:off x="3801964" y="1494017"/>
              <a:ext cx="53871" cy="53067"/>
            </a:xfrm>
            <a:custGeom>
              <a:avLst/>
              <a:gdLst/>
              <a:ahLst/>
              <a:cxnLst/>
              <a:rect l="l" t="t" r="r" b="b"/>
              <a:pathLst>
                <a:path w="2461" h="2424" extrusionOk="0">
                  <a:moveTo>
                    <a:pt x="1231" y="1"/>
                  </a:moveTo>
                  <a:cubicBezTo>
                    <a:pt x="560" y="1"/>
                    <a:pt x="0" y="523"/>
                    <a:pt x="0" y="1231"/>
                  </a:cubicBezTo>
                  <a:cubicBezTo>
                    <a:pt x="0" y="1902"/>
                    <a:pt x="560" y="2424"/>
                    <a:pt x="1231" y="2424"/>
                  </a:cubicBezTo>
                  <a:cubicBezTo>
                    <a:pt x="1902" y="2424"/>
                    <a:pt x="2461" y="1902"/>
                    <a:pt x="2461" y="1231"/>
                  </a:cubicBezTo>
                  <a:cubicBezTo>
                    <a:pt x="2461" y="523"/>
                    <a:pt x="1902" y="1"/>
                    <a:pt x="12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46"/>
            <p:cNvSpPr/>
            <p:nvPr/>
          </p:nvSpPr>
          <p:spPr>
            <a:xfrm flipH="1">
              <a:off x="3801964" y="1648272"/>
              <a:ext cx="44896" cy="44923"/>
            </a:xfrm>
            <a:custGeom>
              <a:avLst/>
              <a:gdLst/>
              <a:ahLst/>
              <a:cxnLst/>
              <a:rect l="l" t="t" r="r" b="b"/>
              <a:pathLst>
                <a:path w="2051" h="2052" extrusionOk="0">
                  <a:moveTo>
                    <a:pt x="1044" y="1"/>
                  </a:moveTo>
                  <a:cubicBezTo>
                    <a:pt x="448" y="1"/>
                    <a:pt x="0" y="448"/>
                    <a:pt x="0" y="1007"/>
                  </a:cubicBezTo>
                  <a:cubicBezTo>
                    <a:pt x="0" y="1604"/>
                    <a:pt x="448" y="2051"/>
                    <a:pt x="1044" y="2051"/>
                  </a:cubicBezTo>
                  <a:cubicBezTo>
                    <a:pt x="1604" y="2051"/>
                    <a:pt x="2051" y="1604"/>
                    <a:pt x="2051" y="1007"/>
                  </a:cubicBezTo>
                  <a:cubicBezTo>
                    <a:pt x="2051" y="448"/>
                    <a:pt x="1604" y="1"/>
                    <a:pt x="10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46"/>
            <p:cNvSpPr/>
            <p:nvPr/>
          </p:nvSpPr>
          <p:spPr>
            <a:xfrm flipH="1">
              <a:off x="3747283" y="1785385"/>
              <a:ext cx="41635" cy="40830"/>
            </a:xfrm>
            <a:custGeom>
              <a:avLst/>
              <a:gdLst/>
              <a:ahLst/>
              <a:cxnLst/>
              <a:rect l="l" t="t" r="r" b="b"/>
              <a:pathLst>
                <a:path w="1902" h="1865" extrusionOk="0">
                  <a:moveTo>
                    <a:pt x="970" y="1"/>
                  </a:moveTo>
                  <a:cubicBezTo>
                    <a:pt x="448" y="1"/>
                    <a:pt x="0" y="411"/>
                    <a:pt x="0" y="933"/>
                  </a:cubicBezTo>
                  <a:cubicBezTo>
                    <a:pt x="0" y="1455"/>
                    <a:pt x="448" y="1865"/>
                    <a:pt x="970" y="1865"/>
                  </a:cubicBezTo>
                  <a:cubicBezTo>
                    <a:pt x="1492" y="1865"/>
                    <a:pt x="1902" y="1455"/>
                    <a:pt x="1902" y="933"/>
                  </a:cubicBezTo>
                  <a:cubicBezTo>
                    <a:pt x="1902" y="411"/>
                    <a:pt x="1492" y="1"/>
                    <a:pt x="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46"/>
            <p:cNvSpPr/>
            <p:nvPr/>
          </p:nvSpPr>
          <p:spPr>
            <a:xfrm flipH="1">
              <a:off x="3647727" y="1891498"/>
              <a:ext cx="46538" cy="47353"/>
            </a:xfrm>
            <a:custGeom>
              <a:avLst/>
              <a:gdLst/>
              <a:ahLst/>
              <a:cxnLst/>
              <a:rect l="l" t="t" r="r" b="b"/>
              <a:pathLst>
                <a:path w="2126" h="2163" extrusionOk="0">
                  <a:moveTo>
                    <a:pt x="1045" y="0"/>
                  </a:moveTo>
                  <a:cubicBezTo>
                    <a:pt x="448" y="0"/>
                    <a:pt x="1" y="485"/>
                    <a:pt x="1" y="1081"/>
                  </a:cubicBezTo>
                  <a:cubicBezTo>
                    <a:pt x="1" y="1678"/>
                    <a:pt x="448" y="2162"/>
                    <a:pt x="1045" y="2162"/>
                  </a:cubicBezTo>
                  <a:cubicBezTo>
                    <a:pt x="1641" y="2162"/>
                    <a:pt x="2126" y="1678"/>
                    <a:pt x="2126" y="1081"/>
                  </a:cubicBezTo>
                  <a:cubicBezTo>
                    <a:pt x="2126" y="485"/>
                    <a:pt x="1641" y="0"/>
                    <a:pt x="10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46"/>
            <p:cNvSpPr/>
            <p:nvPr/>
          </p:nvSpPr>
          <p:spPr>
            <a:xfrm flipH="1">
              <a:off x="3562859" y="2003303"/>
              <a:ext cx="70201" cy="70209"/>
            </a:xfrm>
            <a:custGeom>
              <a:avLst/>
              <a:gdLst/>
              <a:ahLst/>
              <a:cxnLst/>
              <a:rect l="l" t="t" r="r" b="b"/>
              <a:pathLst>
                <a:path w="3207" h="3207" extrusionOk="0">
                  <a:moveTo>
                    <a:pt x="1604" y="0"/>
                  </a:moveTo>
                  <a:cubicBezTo>
                    <a:pt x="709" y="0"/>
                    <a:pt x="1" y="746"/>
                    <a:pt x="1" y="1603"/>
                  </a:cubicBezTo>
                  <a:cubicBezTo>
                    <a:pt x="1" y="2498"/>
                    <a:pt x="709" y="3206"/>
                    <a:pt x="1604" y="3206"/>
                  </a:cubicBezTo>
                  <a:cubicBezTo>
                    <a:pt x="2461" y="3206"/>
                    <a:pt x="3207" y="2498"/>
                    <a:pt x="3207" y="1603"/>
                  </a:cubicBezTo>
                  <a:cubicBezTo>
                    <a:pt x="3207" y="746"/>
                    <a:pt x="2461" y="0"/>
                    <a:pt x="1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46"/>
            <p:cNvSpPr/>
            <p:nvPr/>
          </p:nvSpPr>
          <p:spPr>
            <a:xfrm flipH="1">
              <a:off x="3455949" y="2134701"/>
              <a:ext cx="91413" cy="91423"/>
            </a:xfrm>
            <a:custGeom>
              <a:avLst/>
              <a:gdLst/>
              <a:ahLst/>
              <a:cxnLst/>
              <a:rect l="l" t="t" r="r" b="b"/>
              <a:pathLst>
                <a:path w="4176" h="4176" extrusionOk="0">
                  <a:moveTo>
                    <a:pt x="2088" y="0"/>
                  </a:moveTo>
                  <a:cubicBezTo>
                    <a:pt x="932" y="0"/>
                    <a:pt x="0" y="932"/>
                    <a:pt x="0" y="2088"/>
                  </a:cubicBezTo>
                  <a:cubicBezTo>
                    <a:pt x="0" y="3244"/>
                    <a:pt x="932" y="4176"/>
                    <a:pt x="2088" y="4176"/>
                  </a:cubicBezTo>
                  <a:cubicBezTo>
                    <a:pt x="3243" y="4176"/>
                    <a:pt x="4175" y="3244"/>
                    <a:pt x="4175" y="2088"/>
                  </a:cubicBezTo>
                  <a:cubicBezTo>
                    <a:pt x="4175" y="932"/>
                    <a:pt x="3243" y="0"/>
                    <a:pt x="20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46"/>
            <p:cNvSpPr/>
            <p:nvPr/>
          </p:nvSpPr>
          <p:spPr>
            <a:xfrm flipH="1">
              <a:off x="3412694" y="2265290"/>
              <a:ext cx="97958" cy="97947"/>
            </a:xfrm>
            <a:custGeom>
              <a:avLst/>
              <a:gdLst/>
              <a:ahLst/>
              <a:cxnLst/>
              <a:rect l="l" t="t" r="r" b="b"/>
              <a:pathLst>
                <a:path w="4475" h="4474" extrusionOk="0">
                  <a:moveTo>
                    <a:pt x="2238" y="0"/>
                  </a:moveTo>
                  <a:cubicBezTo>
                    <a:pt x="1007" y="0"/>
                    <a:pt x="1" y="1007"/>
                    <a:pt x="1" y="2237"/>
                  </a:cubicBezTo>
                  <a:cubicBezTo>
                    <a:pt x="1" y="3467"/>
                    <a:pt x="1007" y="4474"/>
                    <a:pt x="2238" y="4474"/>
                  </a:cubicBezTo>
                  <a:cubicBezTo>
                    <a:pt x="3468" y="4474"/>
                    <a:pt x="4474" y="3467"/>
                    <a:pt x="4474" y="2237"/>
                  </a:cubicBezTo>
                  <a:cubicBezTo>
                    <a:pt x="4474" y="1007"/>
                    <a:pt x="3468" y="0"/>
                    <a:pt x="22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46"/>
            <p:cNvSpPr/>
            <p:nvPr/>
          </p:nvSpPr>
          <p:spPr>
            <a:xfrm flipH="1">
              <a:off x="3417597" y="2409737"/>
              <a:ext cx="98768" cy="98779"/>
            </a:xfrm>
            <a:custGeom>
              <a:avLst/>
              <a:gdLst/>
              <a:ahLst/>
              <a:cxnLst/>
              <a:rect l="l" t="t" r="r" b="b"/>
              <a:pathLst>
                <a:path w="4512" h="4512" extrusionOk="0">
                  <a:moveTo>
                    <a:pt x="2238" y="1"/>
                  </a:moveTo>
                  <a:cubicBezTo>
                    <a:pt x="1007" y="1"/>
                    <a:pt x="1" y="1007"/>
                    <a:pt x="1" y="2275"/>
                  </a:cubicBezTo>
                  <a:cubicBezTo>
                    <a:pt x="1" y="3505"/>
                    <a:pt x="1007" y="4512"/>
                    <a:pt x="2238" y="4512"/>
                  </a:cubicBezTo>
                  <a:cubicBezTo>
                    <a:pt x="3505" y="4512"/>
                    <a:pt x="4512" y="3505"/>
                    <a:pt x="4512" y="2275"/>
                  </a:cubicBezTo>
                  <a:cubicBezTo>
                    <a:pt x="4512" y="1007"/>
                    <a:pt x="3505" y="1"/>
                    <a:pt x="22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46"/>
            <p:cNvSpPr/>
            <p:nvPr/>
          </p:nvSpPr>
          <p:spPr>
            <a:xfrm flipH="1">
              <a:off x="3477992" y="2529708"/>
              <a:ext cx="113434" cy="113469"/>
            </a:xfrm>
            <a:custGeom>
              <a:avLst/>
              <a:gdLst/>
              <a:ahLst/>
              <a:cxnLst/>
              <a:rect l="l" t="t" r="r" b="b"/>
              <a:pathLst>
                <a:path w="5182" h="5183" extrusionOk="0">
                  <a:moveTo>
                    <a:pt x="2610" y="1"/>
                  </a:moveTo>
                  <a:cubicBezTo>
                    <a:pt x="1156" y="1"/>
                    <a:pt x="0" y="1157"/>
                    <a:pt x="0" y="2573"/>
                  </a:cubicBezTo>
                  <a:cubicBezTo>
                    <a:pt x="0" y="4027"/>
                    <a:pt x="1156" y="5183"/>
                    <a:pt x="2610" y="5183"/>
                  </a:cubicBezTo>
                  <a:cubicBezTo>
                    <a:pt x="4026" y="5183"/>
                    <a:pt x="5182" y="4027"/>
                    <a:pt x="5182" y="2573"/>
                  </a:cubicBezTo>
                  <a:cubicBezTo>
                    <a:pt x="5182" y="1157"/>
                    <a:pt x="4026" y="1"/>
                    <a:pt x="26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46"/>
            <p:cNvSpPr/>
            <p:nvPr/>
          </p:nvSpPr>
          <p:spPr>
            <a:xfrm flipH="1">
              <a:off x="3795419" y="590558"/>
              <a:ext cx="48180" cy="47353"/>
            </a:xfrm>
            <a:custGeom>
              <a:avLst/>
              <a:gdLst/>
              <a:ahLst/>
              <a:cxnLst/>
              <a:rect l="l" t="t" r="r" b="b"/>
              <a:pathLst>
                <a:path w="2201" h="2163" extrusionOk="0">
                  <a:moveTo>
                    <a:pt x="1119" y="0"/>
                  </a:moveTo>
                  <a:cubicBezTo>
                    <a:pt x="523" y="0"/>
                    <a:pt x="1" y="485"/>
                    <a:pt x="1" y="1081"/>
                  </a:cubicBezTo>
                  <a:cubicBezTo>
                    <a:pt x="1" y="1678"/>
                    <a:pt x="523" y="2162"/>
                    <a:pt x="1119" y="2162"/>
                  </a:cubicBezTo>
                  <a:cubicBezTo>
                    <a:pt x="1715" y="2162"/>
                    <a:pt x="2200" y="1678"/>
                    <a:pt x="2200" y="1081"/>
                  </a:cubicBezTo>
                  <a:cubicBezTo>
                    <a:pt x="2200" y="485"/>
                    <a:pt x="1715" y="0"/>
                    <a:pt x="11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46"/>
            <p:cNvSpPr/>
            <p:nvPr/>
          </p:nvSpPr>
          <p:spPr>
            <a:xfrm flipH="1">
              <a:off x="3848480" y="712959"/>
              <a:ext cx="66108" cy="66137"/>
            </a:xfrm>
            <a:custGeom>
              <a:avLst/>
              <a:gdLst/>
              <a:ahLst/>
              <a:cxnLst/>
              <a:rect l="l" t="t" r="r" b="b"/>
              <a:pathLst>
                <a:path w="3020" h="3021" extrusionOk="0">
                  <a:moveTo>
                    <a:pt x="1491" y="1"/>
                  </a:moveTo>
                  <a:cubicBezTo>
                    <a:pt x="671" y="1"/>
                    <a:pt x="0" y="672"/>
                    <a:pt x="0" y="1492"/>
                  </a:cubicBezTo>
                  <a:cubicBezTo>
                    <a:pt x="0" y="2350"/>
                    <a:pt x="671" y="3021"/>
                    <a:pt x="1491" y="3021"/>
                  </a:cubicBezTo>
                  <a:cubicBezTo>
                    <a:pt x="2312" y="3021"/>
                    <a:pt x="3020" y="2350"/>
                    <a:pt x="3020" y="1492"/>
                  </a:cubicBezTo>
                  <a:cubicBezTo>
                    <a:pt x="3020" y="672"/>
                    <a:pt x="2312" y="1"/>
                    <a:pt x="14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46"/>
            <p:cNvSpPr/>
            <p:nvPr/>
          </p:nvSpPr>
          <p:spPr>
            <a:xfrm flipH="1">
              <a:off x="3854193" y="851713"/>
              <a:ext cx="82438" cy="82447"/>
            </a:xfrm>
            <a:custGeom>
              <a:avLst/>
              <a:gdLst/>
              <a:ahLst/>
              <a:cxnLst/>
              <a:rect l="l" t="t" r="r" b="b"/>
              <a:pathLst>
                <a:path w="3766" h="3766" extrusionOk="0">
                  <a:moveTo>
                    <a:pt x="1865" y="1"/>
                  </a:moveTo>
                  <a:cubicBezTo>
                    <a:pt x="821" y="1"/>
                    <a:pt x="1" y="858"/>
                    <a:pt x="1" y="1902"/>
                  </a:cubicBezTo>
                  <a:cubicBezTo>
                    <a:pt x="1" y="2946"/>
                    <a:pt x="821" y="3766"/>
                    <a:pt x="1865" y="3766"/>
                  </a:cubicBezTo>
                  <a:cubicBezTo>
                    <a:pt x="2909" y="3766"/>
                    <a:pt x="3766" y="2946"/>
                    <a:pt x="3766" y="1902"/>
                  </a:cubicBezTo>
                  <a:cubicBezTo>
                    <a:pt x="3766" y="858"/>
                    <a:pt x="2909" y="1"/>
                    <a:pt x="18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46"/>
            <p:cNvSpPr/>
            <p:nvPr/>
          </p:nvSpPr>
          <p:spPr>
            <a:xfrm flipH="1">
              <a:off x="3808487" y="987206"/>
              <a:ext cx="106933" cy="106113"/>
            </a:xfrm>
            <a:custGeom>
              <a:avLst/>
              <a:gdLst/>
              <a:ahLst/>
              <a:cxnLst/>
              <a:rect l="l" t="t" r="r" b="b"/>
              <a:pathLst>
                <a:path w="4885" h="4847" extrusionOk="0">
                  <a:moveTo>
                    <a:pt x="2461" y="0"/>
                  </a:moveTo>
                  <a:cubicBezTo>
                    <a:pt x="1119" y="0"/>
                    <a:pt x="1" y="1081"/>
                    <a:pt x="1" y="2423"/>
                  </a:cubicBezTo>
                  <a:cubicBezTo>
                    <a:pt x="1" y="3765"/>
                    <a:pt x="1119" y="4846"/>
                    <a:pt x="2461" y="4846"/>
                  </a:cubicBezTo>
                  <a:cubicBezTo>
                    <a:pt x="3804" y="4846"/>
                    <a:pt x="4885" y="3765"/>
                    <a:pt x="4885" y="2423"/>
                  </a:cubicBezTo>
                  <a:cubicBezTo>
                    <a:pt x="4885" y="1081"/>
                    <a:pt x="3804" y="0"/>
                    <a:pt x="24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46"/>
            <p:cNvSpPr/>
            <p:nvPr/>
          </p:nvSpPr>
          <p:spPr>
            <a:xfrm flipH="1">
              <a:off x="3747283" y="1113701"/>
              <a:ext cx="102029" cy="101231"/>
            </a:xfrm>
            <a:custGeom>
              <a:avLst/>
              <a:gdLst/>
              <a:ahLst/>
              <a:cxnLst/>
              <a:rect l="l" t="t" r="r" b="b"/>
              <a:pathLst>
                <a:path w="4661" h="4624" extrusionOk="0">
                  <a:moveTo>
                    <a:pt x="2349" y="0"/>
                  </a:moveTo>
                  <a:cubicBezTo>
                    <a:pt x="1044" y="0"/>
                    <a:pt x="1" y="1007"/>
                    <a:pt x="1" y="2312"/>
                  </a:cubicBezTo>
                  <a:cubicBezTo>
                    <a:pt x="1" y="3579"/>
                    <a:pt x="1044" y="4623"/>
                    <a:pt x="2349" y="4623"/>
                  </a:cubicBezTo>
                  <a:cubicBezTo>
                    <a:pt x="3617" y="4623"/>
                    <a:pt x="4661" y="3579"/>
                    <a:pt x="4661" y="2312"/>
                  </a:cubicBezTo>
                  <a:cubicBezTo>
                    <a:pt x="4661" y="1007"/>
                    <a:pt x="3617" y="0"/>
                    <a:pt x="23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46"/>
            <p:cNvSpPr/>
            <p:nvPr/>
          </p:nvSpPr>
          <p:spPr>
            <a:xfrm flipH="1">
              <a:off x="3628945" y="1221434"/>
              <a:ext cx="90603" cy="90613"/>
            </a:xfrm>
            <a:custGeom>
              <a:avLst/>
              <a:gdLst/>
              <a:ahLst/>
              <a:cxnLst/>
              <a:rect l="l" t="t" r="r" b="b"/>
              <a:pathLst>
                <a:path w="4139" h="4139" extrusionOk="0">
                  <a:moveTo>
                    <a:pt x="2051" y="0"/>
                  </a:moveTo>
                  <a:cubicBezTo>
                    <a:pt x="932" y="0"/>
                    <a:pt x="0" y="932"/>
                    <a:pt x="0" y="2051"/>
                  </a:cubicBezTo>
                  <a:cubicBezTo>
                    <a:pt x="0" y="3206"/>
                    <a:pt x="932" y="4138"/>
                    <a:pt x="2051" y="4138"/>
                  </a:cubicBezTo>
                  <a:cubicBezTo>
                    <a:pt x="3206" y="4138"/>
                    <a:pt x="4138" y="3206"/>
                    <a:pt x="4138" y="2051"/>
                  </a:cubicBezTo>
                  <a:cubicBezTo>
                    <a:pt x="4138" y="932"/>
                    <a:pt x="3206" y="0"/>
                    <a:pt x="20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46"/>
            <p:cNvSpPr/>
            <p:nvPr/>
          </p:nvSpPr>
          <p:spPr>
            <a:xfrm flipH="1">
              <a:off x="3566931" y="1354453"/>
              <a:ext cx="67750" cy="67779"/>
            </a:xfrm>
            <a:custGeom>
              <a:avLst/>
              <a:gdLst/>
              <a:ahLst/>
              <a:cxnLst/>
              <a:rect l="l" t="t" r="r" b="b"/>
              <a:pathLst>
                <a:path w="3095" h="3096" extrusionOk="0">
                  <a:moveTo>
                    <a:pt x="1566" y="1"/>
                  </a:moveTo>
                  <a:cubicBezTo>
                    <a:pt x="709" y="1"/>
                    <a:pt x="0" y="709"/>
                    <a:pt x="0" y="1529"/>
                  </a:cubicBezTo>
                  <a:cubicBezTo>
                    <a:pt x="0" y="2387"/>
                    <a:pt x="709" y="3095"/>
                    <a:pt x="1566" y="3095"/>
                  </a:cubicBezTo>
                  <a:cubicBezTo>
                    <a:pt x="2386" y="3095"/>
                    <a:pt x="3094" y="2387"/>
                    <a:pt x="3094" y="1529"/>
                  </a:cubicBezTo>
                  <a:cubicBezTo>
                    <a:pt x="3094" y="709"/>
                    <a:pt x="2386" y="1"/>
                    <a:pt x="15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46"/>
            <p:cNvSpPr/>
            <p:nvPr/>
          </p:nvSpPr>
          <p:spPr>
            <a:xfrm flipH="1">
              <a:off x="3513082" y="1494017"/>
              <a:ext cx="53871" cy="53067"/>
            </a:xfrm>
            <a:custGeom>
              <a:avLst/>
              <a:gdLst/>
              <a:ahLst/>
              <a:cxnLst/>
              <a:rect l="l" t="t" r="r" b="b"/>
              <a:pathLst>
                <a:path w="2461" h="2424" extrusionOk="0">
                  <a:moveTo>
                    <a:pt x="1231" y="1"/>
                  </a:moveTo>
                  <a:cubicBezTo>
                    <a:pt x="522" y="1"/>
                    <a:pt x="0" y="523"/>
                    <a:pt x="0" y="1231"/>
                  </a:cubicBezTo>
                  <a:cubicBezTo>
                    <a:pt x="0" y="1902"/>
                    <a:pt x="522" y="2424"/>
                    <a:pt x="1231" y="2424"/>
                  </a:cubicBezTo>
                  <a:cubicBezTo>
                    <a:pt x="1902" y="2424"/>
                    <a:pt x="2461" y="1902"/>
                    <a:pt x="2461" y="1231"/>
                  </a:cubicBezTo>
                  <a:cubicBezTo>
                    <a:pt x="2461" y="523"/>
                    <a:pt x="1902" y="1"/>
                    <a:pt x="12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46"/>
            <p:cNvSpPr/>
            <p:nvPr/>
          </p:nvSpPr>
          <p:spPr>
            <a:xfrm flipH="1">
              <a:off x="3522056" y="1648272"/>
              <a:ext cx="44896" cy="44923"/>
            </a:xfrm>
            <a:custGeom>
              <a:avLst/>
              <a:gdLst/>
              <a:ahLst/>
              <a:cxnLst/>
              <a:rect l="l" t="t" r="r" b="b"/>
              <a:pathLst>
                <a:path w="2051" h="2052" extrusionOk="0">
                  <a:moveTo>
                    <a:pt x="1007" y="1"/>
                  </a:moveTo>
                  <a:cubicBezTo>
                    <a:pt x="448" y="1"/>
                    <a:pt x="0" y="448"/>
                    <a:pt x="0" y="1007"/>
                  </a:cubicBezTo>
                  <a:cubicBezTo>
                    <a:pt x="0" y="1604"/>
                    <a:pt x="448" y="2051"/>
                    <a:pt x="1007" y="2051"/>
                  </a:cubicBezTo>
                  <a:cubicBezTo>
                    <a:pt x="1603" y="2051"/>
                    <a:pt x="2051" y="1604"/>
                    <a:pt x="2051" y="1007"/>
                  </a:cubicBezTo>
                  <a:cubicBezTo>
                    <a:pt x="2051" y="448"/>
                    <a:pt x="1603" y="1"/>
                    <a:pt x="10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6"/>
            <p:cNvSpPr/>
            <p:nvPr/>
          </p:nvSpPr>
          <p:spPr>
            <a:xfrm flipH="1">
              <a:off x="3580809" y="1785385"/>
              <a:ext cx="40825" cy="40830"/>
            </a:xfrm>
            <a:custGeom>
              <a:avLst/>
              <a:gdLst/>
              <a:ahLst/>
              <a:cxnLst/>
              <a:rect l="l" t="t" r="r" b="b"/>
              <a:pathLst>
                <a:path w="1865" h="1865" extrusionOk="0">
                  <a:moveTo>
                    <a:pt x="933" y="1"/>
                  </a:moveTo>
                  <a:cubicBezTo>
                    <a:pt x="411" y="1"/>
                    <a:pt x="1" y="411"/>
                    <a:pt x="1" y="933"/>
                  </a:cubicBezTo>
                  <a:cubicBezTo>
                    <a:pt x="1" y="1455"/>
                    <a:pt x="411" y="1865"/>
                    <a:pt x="933" y="1865"/>
                  </a:cubicBezTo>
                  <a:cubicBezTo>
                    <a:pt x="1455" y="1865"/>
                    <a:pt x="1865" y="1455"/>
                    <a:pt x="1865" y="933"/>
                  </a:cubicBezTo>
                  <a:cubicBezTo>
                    <a:pt x="1865" y="411"/>
                    <a:pt x="1455" y="1"/>
                    <a:pt x="9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6"/>
            <p:cNvSpPr/>
            <p:nvPr/>
          </p:nvSpPr>
          <p:spPr>
            <a:xfrm flipH="1">
              <a:off x="3674652" y="1891498"/>
              <a:ext cx="46538" cy="47353"/>
            </a:xfrm>
            <a:custGeom>
              <a:avLst/>
              <a:gdLst/>
              <a:ahLst/>
              <a:cxnLst/>
              <a:rect l="l" t="t" r="r" b="b"/>
              <a:pathLst>
                <a:path w="2126" h="2163" extrusionOk="0">
                  <a:moveTo>
                    <a:pt x="1044" y="0"/>
                  </a:moveTo>
                  <a:cubicBezTo>
                    <a:pt x="485" y="0"/>
                    <a:pt x="1" y="485"/>
                    <a:pt x="1" y="1081"/>
                  </a:cubicBezTo>
                  <a:cubicBezTo>
                    <a:pt x="1" y="1678"/>
                    <a:pt x="485" y="2162"/>
                    <a:pt x="1044" y="2162"/>
                  </a:cubicBezTo>
                  <a:cubicBezTo>
                    <a:pt x="1641" y="2162"/>
                    <a:pt x="2126" y="1678"/>
                    <a:pt x="2126" y="1081"/>
                  </a:cubicBezTo>
                  <a:cubicBezTo>
                    <a:pt x="2126" y="485"/>
                    <a:pt x="1641" y="0"/>
                    <a:pt x="10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6"/>
            <p:cNvSpPr/>
            <p:nvPr/>
          </p:nvSpPr>
          <p:spPr>
            <a:xfrm flipH="1">
              <a:off x="3735856" y="2003303"/>
              <a:ext cx="70201" cy="70209"/>
            </a:xfrm>
            <a:custGeom>
              <a:avLst/>
              <a:gdLst/>
              <a:ahLst/>
              <a:cxnLst/>
              <a:rect l="l" t="t" r="r" b="b"/>
              <a:pathLst>
                <a:path w="3207" h="3207" extrusionOk="0">
                  <a:moveTo>
                    <a:pt x="1603" y="0"/>
                  </a:moveTo>
                  <a:cubicBezTo>
                    <a:pt x="746" y="0"/>
                    <a:pt x="0" y="746"/>
                    <a:pt x="0" y="1603"/>
                  </a:cubicBezTo>
                  <a:cubicBezTo>
                    <a:pt x="0" y="2498"/>
                    <a:pt x="746" y="3206"/>
                    <a:pt x="1603" y="3206"/>
                  </a:cubicBezTo>
                  <a:cubicBezTo>
                    <a:pt x="2498" y="3206"/>
                    <a:pt x="3207" y="2498"/>
                    <a:pt x="3207" y="1603"/>
                  </a:cubicBezTo>
                  <a:cubicBezTo>
                    <a:pt x="3207" y="746"/>
                    <a:pt x="2498" y="0"/>
                    <a:pt x="16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6"/>
            <p:cNvSpPr/>
            <p:nvPr/>
          </p:nvSpPr>
          <p:spPr>
            <a:xfrm flipH="1">
              <a:off x="3822365" y="2134701"/>
              <a:ext cx="90603" cy="91423"/>
            </a:xfrm>
            <a:custGeom>
              <a:avLst/>
              <a:gdLst/>
              <a:ahLst/>
              <a:cxnLst/>
              <a:rect l="l" t="t" r="r" b="b"/>
              <a:pathLst>
                <a:path w="4139" h="4176" extrusionOk="0">
                  <a:moveTo>
                    <a:pt x="2088" y="0"/>
                  </a:moveTo>
                  <a:cubicBezTo>
                    <a:pt x="933" y="0"/>
                    <a:pt x="1" y="932"/>
                    <a:pt x="1" y="2088"/>
                  </a:cubicBezTo>
                  <a:cubicBezTo>
                    <a:pt x="1" y="3244"/>
                    <a:pt x="933" y="4176"/>
                    <a:pt x="2088" y="4176"/>
                  </a:cubicBezTo>
                  <a:cubicBezTo>
                    <a:pt x="3207" y="4176"/>
                    <a:pt x="4139" y="3244"/>
                    <a:pt x="4139" y="2088"/>
                  </a:cubicBezTo>
                  <a:cubicBezTo>
                    <a:pt x="4139" y="932"/>
                    <a:pt x="3207" y="0"/>
                    <a:pt x="20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6"/>
            <p:cNvSpPr/>
            <p:nvPr/>
          </p:nvSpPr>
          <p:spPr>
            <a:xfrm flipH="1">
              <a:off x="3858265" y="2265290"/>
              <a:ext cx="97936" cy="97947"/>
            </a:xfrm>
            <a:custGeom>
              <a:avLst/>
              <a:gdLst/>
              <a:ahLst/>
              <a:cxnLst/>
              <a:rect l="l" t="t" r="r" b="b"/>
              <a:pathLst>
                <a:path w="4474" h="4474" extrusionOk="0">
                  <a:moveTo>
                    <a:pt x="2237" y="0"/>
                  </a:moveTo>
                  <a:cubicBezTo>
                    <a:pt x="1007" y="0"/>
                    <a:pt x="0" y="1007"/>
                    <a:pt x="0" y="2237"/>
                  </a:cubicBezTo>
                  <a:cubicBezTo>
                    <a:pt x="0" y="3467"/>
                    <a:pt x="1007" y="4474"/>
                    <a:pt x="2237" y="4474"/>
                  </a:cubicBezTo>
                  <a:cubicBezTo>
                    <a:pt x="3467" y="4474"/>
                    <a:pt x="4474" y="3467"/>
                    <a:pt x="4474" y="2237"/>
                  </a:cubicBezTo>
                  <a:cubicBezTo>
                    <a:pt x="4474" y="1007"/>
                    <a:pt x="3467" y="0"/>
                    <a:pt x="22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6"/>
            <p:cNvSpPr/>
            <p:nvPr/>
          </p:nvSpPr>
          <p:spPr>
            <a:xfrm flipH="1">
              <a:off x="3852552" y="2409737"/>
              <a:ext cx="98768" cy="98779"/>
            </a:xfrm>
            <a:custGeom>
              <a:avLst/>
              <a:gdLst/>
              <a:ahLst/>
              <a:cxnLst/>
              <a:rect l="l" t="t" r="r" b="b"/>
              <a:pathLst>
                <a:path w="4512" h="4512" extrusionOk="0">
                  <a:moveTo>
                    <a:pt x="2237" y="1"/>
                  </a:moveTo>
                  <a:cubicBezTo>
                    <a:pt x="1007" y="1"/>
                    <a:pt x="1" y="1007"/>
                    <a:pt x="1" y="2275"/>
                  </a:cubicBezTo>
                  <a:cubicBezTo>
                    <a:pt x="1" y="3505"/>
                    <a:pt x="1007" y="4512"/>
                    <a:pt x="2237" y="4512"/>
                  </a:cubicBezTo>
                  <a:cubicBezTo>
                    <a:pt x="3505" y="4512"/>
                    <a:pt x="4512" y="3505"/>
                    <a:pt x="4512" y="2275"/>
                  </a:cubicBezTo>
                  <a:cubicBezTo>
                    <a:pt x="4512" y="1007"/>
                    <a:pt x="3505" y="1"/>
                    <a:pt x="22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6"/>
            <p:cNvSpPr/>
            <p:nvPr/>
          </p:nvSpPr>
          <p:spPr>
            <a:xfrm flipH="1">
              <a:off x="3778301" y="2529708"/>
              <a:ext cx="112624" cy="113469"/>
            </a:xfrm>
            <a:custGeom>
              <a:avLst/>
              <a:gdLst/>
              <a:ahLst/>
              <a:cxnLst/>
              <a:rect l="l" t="t" r="r" b="b"/>
              <a:pathLst>
                <a:path w="5145" h="5183" extrusionOk="0">
                  <a:moveTo>
                    <a:pt x="2573" y="1"/>
                  </a:moveTo>
                  <a:cubicBezTo>
                    <a:pt x="1156" y="1"/>
                    <a:pt x="0" y="1157"/>
                    <a:pt x="0" y="2573"/>
                  </a:cubicBezTo>
                  <a:cubicBezTo>
                    <a:pt x="0" y="4027"/>
                    <a:pt x="1156" y="5183"/>
                    <a:pt x="2573" y="5183"/>
                  </a:cubicBezTo>
                  <a:cubicBezTo>
                    <a:pt x="3989" y="5183"/>
                    <a:pt x="5145" y="4027"/>
                    <a:pt x="5145" y="2573"/>
                  </a:cubicBezTo>
                  <a:cubicBezTo>
                    <a:pt x="5145" y="1157"/>
                    <a:pt x="3989" y="1"/>
                    <a:pt x="2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6" name="Google Shape;1603;p45">
            <a:extLst>
              <a:ext uri="{FF2B5EF4-FFF2-40B4-BE49-F238E27FC236}">
                <a16:creationId xmlns:a16="http://schemas.microsoft.com/office/drawing/2014/main" id="{A456C54A-19EA-4C36-9DF3-6672762662CC}"/>
              </a:ext>
            </a:extLst>
          </p:cNvPr>
          <p:cNvSpPr/>
          <p:nvPr/>
        </p:nvSpPr>
        <p:spPr>
          <a:xfrm rot="19911067" flipH="1">
            <a:off x="172199" y="1552009"/>
            <a:ext cx="1916632" cy="2075098"/>
          </a:xfrm>
          <a:custGeom>
            <a:avLst/>
            <a:gdLst/>
            <a:ahLst/>
            <a:cxnLst/>
            <a:rect l="l" t="t" r="r" b="b"/>
            <a:pathLst>
              <a:path w="63232" h="68460" extrusionOk="0">
                <a:moveTo>
                  <a:pt x="10078" y="1"/>
                </a:moveTo>
                <a:cubicBezTo>
                  <a:pt x="7986" y="1"/>
                  <a:pt x="5918" y="457"/>
                  <a:pt x="4022" y="1345"/>
                </a:cubicBezTo>
                <a:cubicBezTo>
                  <a:pt x="2755" y="1945"/>
                  <a:pt x="1654" y="2779"/>
                  <a:pt x="720" y="3780"/>
                </a:cubicBezTo>
                <a:cubicBezTo>
                  <a:pt x="1" y="4550"/>
                  <a:pt x="705" y="5597"/>
                  <a:pt x="1493" y="5597"/>
                </a:cubicBezTo>
                <a:cubicBezTo>
                  <a:pt x="1729" y="5597"/>
                  <a:pt x="1973" y="5504"/>
                  <a:pt x="2188" y="5281"/>
                </a:cubicBezTo>
                <a:cubicBezTo>
                  <a:pt x="2988" y="4414"/>
                  <a:pt x="3922" y="3713"/>
                  <a:pt x="4990" y="3213"/>
                </a:cubicBezTo>
                <a:lnTo>
                  <a:pt x="4990" y="3213"/>
                </a:lnTo>
                <a:cubicBezTo>
                  <a:pt x="4956" y="3580"/>
                  <a:pt x="5156" y="3947"/>
                  <a:pt x="5490" y="4113"/>
                </a:cubicBezTo>
                <a:cubicBezTo>
                  <a:pt x="11161" y="7149"/>
                  <a:pt x="13529" y="13587"/>
                  <a:pt x="14863" y="19491"/>
                </a:cubicBezTo>
                <a:cubicBezTo>
                  <a:pt x="15697" y="23127"/>
                  <a:pt x="16231" y="26796"/>
                  <a:pt x="17198" y="30332"/>
                </a:cubicBezTo>
                <a:cubicBezTo>
                  <a:pt x="18199" y="33935"/>
                  <a:pt x="19467" y="37437"/>
                  <a:pt x="20901" y="40873"/>
                </a:cubicBezTo>
                <a:cubicBezTo>
                  <a:pt x="23603" y="47411"/>
                  <a:pt x="26472" y="54049"/>
                  <a:pt x="30975" y="59620"/>
                </a:cubicBezTo>
                <a:cubicBezTo>
                  <a:pt x="34010" y="63389"/>
                  <a:pt x="38013" y="66758"/>
                  <a:pt x="42583" y="68460"/>
                </a:cubicBezTo>
                <a:lnTo>
                  <a:pt x="52924" y="57885"/>
                </a:lnTo>
                <a:cubicBezTo>
                  <a:pt x="55892" y="53115"/>
                  <a:pt x="52924" y="48079"/>
                  <a:pt x="52924" y="48078"/>
                </a:cubicBezTo>
                <a:lnTo>
                  <a:pt x="52924" y="48078"/>
                </a:lnTo>
                <a:cubicBezTo>
                  <a:pt x="56293" y="50380"/>
                  <a:pt x="55592" y="53682"/>
                  <a:pt x="55592" y="53682"/>
                </a:cubicBezTo>
                <a:lnTo>
                  <a:pt x="63231" y="45743"/>
                </a:lnTo>
                <a:cubicBezTo>
                  <a:pt x="62431" y="44009"/>
                  <a:pt x="61463" y="42307"/>
                  <a:pt x="60396" y="40706"/>
                </a:cubicBezTo>
                <a:cubicBezTo>
                  <a:pt x="58594" y="37971"/>
                  <a:pt x="56493" y="35469"/>
                  <a:pt x="54125" y="33201"/>
                </a:cubicBezTo>
                <a:cubicBezTo>
                  <a:pt x="51690" y="30933"/>
                  <a:pt x="48721" y="29231"/>
                  <a:pt x="45518" y="28264"/>
                </a:cubicBezTo>
                <a:cubicBezTo>
                  <a:pt x="39814" y="26563"/>
                  <a:pt x="31875" y="26563"/>
                  <a:pt x="28673" y="20559"/>
                </a:cubicBezTo>
                <a:cubicBezTo>
                  <a:pt x="27973" y="19124"/>
                  <a:pt x="27439" y="17590"/>
                  <a:pt x="27072" y="16055"/>
                </a:cubicBezTo>
                <a:cubicBezTo>
                  <a:pt x="26672" y="14521"/>
                  <a:pt x="26171" y="12986"/>
                  <a:pt x="25538" y="11519"/>
                </a:cubicBezTo>
                <a:cubicBezTo>
                  <a:pt x="24370" y="8717"/>
                  <a:pt x="22602" y="6215"/>
                  <a:pt x="20367" y="4147"/>
                </a:cubicBezTo>
                <a:cubicBezTo>
                  <a:pt x="18199" y="2112"/>
                  <a:pt x="15464" y="744"/>
                  <a:pt x="12528" y="211"/>
                </a:cubicBezTo>
                <a:cubicBezTo>
                  <a:pt x="11714" y="70"/>
                  <a:pt x="10894" y="1"/>
                  <a:pt x="10078" y="1"/>
                </a:cubicBezTo>
                <a:close/>
              </a:path>
            </a:pathLst>
          </a:custGeom>
          <a:solidFill>
            <a:srgbClr val="2B292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1694;p46">
            <a:extLst>
              <a:ext uri="{FF2B5EF4-FFF2-40B4-BE49-F238E27FC236}">
                <a16:creationId xmlns:a16="http://schemas.microsoft.com/office/drawing/2014/main" id="{A9E6BFF0-ED43-4D01-B2CF-1B14B4A95F21}"/>
              </a:ext>
            </a:extLst>
          </p:cNvPr>
          <p:cNvGrpSpPr/>
          <p:nvPr/>
        </p:nvGrpSpPr>
        <p:grpSpPr>
          <a:xfrm>
            <a:off x="320209" y="1417056"/>
            <a:ext cx="2694115" cy="4031613"/>
            <a:chOff x="663109" y="1112256"/>
            <a:chExt cx="2694115" cy="4031613"/>
          </a:xfrm>
        </p:grpSpPr>
        <p:sp>
          <p:nvSpPr>
            <p:cNvPr id="148" name="Google Shape;1695;p46">
              <a:extLst>
                <a:ext uri="{FF2B5EF4-FFF2-40B4-BE49-F238E27FC236}">
                  <a16:creationId xmlns:a16="http://schemas.microsoft.com/office/drawing/2014/main" id="{8BF611A0-1732-4572-9FD4-8ECD3B46C8EA}"/>
                </a:ext>
              </a:extLst>
            </p:cNvPr>
            <p:cNvSpPr/>
            <p:nvPr/>
          </p:nvSpPr>
          <p:spPr>
            <a:xfrm flipH="1">
              <a:off x="3091984" y="1996976"/>
              <a:ext cx="232669" cy="196332"/>
            </a:xfrm>
            <a:custGeom>
              <a:avLst/>
              <a:gdLst/>
              <a:ahLst/>
              <a:cxnLst/>
              <a:rect l="l" t="t" r="r" b="b"/>
              <a:pathLst>
                <a:path w="10629" h="8968" extrusionOk="0">
                  <a:moveTo>
                    <a:pt x="6143" y="0"/>
                  </a:moveTo>
                  <a:cubicBezTo>
                    <a:pt x="4347" y="0"/>
                    <a:pt x="2497" y="634"/>
                    <a:pt x="1942" y="1930"/>
                  </a:cubicBezTo>
                  <a:cubicBezTo>
                    <a:pt x="1942" y="1930"/>
                    <a:pt x="0" y="8968"/>
                    <a:pt x="3774" y="8968"/>
                  </a:cubicBezTo>
                  <a:cubicBezTo>
                    <a:pt x="3913" y="8968"/>
                    <a:pt x="4061" y="8958"/>
                    <a:pt x="4216" y="8938"/>
                  </a:cubicBezTo>
                  <a:cubicBezTo>
                    <a:pt x="8578" y="8342"/>
                    <a:pt x="10628" y="4465"/>
                    <a:pt x="10032" y="1930"/>
                  </a:cubicBezTo>
                  <a:cubicBezTo>
                    <a:pt x="9731" y="653"/>
                    <a:pt x="7965" y="0"/>
                    <a:pt x="6143" y="0"/>
                  </a:cubicBezTo>
                  <a:close/>
                </a:path>
              </a:pathLst>
            </a:custGeom>
            <a:solidFill>
              <a:srgbClr val="FFAD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696;p46">
              <a:extLst>
                <a:ext uri="{FF2B5EF4-FFF2-40B4-BE49-F238E27FC236}">
                  <a16:creationId xmlns:a16="http://schemas.microsoft.com/office/drawing/2014/main" id="{93B47A3C-4B96-4FE9-BBB0-A92D7F436DFB}"/>
                </a:ext>
              </a:extLst>
            </p:cNvPr>
            <p:cNvSpPr/>
            <p:nvPr/>
          </p:nvSpPr>
          <p:spPr>
            <a:xfrm flipH="1">
              <a:off x="3076485" y="1764981"/>
              <a:ext cx="256025" cy="437062"/>
            </a:xfrm>
            <a:custGeom>
              <a:avLst/>
              <a:gdLst/>
              <a:ahLst/>
              <a:cxnLst/>
              <a:rect l="l" t="t" r="r" b="b"/>
              <a:pathLst>
                <a:path w="11696" h="19964" extrusionOk="0">
                  <a:moveTo>
                    <a:pt x="9720" y="1"/>
                  </a:moveTo>
                  <a:lnTo>
                    <a:pt x="400" y="18417"/>
                  </a:lnTo>
                  <a:cubicBezTo>
                    <a:pt x="1" y="19265"/>
                    <a:pt x="704" y="19963"/>
                    <a:pt x="1425" y="19963"/>
                  </a:cubicBezTo>
                  <a:cubicBezTo>
                    <a:pt x="1781" y="19963"/>
                    <a:pt x="2141" y="19793"/>
                    <a:pt x="2376" y="19386"/>
                  </a:cubicBezTo>
                  <a:lnTo>
                    <a:pt x="11696" y="1007"/>
                  </a:lnTo>
                  <a:lnTo>
                    <a:pt x="9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697;p46">
              <a:extLst>
                <a:ext uri="{FF2B5EF4-FFF2-40B4-BE49-F238E27FC236}">
                  <a16:creationId xmlns:a16="http://schemas.microsoft.com/office/drawing/2014/main" id="{DBDCD91F-086E-40A7-9089-01A0EA63FA73}"/>
                </a:ext>
              </a:extLst>
            </p:cNvPr>
            <p:cNvSpPr/>
            <p:nvPr/>
          </p:nvSpPr>
          <p:spPr>
            <a:xfrm flipH="1">
              <a:off x="2721495" y="1206744"/>
              <a:ext cx="445593" cy="604999"/>
            </a:xfrm>
            <a:custGeom>
              <a:avLst/>
              <a:gdLst/>
              <a:ahLst/>
              <a:cxnLst/>
              <a:rect l="l" t="t" r="r" b="b"/>
              <a:pathLst>
                <a:path w="20356" h="27635" extrusionOk="0">
                  <a:moveTo>
                    <a:pt x="14801" y="0"/>
                  </a:moveTo>
                  <a:lnTo>
                    <a:pt x="14502" y="597"/>
                  </a:lnTo>
                  <a:cubicBezTo>
                    <a:pt x="10998" y="932"/>
                    <a:pt x="6562" y="4921"/>
                    <a:pt x="3579" y="10811"/>
                  </a:cubicBezTo>
                  <a:cubicBezTo>
                    <a:pt x="560" y="16664"/>
                    <a:pt x="0" y="22592"/>
                    <a:pt x="1790" y="25612"/>
                  </a:cubicBezTo>
                  <a:lnTo>
                    <a:pt x="1454" y="26245"/>
                  </a:lnTo>
                  <a:lnTo>
                    <a:pt x="3579" y="27289"/>
                  </a:lnTo>
                  <a:cubicBezTo>
                    <a:pt x="4093" y="27522"/>
                    <a:pt x="4650" y="27634"/>
                    <a:pt x="5239" y="27634"/>
                  </a:cubicBezTo>
                  <a:cubicBezTo>
                    <a:pt x="8794" y="27634"/>
                    <a:pt x="13493" y="23551"/>
                    <a:pt x="16627" y="17410"/>
                  </a:cubicBezTo>
                  <a:cubicBezTo>
                    <a:pt x="20243" y="10252"/>
                    <a:pt x="20355" y="3020"/>
                    <a:pt x="16888" y="1081"/>
                  </a:cubicBezTo>
                  <a:lnTo>
                    <a:pt x="148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698;p46">
              <a:extLst>
                <a:ext uri="{FF2B5EF4-FFF2-40B4-BE49-F238E27FC236}">
                  <a16:creationId xmlns:a16="http://schemas.microsoft.com/office/drawing/2014/main" id="{15F6A4D2-6725-4F03-985B-7659719D9606}"/>
                </a:ext>
              </a:extLst>
            </p:cNvPr>
            <p:cNvSpPr/>
            <p:nvPr/>
          </p:nvSpPr>
          <p:spPr>
            <a:xfrm flipH="1">
              <a:off x="2759037" y="1200133"/>
              <a:ext cx="448854" cy="592696"/>
            </a:xfrm>
            <a:custGeom>
              <a:avLst/>
              <a:gdLst/>
              <a:ahLst/>
              <a:cxnLst/>
              <a:rect l="l" t="t" r="r" b="b"/>
              <a:pathLst>
                <a:path w="20505" h="27073" extrusionOk="0">
                  <a:moveTo>
                    <a:pt x="15121" y="1"/>
                  </a:moveTo>
                  <a:cubicBezTo>
                    <a:pt x="11557" y="1"/>
                    <a:pt x="6854" y="4094"/>
                    <a:pt x="3728" y="10219"/>
                  </a:cubicBezTo>
                  <a:cubicBezTo>
                    <a:pt x="75" y="17451"/>
                    <a:pt x="0" y="24832"/>
                    <a:pt x="3579" y="26659"/>
                  </a:cubicBezTo>
                  <a:cubicBezTo>
                    <a:pt x="4133" y="26939"/>
                    <a:pt x="4740" y="27073"/>
                    <a:pt x="5384" y="27073"/>
                  </a:cubicBezTo>
                  <a:cubicBezTo>
                    <a:pt x="8947" y="27073"/>
                    <a:pt x="13651" y="22980"/>
                    <a:pt x="16776" y="16855"/>
                  </a:cubicBezTo>
                  <a:cubicBezTo>
                    <a:pt x="20467" y="9585"/>
                    <a:pt x="20504" y="2241"/>
                    <a:pt x="16925" y="414"/>
                  </a:cubicBezTo>
                  <a:cubicBezTo>
                    <a:pt x="16372" y="134"/>
                    <a:pt x="15765" y="1"/>
                    <a:pt x="151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699;p46">
              <a:extLst>
                <a:ext uri="{FF2B5EF4-FFF2-40B4-BE49-F238E27FC236}">
                  <a16:creationId xmlns:a16="http://schemas.microsoft.com/office/drawing/2014/main" id="{289CBCDF-2542-4B05-85B5-1B1388969FBF}"/>
                </a:ext>
              </a:extLst>
            </p:cNvPr>
            <p:cNvSpPr/>
            <p:nvPr/>
          </p:nvSpPr>
          <p:spPr>
            <a:xfrm flipH="1">
              <a:off x="2795768" y="1235620"/>
              <a:ext cx="374582" cy="521720"/>
            </a:xfrm>
            <a:custGeom>
              <a:avLst/>
              <a:gdLst/>
              <a:ahLst/>
              <a:cxnLst/>
              <a:rect l="l" t="t" r="r" b="b"/>
              <a:pathLst>
                <a:path w="17112" h="23831" extrusionOk="0">
                  <a:moveTo>
                    <a:pt x="13376" y="1"/>
                  </a:moveTo>
                  <a:cubicBezTo>
                    <a:pt x="10755" y="1"/>
                    <a:pt x="6469" y="3373"/>
                    <a:pt x="3467" y="9343"/>
                  </a:cubicBezTo>
                  <a:cubicBezTo>
                    <a:pt x="0" y="16203"/>
                    <a:pt x="187" y="22391"/>
                    <a:pt x="2610" y="23584"/>
                  </a:cubicBezTo>
                  <a:cubicBezTo>
                    <a:pt x="2930" y="23749"/>
                    <a:pt x="3300" y="23831"/>
                    <a:pt x="3708" y="23831"/>
                  </a:cubicBezTo>
                  <a:cubicBezTo>
                    <a:pt x="6339" y="23831"/>
                    <a:pt x="10574" y="20458"/>
                    <a:pt x="13607" y="14488"/>
                  </a:cubicBezTo>
                  <a:cubicBezTo>
                    <a:pt x="17112" y="7628"/>
                    <a:pt x="16851" y="1440"/>
                    <a:pt x="14465" y="247"/>
                  </a:cubicBezTo>
                  <a:cubicBezTo>
                    <a:pt x="14149" y="82"/>
                    <a:pt x="13783" y="1"/>
                    <a:pt x="133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700;p46">
              <a:extLst>
                <a:ext uri="{FF2B5EF4-FFF2-40B4-BE49-F238E27FC236}">
                  <a16:creationId xmlns:a16="http://schemas.microsoft.com/office/drawing/2014/main" id="{D7D99EEB-11D6-458D-9493-013BE02A9350}"/>
                </a:ext>
              </a:extLst>
            </p:cNvPr>
            <p:cNvSpPr/>
            <p:nvPr/>
          </p:nvSpPr>
          <p:spPr>
            <a:xfrm flipH="1">
              <a:off x="2800650" y="1251230"/>
              <a:ext cx="334611" cy="506023"/>
            </a:xfrm>
            <a:custGeom>
              <a:avLst/>
              <a:gdLst/>
              <a:ahLst/>
              <a:cxnLst/>
              <a:rect l="l" t="t" r="r" b="b"/>
              <a:pathLst>
                <a:path w="15286" h="23114" extrusionOk="0">
                  <a:moveTo>
                    <a:pt x="13209" y="1"/>
                  </a:moveTo>
                  <a:cubicBezTo>
                    <a:pt x="10566" y="1"/>
                    <a:pt x="6322" y="3399"/>
                    <a:pt x="3281" y="9339"/>
                  </a:cubicBezTo>
                  <a:cubicBezTo>
                    <a:pt x="112" y="15564"/>
                    <a:pt x="0" y="21156"/>
                    <a:pt x="1790" y="23095"/>
                  </a:cubicBezTo>
                  <a:cubicBezTo>
                    <a:pt x="1896" y="23107"/>
                    <a:pt x="2005" y="23113"/>
                    <a:pt x="2117" y="23113"/>
                  </a:cubicBezTo>
                  <a:cubicBezTo>
                    <a:pt x="4760" y="23113"/>
                    <a:pt x="9002" y="19748"/>
                    <a:pt x="12042" y="13775"/>
                  </a:cubicBezTo>
                  <a:cubicBezTo>
                    <a:pt x="15173" y="7586"/>
                    <a:pt x="15285" y="1995"/>
                    <a:pt x="13533" y="19"/>
                  </a:cubicBezTo>
                  <a:cubicBezTo>
                    <a:pt x="13428" y="7"/>
                    <a:pt x="13320" y="1"/>
                    <a:pt x="13209" y="1"/>
                  </a:cubicBezTo>
                  <a:close/>
                </a:path>
              </a:pathLst>
            </a:cu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701;p46">
              <a:extLst>
                <a:ext uri="{FF2B5EF4-FFF2-40B4-BE49-F238E27FC236}">
                  <a16:creationId xmlns:a16="http://schemas.microsoft.com/office/drawing/2014/main" id="{42306AE2-D0C0-4B77-98A0-4EC8E9D4CC5C}"/>
                </a:ext>
              </a:extLst>
            </p:cNvPr>
            <p:cNvSpPr/>
            <p:nvPr/>
          </p:nvSpPr>
          <p:spPr>
            <a:xfrm flipH="1">
              <a:off x="3085460" y="1793923"/>
              <a:ext cx="128144" cy="159246"/>
            </a:xfrm>
            <a:custGeom>
              <a:avLst/>
              <a:gdLst/>
              <a:ahLst/>
              <a:cxnLst/>
              <a:rect l="l" t="t" r="r" b="b"/>
              <a:pathLst>
                <a:path w="5854" h="7274" extrusionOk="0">
                  <a:moveTo>
                    <a:pt x="3444" y="1"/>
                  </a:moveTo>
                  <a:cubicBezTo>
                    <a:pt x="3117" y="1"/>
                    <a:pt x="2807" y="187"/>
                    <a:pt x="2647" y="505"/>
                  </a:cubicBezTo>
                  <a:lnTo>
                    <a:pt x="224" y="5277"/>
                  </a:lnTo>
                  <a:cubicBezTo>
                    <a:pt x="1" y="5687"/>
                    <a:pt x="187" y="6247"/>
                    <a:pt x="597" y="6433"/>
                  </a:cubicBezTo>
                  <a:lnTo>
                    <a:pt x="2014" y="7179"/>
                  </a:lnTo>
                  <a:cubicBezTo>
                    <a:pt x="2142" y="7243"/>
                    <a:pt x="2277" y="7273"/>
                    <a:pt x="2410" y="7273"/>
                  </a:cubicBezTo>
                  <a:cubicBezTo>
                    <a:pt x="2737" y="7273"/>
                    <a:pt x="3047" y="7087"/>
                    <a:pt x="3207" y="6768"/>
                  </a:cubicBezTo>
                  <a:lnTo>
                    <a:pt x="5630" y="1997"/>
                  </a:lnTo>
                  <a:cubicBezTo>
                    <a:pt x="5853" y="1587"/>
                    <a:pt x="5667" y="1027"/>
                    <a:pt x="5220" y="841"/>
                  </a:cubicBezTo>
                  <a:lnTo>
                    <a:pt x="3840" y="95"/>
                  </a:lnTo>
                  <a:cubicBezTo>
                    <a:pt x="3712" y="31"/>
                    <a:pt x="3577" y="1"/>
                    <a:pt x="34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702;p46">
              <a:extLst>
                <a:ext uri="{FF2B5EF4-FFF2-40B4-BE49-F238E27FC236}">
                  <a16:creationId xmlns:a16="http://schemas.microsoft.com/office/drawing/2014/main" id="{D956D7B5-21BE-41B8-BA83-65D07E4C967A}"/>
                </a:ext>
              </a:extLst>
            </p:cNvPr>
            <p:cNvSpPr/>
            <p:nvPr/>
          </p:nvSpPr>
          <p:spPr>
            <a:xfrm flipH="1">
              <a:off x="3023446" y="1776409"/>
              <a:ext cx="211370" cy="334408"/>
            </a:xfrm>
            <a:custGeom>
              <a:avLst/>
              <a:gdLst/>
              <a:ahLst/>
              <a:cxnLst/>
              <a:rect l="l" t="t" r="r" b="b"/>
              <a:pathLst>
                <a:path w="9656" h="15275" extrusionOk="0">
                  <a:moveTo>
                    <a:pt x="3094" y="1"/>
                  </a:moveTo>
                  <a:lnTo>
                    <a:pt x="3094" y="1"/>
                  </a:lnTo>
                  <a:cubicBezTo>
                    <a:pt x="1529" y="1939"/>
                    <a:pt x="4548" y="4586"/>
                    <a:pt x="4548" y="4735"/>
                  </a:cubicBezTo>
                  <a:cubicBezTo>
                    <a:pt x="4548" y="4884"/>
                    <a:pt x="3728" y="6301"/>
                    <a:pt x="1864" y="8463"/>
                  </a:cubicBezTo>
                  <a:cubicBezTo>
                    <a:pt x="0" y="10625"/>
                    <a:pt x="1491" y="13198"/>
                    <a:pt x="1491" y="13645"/>
                  </a:cubicBezTo>
                  <a:cubicBezTo>
                    <a:pt x="1491" y="13645"/>
                    <a:pt x="2776" y="15274"/>
                    <a:pt x="4536" y="15274"/>
                  </a:cubicBezTo>
                  <a:cubicBezTo>
                    <a:pt x="5020" y="15274"/>
                    <a:pt x="5539" y="15151"/>
                    <a:pt x="6077" y="14838"/>
                  </a:cubicBezTo>
                  <a:cubicBezTo>
                    <a:pt x="8575" y="13347"/>
                    <a:pt x="9656" y="4735"/>
                    <a:pt x="7941" y="4139"/>
                  </a:cubicBezTo>
                  <a:cubicBezTo>
                    <a:pt x="6226" y="3542"/>
                    <a:pt x="3095" y="1"/>
                    <a:pt x="3094" y="1"/>
                  </a:cubicBezTo>
                  <a:close/>
                </a:path>
              </a:pathLst>
            </a:custGeom>
            <a:solidFill>
              <a:srgbClr val="FFAD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703;p46">
              <a:extLst>
                <a:ext uri="{FF2B5EF4-FFF2-40B4-BE49-F238E27FC236}">
                  <a16:creationId xmlns:a16="http://schemas.microsoft.com/office/drawing/2014/main" id="{8972D97B-29A8-49EB-BF9E-7A5A07E3ED44}"/>
                </a:ext>
              </a:extLst>
            </p:cNvPr>
            <p:cNvSpPr/>
            <p:nvPr/>
          </p:nvSpPr>
          <p:spPr>
            <a:xfrm flipH="1">
              <a:off x="3135238" y="1776409"/>
              <a:ext cx="99578" cy="298745"/>
            </a:xfrm>
            <a:custGeom>
              <a:avLst/>
              <a:gdLst/>
              <a:ahLst/>
              <a:cxnLst/>
              <a:rect l="l" t="t" r="r" b="b"/>
              <a:pathLst>
                <a:path w="4549" h="13646" fill="none" extrusionOk="0">
                  <a:moveTo>
                    <a:pt x="1491" y="13645"/>
                  </a:moveTo>
                  <a:cubicBezTo>
                    <a:pt x="1491" y="13198"/>
                    <a:pt x="0" y="10625"/>
                    <a:pt x="1864" y="8463"/>
                  </a:cubicBezTo>
                  <a:cubicBezTo>
                    <a:pt x="3728" y="6301"/>
                    <a:pt x="4548" y="4884"/>
                    <a:pt x="4548" y="4735"/>
                  </a:cubicBezTo>
                  <a:cubicBezTo>
                    <a:pt x="4548" y="4586"/>
                    <a:pt x="1529" y="1939"/>
                    <a:pt x="3094" y="1"/>
                  </a:cubicBezTo>
                </a:path>
              </a:pathLst>
            </a:custGeom>
            <a:solidFill>
              <a:schemeClr val="dk1"/>
            </a:solidFill>
            <a:ln w="12125" cap="flat" cmpd="sng">
              <a:solidFill>
                <a:schemeClr val="dk1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704;p46">
              <a:extLst>
                <a:ext uri="{FF2B5EF4-FFF2-40B4-BE49-F238E27FC236}">
                  <a16:creationId xmlns:a16="http://schemas.microsoft.com/office/drawing/2014/main" id="{E173D961-FDC8-48A4-BD93-FBB712BBFD03}"/>
                </a:ext>
              </a:extLst>
            </p:cNvPr>
            <p:cNvSpPr/>
            <p:nvPr/>
          </p:nvSpPr>
          <p:spPr>
            <a:xfrm flipH="1">
              <a:off x="3127073" y="1799155"/>
              <a:ext cx="227700" cy="284143"/>
            </a:xfrm>
            <a:custGeom>
              <a:avLst/>
              <a:gdLst/>
              <a:ahLst/>
              <a:cxnLst/>
              <a:rect l="l" t="t" r="r" b="b"/>
              <a:pathLst>
                <a:path w="10402" h="12979" extrusionOk="0">
                  <a:moveTo>
                    <a:pt x="6351" y="1"/>
                  </a:moveTo>
                  <a:cubicBezTo>
                    <a:pt x="5699" y="1"/>
                    <a:pt x="5294" y="900"/>
                    <a:pt x="5294" y="900"/>
                  </a:cubicBezTo>
                  <a:cubicBezTo>
                    <a:pt x="4511" y="3249"/>
                    <a:pt x="1156" y="4703"/>
                    <a:pt x="597" y="7014"/>
                  </a:cubicBezTo>
                  <a:cubicBezTo>
                    <a:pt x="0" y="9325"/>
                    <a:pt x="1939" y="12979"/>
                    <a:pt x="4026" y="12979"/>
                  </a:cubicBezTo>
                  <a:cubicBezTo>
                    <a:pt x="6077" y="12979"/>
                    <a:pt x="4511" y="11525"/>
                    <a:pt x="5928" y="10593"/>
                  </a:cubicBezTo>
                  <a:cubicBezTo>
                    <a:pt x="7344" y="9661"/>
                    <a:pt x="5816" y="8132"/>
                    <a:pt x="7456" y="7797"/>
                  </a:cubicBezTo>
                  <a:cubicBezTo>
                    <a:pt x="9096" y="7461"/>
                    <a:pt x="8314" y="5597"/>
                    <a:pt x="9357" y="4815"/>
                  </a:cubicBezTo>
                  <a:cubicBezTo>
                    <a:pt x="10401" y="4069"/>
                    <a:pt x="7978" y="1087"/>
                    <a:pt x="6971" y="266"/>
                  </a:cubicBezTo>
                  <a:cubicBezTo>
                    <a:pt x="6747" y="75"/>
                    <a:pt x="6539" y="1"/>
                    <a:pt x="6351" y="1"/>
                  </a:cubicBezTo>
                  <a:close/>
                </a:path>
              </a:pathLst>
            </a:custGeom>
            <a:solidFill>
              <a:srgbClr val="FFAD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705;p46">
              <a:extLst>
                <a:ext uri="{FF2B5EF4-FFF2-40B4-BE49-F238E27FC236}">
                  <a16:creationId xmlns:a16="http://schemas.microsoft.com/office/drawing/2014/main" id="{C026A84F-F24A-45E6-AEF2-74CD92CA7109}"/>
                </a:ext>
              </a:extLst>
            </p:cNvPr>
            <p:cNvSpPr/>
            <p:nvPr/>
          </p:nvSpPr>
          <p:spPr>
            <a:xfrm flipH="1">
              <a:off x="3127073" y="1786195"/>
              <a:ext cx="139571" cy="297103"/>
            </a:xfrm>
            <a:custGeom>
              <a:avLst/>
              <a:gdLst/>
              <a:ahLst/>
              <a:cxnLst/>
              <a:rect l="l" t="t" r="r" b="b"/>
              <a:pathLst>
                <a:path w="6376" h="13571" fill="none" extrusionOk="0">
                  <a:moveTo>
                    <a:pt x="1268" y="1492"/>
                  </a:moveTo>
                  <a:cubicBezTo>
                    <a:pt x="1268" y="1492"/>
                    <a:pt x="1939" y="1"/>
                    <a:pt x="2945" y="858"/>
                  </a:cubicBezTo>
                  <a:cubicBezTo>
                    <a:pt x="3952" y="1679"/>
                    <a:pt x="6375" y="4661"/>
                    <a:pt x="5331" y="5407"/>
                  </a:cubicBezTo>
                  <a:cubicBezTo>
                    <a:pt x="4288" y="6189"/>
                    <a:pt x="5070" y="8053"/>
                    <a:pt x="3430" y="8389"/>
                  </a:cubicBezTo>
                  <a:cubicBezTo>
                    <a:pt x="1790" y="8724"/>
                    <a:pt x="3318" y="10253"/>
                    <a:pt x="1902" y="11185"/>
                  </a:cubicBezTo>
                  <a:cubicBezTo>
                    <a:pt x="485" y="12117"/>
                    <a:pt x="2051" y="13571"/>
                    <a:pt x="0" y="13571"/>
                  </a:cubicBezTo>
                </a:path>
              </a:pathLst>
            </a:custGeom>
            <a:solidFill>
              <a:schemeClr val="dk1"/>
            </a:solidFill>
            <a:ln w="12125" cap="flat" cmpd="sng">
              <a:solidFill>
                <a:schemeClr val="dk1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706;p46">
              <a:extLst>
                <a:ext uri="{FF2B5EF4-FFF2-40B4-BE49-F238E27FC236}">
                  <a16:creationId xmlns:a16="http://schemas.microsoft.com/office/drawing/2014/main" id="{EA73B768-4613-4AAD-ADC8-19A7576FBEDE}"/>
                </a:ext>
              </a:extLst>
            </p:cNvPr>
            <p:cNvSpPr/>
            <p:nvPr/>
          </p:nvSpPr>
          <p:spPr>
            <a:xfrm flipH="1">
              <a:off x="3160543" y="1849048"/>
              <a:ext cx="71011" cy="70209"/>
            </a:xfrm>
            <a:custGeom>
              <a:avLst/>
              <a:gdLst/>
              <a:ahLst/>
              <a:cxnLst/>
              <a:rect l="l" t="t" r="r" b="b"/>
              <a:pathLst>
                <a:path w="3244" h="3207" extrusionOk="0">
                  <a:moveTo>
                    <a:pt x="0" y="1"/>
                  </a:moveTo>
                  <a:lnTo>
                    <a:pt x="0" y="1"/>
                  </a:lnTo>
                  <a:cubicBezTo>
                    <a:pt x="112" y="336"/>
                    <a:pt x="299" y="709"/>
                    <a:pt x="560" y="1007"/>
                  </a:cubicBezTo>
                  <a:cubicBezTo>
                    <a:pt x="783" y="1343"/>
                    <a:pt x="1007" y="1641"/>
                    <a:pt x="1305" y="1902"/>
                  </a:cubicBezTo>
                  <a:cubicBezTo>
                    <a:pt x="1864" y="2461"/>
                    <a:pt x="2498" y="2908"/>
                    <a:pt x="3244" y="3207"/>
                  </a:cubicBezTo>
                  <a:cubicBezTo>
                    <a:pt x="2983" y="2908"/>
                    <a:pt x="2722" y="2647"/>
                    <a:pt x="2424" y="2386"/>
                  </a:cubicBezTo>
                  <a:lnTo>
                    <a:pt x="1641" y="1566"/>
                  </a:lnTo>
                  <a:cubicBezTo>
                    <a:pt x="1081" y="1044"/>
                    <a:pt x="560" y="52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707;p46">
              <a:extLst>
                <a:ext uri="{FF2B5EF4-FFF2-40B4-BE49-F238E27FC236}">
                  <a16:creationId xmlns:a16="http://schemas.microsoft.com/office/drawing/2014/main" id="{9B781BE3-8498-451F-A4FA-86D5D0E8198B}"/>
                </a:ext>
              </a:extLst>
            </p:cNvPr>
            <p:cNvSpPr/>
            <p:nvPr/>
          </p:nvSpPr>
          <p:spPr>
            <a:xfrm flipH="1">
              <a:off x="3203798" y="1910260"/>
              <a:ext cx="53871" cy="64495"/>
            </a:xfrm>
            <a:custGeom>
              <a:avLst/>
              <a:gdLst/>
              <a:ahLst/>
              <a:cxnLst/>
              <a:rect l="l" t="t" r="r" b="b"/>
              <a:pathLst>
                <a:path w="2461" h="2946" extrusionOk="0">
                  <a:moveTo>
                    <a:pt x="0" y="1"/>
                  </a:moveTo>
                  <a:cubicBezTo>
                    <a:pt x="38" y="336"/>
                    <a:pt x="150" y="634"/>
                    <a:pt x="299" y="933"/>
                  </a:cubicBezTo>
                  <a:cubicBezTo>
                    <a:pt x="448" y="1268"/>
                    <a:pt x="634" y="1529"/>
                    <a:pt x="821" y="1790"/>
                  </a:cubicBezTo>
                  <a:cubicBezTo>
                    <a:pt x="1268" y="2349"/>
                    <a:pt x="1827" y="2722"/>
                    <a:pt x="2461" y="2946"/>
                  </a:cubicBezTo>
                  <a:cubicBezTo>
                    <a:pt x="2237" y="2685"/>
                    <a:pt x="2014" y="2461"/>
                    <a:pt x="1827" y="2237"/>
                  </a:cubicBezTo>
                  <a:cubicBezTo>
                    <a:pt x="1603" y="1976"/>
                    <a:pt x="1380" y="1753"/>
                    <a:pt x="1193" y="1492"/>
                  </a:cubicBezTo>
                  <a:cubicBezTo>
                    <a:pt x="783" y="1007"/>
                    <a:pt x="411" y="522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708;p46">
              <a:extLst>
                <a:ext uri="{FF2B5EF4-FFF2-40B4-BE49-F238E27FC236}">
                  <a16:creationId xmlns:a16="http://schemas.microsoft.com/office/drawing/2014/main" id="{49CE7F14-54BE-4C2C-9C17-C2B14344E534}"/>
                </a:ext>
              </a:extLst>
            </p:cNvPr>
            <p:cNvSpPr/>
            <p:nvPr/>
          </p:nvSpPr>
          <p:spPr>
            <a:xfrm flipH="1">
              <a:off x="1240374" y="4206892"/>
              <a:ext cx="1281222" cy="936977"/>
            </a:xfrm>
            <a:custGeom>
              <a:avLst/>
              <a:gdLst/>
              <a:ahLst/>
              <a:cxnLst/>
              <a:rect l="l" t="t" r="r" b="b"/>
              <a:pathLst>
                <a:path w="58530" h="42799" extrusionOk="0">
                  <a:moveTo>
                    <a:pt x="57188" y="1"/>
                  </a:moveTo>
                  <a:lnTo>
                    <a:pt x="1" y="3580"/>
                  </a:lnTo>
                  <a:lnTo>
                    <a:pt x="1343" y="42798"/>
                  </a:lnTo>
                  <a:lnTo>
                    <a:pt x="58530" y="42798"/>
                  </a:lnTo>
                  <a:lnTo>
                    <a:pt x="571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709;p46">
              <a:extLst>
                <a:ext uri="{FF2B5EF4-FFF2-40B4-BE49-F238E27FC236}">
                  <a16:creationId xmlns:a16="http://schemas.microsoft.com/office/drawing/2014/main" id="{C36B7A34-C143-4E1A-9DEF-DF25DEE62FB7}"/>
                </a:ext>
              </a:extLst>
            </p:cNvPr>
            <p:cNvSpPr/>
            <p:nvPr/>
          </p:nvSpPr>
          <p:spPr>
            <a:xfrm flipH="1">
              <a:off x="1949523" y="4439500"/>
              <a:ext cx="8997" cy="606422"/>
            </a:xfrm>
            <a:custGeom>
              <a:avLst/>
              <a:gdLst/>
              <a:ahLst/>
              <a:cxnLst/>
              <a:rect l="l" t="t" r="r" b="b"/>
              <a:pathLst>
                <a:path w="411" h="27700" fill="none" extrusionOk="0">
                  <a:moveTo>
                    <a:pt x="1" y="1"/>
                  </a:moveTo>
                  <a:cubicBezTo>
                    <a:pt x="1" y="1"/>
                    <a:pt x="411" y="13869"/>
                    <a:pt x="411" y="27700"/>
                  </a:cubicBezTo>
                </a:path>
              </a:pathLst>
            </a:custGeom>
            <a:noFill/>
            <a:ln w="12125" cap="flat" cmpd="sng">
              <a:solidFill>
                <a:srgbClr val="FFFFFF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710;p46">
              <a:extLst>
                <a:ext uri="{FF2B5EF4-FFF2-40B4-BE49-F238E27FC236}">
                  <a16:creationId xmlns:a16="http://schemas.microsoft.com/office/drawing/2014/main" id="{1BD04F23-4D02-436F-8E74-7A1865C1B70B}"/>
                </a:ext>
              </a:extLst>
            </p:cNvPr>
            <p:cNvSpPr/>
            <p:nvPr/>
          </p:nvSpPr>
          <p:spPr>
            <a:xfrm flipH="1">
              <a:off x="667491" y="2198365"/>
              <a:ext cx="607163" cy="1274472"/>
            </a:xfrm>
            <a:custGeom>
              <a:avLst/>
              <a:gdLst/>
              <a:ahLst/>
              <a:cxnLst/>
              <a:rect l="l" t="t" r="r" b="b"/>
              <a:pathLst>
                <a:path w="27737" h="58215" extrusionOk="0">
                  <a:moveTo>
                    <a:pt x="2162" y="0"/>
                  </a:moveTo>
                  <a:lnTo>
                    <a:pt x="0" y="30458"/>
                  </a:lnTo>
                  <a:cubicBezTo>
                    <a:pt x="4413" y="51521"/>
                    <a:pt x="15975" y="58215"/>
                    <a:pt x="21901" y="58215"/>
                  </a:cubicBezTo>
                  <a:cubicBezTo>
                    <a:pt x="23485" y="58215"/>
                    <a:pt x="24667" y="57736"/>
                    <a:pt x="25201" y="56927"/>
                  </a:cubicBezTo>
                  <a:cubicBezTo>
                    <a:pt x="27736" y="53124"/>
                    <a:pt x="17857" y="18305"/>
                    <a:pt x="13234" y="9581"/>
                  </a:cubicBezTo>
                  <a:cubicBezTo>
                    <a:pt x="8612" y="858"/>
                    <a:pt x="2162" y="0"/>
                    <a:pt x="21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711;p46">
              <a:extLst>
                <a:ext uri="{FF2B5EF4-FFF2-40B4-BE49-F238E27FC236}">
                  <a16:creationId xmlns:a16="http://schemas.microsoft.com/office/drawing/2014/main" id="{29E5AC7B-126B-4E0B-9C12-6E9F63503ADB}"/>
                </a:ext>
              </a:extLst>
            </p:cNvPr>
            <p:cNvSpPr/>
            <p:nvPr/>
          </p:nvSpPr>
          <p:spPr>
            <a:xfrm flipH="1">
              <a:off x="2324082" y="2081085"/>
              <a:ext cx="1033142" cy="1074681"/>
            </a:xfrm>
            <a:custGeom>
              <a:avLst/>
              <a:gdLst/>
              <a:ahLst/>
              <a:cxnLst/>
              <a:rect l="l" t="t" r="r" b="b"/>
              <a:pathLst>
                <a:path w="47197" h="49089" extrusionOk="0">
                  <a:moveTo>
                    <a:pt x="13123" y="0"/>
                  </a:moveTo>
                  <a:cubicBezTo>
                    <a:pt x="13123" y="0"/>
                    <a:pt x="3505" y="4436"/>
                    <a:pt x="0" y="8351"/>
                  </a:cubicBezTo>
                  <a:cubicBezTo>
                    <a:pt x="0" y="8351"/>
                    <a:pt x="17692" y="49088"/>
                    <a:pt x="27021" y="49088"/>
                  </a:cubicBezTo>
                  <a:cubicBezTo>
                    <a:pt x="27162" y="49088"/>
                    <a:pt x="27301" y="49079"/>
                    <a:pt x="27438" y="49060"/>
                  </a:cubicBezTo>
                  <a:cubicBezTo>
                    <a:pt x="36646" y="47793"/>
                    <a:pt x="47196" y="27662"/>
                    <a:pt x="47196" y="27662"/>
                  </a:cubicBezTo>
                  <a:lnTo>
                    <a:pt x="45519" y="3840"/>
                  </a:lnTo>
                  <a:cubicBezTo>
                    <a:pt x="45519" y="3840"/>
                    <a:pt x="39069" y="4138"/>
                    <a:pt x="36684" y="8724"/>
                  </a:cubicBezTo>
                  <a:cubicBezTo>
                    <a:pt x="34298" y="13346"/>
                    <a:pt x="28631" y="24717"/>
                    <a:pt x="28631" y="24717"/>
                  </a:cubicBezTo>
                  <a:cubicBezTo>
                    <a:pt x="28631" y="24717"/>
                    <a:pt x="16366" y="4399"/>
                    <a:pt x="1312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712;p46">
              <a:extLst>
                <a:ext uri="{FF2B5EF4-FFF2-40B4-BE49-F238E27FC236}">
                  <a16:creationId xmlns:a16="http://schemas.microsoft.com/office/drawing/2014/main" id="{E8DE755D-7EDE-4EE7-9145-B0F51537B480}"/>
                </a:ext>
              </a:extLst>
            </p:cNvPr>
            <p:cNvSpPr/>
            <p:nvPr/>
          </p:nvSpPr>
          <p:spPr>
            <a:xfrm flipH="1">
              <a:off x="1100825" y="2152500"/>
              <a:ext cx="1574176" cy="2380700"/>
            </a:xfrm>
            <a:custGeom>
              <a:avLst/>
              <a:gdLst/>
              <a:ahLst/>
              <a:cxnLst/>
              <a:rect l="l" t="t" r="r" b="b"/>
              <a:pathLst>
                <a:path w="71913" h="108745" extrusionOk="0">
                  <a:moveTo>
                    <a:pt x="18282" y="0"/>
                  </a:moveTo>
                  <a:cubicBezTo>
                    <a:pt x="17876" y="0"/>
                    <a:pt x="17510" y="3"/>
                    <a:pt x="17186" y="8"/>
                  </a:cubicBezTo>
                  <a:cubicBezTo>
                    <a:pt x="10140" y="82"/>
                    <a:pt x="11296" y="6606"/>
                    <a:pt x="11296" y="6606"/>
                  </a:cubicBezTo>
                  <a:cubicBezTo>
                    <a:pt x="9096" y="30055"/>
                    <a:pt x="0" y="101707"/>
                    <a:pt x="0" y="101707"/>
                  </a:cubicBezTo>
                  <a:cubicBezTo>
                    <a:pt x="13255" y="107223"/>
                    <a:pt x="28526" y="108744"/>
                    <a:pt x="41341" y="108744"/>
                  </a:cubicBezTo>
                  <a:cubicBezTo>
                    <a:pt x="57107" y="108744"/>
                    <a:pt x="69154" y="106442"/>
                    <a:pt x="69154" y="106442"/>
                  </a:cubicBezTo>
                  <a:cubicBezTo>
                    <a:pt x="64159" y="76357"/>
                    <a:pt x="69639" y="17753"/>
                    <a:pt x="69564" y="12385"/>
                  </a:cubicBezTo>
                  <a:cubicBezTo>
                    <a:pt x="69452" y="7054"/>
                    <a:pt x="71913" y="2095"/>
                    <a:pt x="61884" y="1573"/>
                  </a:cubicBezTo>
                  <a:cubicBezTo>
                    <a:pt x="52350" y="1075"/>
                    <a:pt x="26756" y="0"/>
                    <a:pt x="182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713;p46">
              <a:extLst>
                <a:ext uri="{FF2B5EF4-FFF2-40B4-BE49-F238E27FC236}">
                  <a16:creationId xmlns:a16="http://schemas.microsoft.com/office/drawing/2014/main" id="{B8C5F2CC-B051-49EB-BB92-5A412CFA1D5C}"/>
                </a:ext>
              </a:extLst>
            </p:cNvPr>
            <p:cNvSpPr/>
            <p:nvPr/>
          </p:nvSpPr>
          <p:spPr>
            <a:xfrm flipH="1">
              <a:off x="1913601" y="3252007"/>
              <a:ext cx="70201" cy="1276486"/>
            </a:xfrm>
            <a:custGeom>
              <a:avLst/>
              <a:gdLst/>
              <a:ahLst/>
              <a:cxnLst/>
              <a:rect l="l" t="t" r="r" b="b"/>
              <a:pathLst>
                <a:path w="3207" h="58307" fill="none" extrusionOk="0">
                  <a:moveTo>
                    <a:pt x="3206" y="1"/>
                  </a:moveTo>
                  <a:cubicBezTo>
                    <a:pt x="3206" y="1"/>
                    <a:pt x="0" y="44587"/>
                    <a:pt x="1789" y="58306"/>
                  </a:cubicBezTo>
                </a:path>
              </a:pathLst>
            </a:custGeom>
            <a:noFill/>
            <a:ln w="12125" cap="flat" cmpd="sng">
              <a:solidFill>
                <a:schemeClr val="dk1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714;p46">
              <a:extLst>
                <a:ext uri="{FF2B5EF4-FFF2-40B4-BE49-F238E27FC236}">
                  <a16:creationId xmlns:a16="http://schemas.microsoft.com/office/drawing/2014/main" id="{0A04AAA6-237F-4C86-8E92-D57AEABBD75B}"/>
                </a:ext>
              </a:extLst>
            </p:cNvPr>
            <p:cNvSpPr/>
            <p:nvPr/>
          </p:nvSpPr>
          <p:spPr>
            <a:xfrm flipH="1">
              <a:off x="1531708" y="2159177"/>
              <a:ext cx="499442" cy="1092852"/>
            </a:xfrm>
            <a:custGeom>
              <a:avLst/>
              <a:gdLst/>
              <a:ahLst/>
              <a:cxnLst/>
              <a:rect l="l" t="t" r="r" b="b"/>
              <a:pathLst>
                <a:path w="22816" h="49919" extrusionOk="0">
                  <a:moveTo>
                    <a:pt x="150" y="1"/>
                  </a:moveTo>
                  <a:cubicBezTo>
                    <a:pt x="1" y="17112"/>
                    <a:pt x="5369" y="49919"/>
                    <a:pt x="5369" y="49919"/>
                  </a:cubicBezTo>
                  <a:cubicBezTo>
                    <a:pt x="16404" y="33776"/>
                    <a:pt x="21809" y="6488"/>
                    <a:pt x="22816" y="746"/>
                  </a:cubicBezTo>
                  <a:cubicBezTo>
                    <a:pt x="16031" y="486"/>
                    <a:pt x="7569" y="225"/>
                    <a:pt x="1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715;p46">
              <a:extLst>
                <a:ext uri="{FF2B5EF4-FFF2-40B4-BE49-F238E27FC236}">
                  <a16:creationId xmlns:a16="http://schemas.microsoft.com/office/drawing/2014/main" id="{E9DE8546-CA71-44FB-91B7-AE64343CA134}"/>
                </a:ext>
              </a:extLst>
            </p:cNvPr>
            <p:cNvSpPr/>
            <p:nvPr/>
          </p:nvSpPr>
          <p:spPr>
            <a:xfrm flipH="1">
              <a:off x="1387256" y="2177961"/>
              <a:ext cx="520654" cy="1065092"/>
            </a:xfrm>
            <a:custGeom>
              <a:avLst/>
              <a:gdLst/>
              <a:ahLst/>
              <a:cxnLst/>
              <a:rect l="l" t="t" r="r" b="b"/>
              <a:pathLst>
                <a:path w="23785" h="48651" fill="none" extrusionOk="0">
                  <a:moveTo>
                    <a:pt x="19609" y="0"/>
                  </a:moveTo>
                  <a:lnTo>
                    <a:pt x="23785" y="13160"/>
                  </a:lnTo>
                  <a:lnTo>
                    <a:pt x="18603" y="18156"/>
                  </a:lnTo>
                  <a:lnTo>
                    <a:pt x="22032" y="24083"/>
                  </a:lnTo>
                  <a:cubicBezTo>
                    <a:pt x="22032" y="24083"/>
                    <a:pt x="13048" y="38287"/>
                    <a:pt x="0" y="48650"/>
                  </a:cubicBezTo>
                </a:path>
              </a:pathLst>
            </a:custGeom>
            <a:noFill/>
            <a:ln w="12125" cap="flat" cmpd="sng">
              <a:solidFill>
                <a:schemeClr val="dk1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716;p46">
              <a:extLst>
                <a:ext uri="{FF2B5EF4-FFF2-40B4-BE49-F238E27FC236}">
                  <a16:creationId xmlns:a16="http://schemas.microsoft.com/office/drawing/2014/main" id="{58D0EE7F-BFA7-4F1B-A55F-F4A902796778}"/>
                </a:ext>
              </a:extLst>
            </p:cNvPr>
            <p:cNvSpPr/>
            <p:nvPr/>
          </p:nvSpPr>
          <p:spPr>
            <a:xfrm flipH="1">
              <a:off x="1931573" y="2157557"/>
              <a:ext cx="309306" cy="1085496"/>
            </a:xfrm>
            <a:custGeom>
              <a:avLst/>
              <a:gdLst/>
              <a:ahLst/>
              <a:cxnLst/>
              <a:rect l="l" t="t" r="r" b="b"/>
              <a:pathLst>
                <a:path w="14130" h="49583" fill="none" extrusionOk="0">
                  <a:moveTo>
                    <a:pt x="7643" y="0"/>
                  </a:moveTo>
                  <a:lnTo>
                    <a:pt x="1679" y="8798"/>
                  </a:lnTo>
                  <a:lnTo>
                    <a:pt x="6376" y="15844"/>
                  </a:lnTo>
                  <a:lnTo>
                    <a:pt x="1" y="22033"/>
                  </a:lnTo>
                  <a:cubicBezTo>
                    <a:pt x="1" y="22033"/>
                    <a:pt x="7531" y="40971"/>
                    <a:pt x="14130" y="49582"/>
                  </a:cubicBezTo>
                </a:path>
              </a:pathLst>
            </a:custGeom>
            <a:noFill/>
            <a:ln w="12125" cap="flat" cmpd="sng">
              <a:solidFill>
                <a:schemeClr val="dk1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17;p46">
              <a:extLst>
                <a:ext uri="{FF2B5EF4-FFF2-40B4-BE49-F238E27FC236}">
                  <a16:creationId xmlns:a16="http://schemas.microsoft.com/office/drawing/2014/main" id="{EE2FEB36-3BE4-433B-9384-68DF904C223A}"/>
                </a:ext>
              </a:extLst>
            </p:cNvPr>
            <p:cNvSpPr/>
            <p:nvPr/>
          </p:nvSpPr>
          <p:spPr>
            <a:xfrm flipH="1">
              <a:off x="711556" y="2593371"/>
              <a:ext cx="1489330" cy="960643"/>
            </a:xfrm>
            <a:custGeom>
              <a:avLst/>
              <a:gdLst/>
              <a:ahLst/>
              <a:cxnLst/>
              <a:rect l="l" t="t" r="r" b="b"/>
              <a:pathLst>
                <a:path w="68037" h="43880" extrusionOk="0">
                  <a:moveTo>
                    <a:pt x="27774" y="1"/>
                  </a:moveTo>
                  <a:lnTo>
                    <a:pt x="1" y="39965"/>
                  </a:lnTo>
                  <a:lnTo>
                    <a:pt x="40263" y="43879"/>
                  </a:lnTo>
                  <a:lnTo>
                    <a:pt x="68036" y="3878"/>
                  </a:lnTo>
                  <a:lnTo>
                    <a:pt x="27774" y="1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8;p46">
              <a:extLst>
                <a:ext uri="{FF2B5EF4-FFF2-40B4-BE49-F238E27FC236}">
                  <a16:creationId xmlns:a16="http://schemas.microsoft.com/office/drawing/2014/main" id="{2841732A-7160-4C95-8C55-6A5D9C5EA6C8}"/>
                </a:ext>
              </a:extLst>
            </p:cNvPr>
            <p:cNvSpPr/>
            <p:nvPr/>
          </p:nvSpPr>
          <p:spPr>
            <a:xfrm flipH="1">
              <a:off x="1577393" y="2532992"/>
              <a:ext cx="656131" cy="935313"/>
            </a:xfrm>
            <a:custGeom>
              <a:avLst/>
              <a:gdLst/>
              <a:ahLst/>
              <a:cxnLst/>
              <a:rect l="l" t="t" r="r" b="b"/>
              <a:pathLst>
                <a:path w="29974" h="42723" extrusionOk="0">
                  <a:moveTo>
                    <a:pt x="27811" y="0"/>
                  </a:moveTo>
                  <a:lnTo>
                    <a:pt x="0" y="39964"/>
                  </a:lnTo>
                  <a:cubicBezTo>
                    <a:pt x="0" y="39964"/>
                    <a:pt x="2051" y="40821"/>
                    <a:pt x="1492" y="42723"/>
                  </a:cubicBezTo>
                  <a:lnTo>
                    <a:pt x="29265" y="2759"/>
                  </a:lnTo>
                  <a:cubicBezTo>
                    <a:pt x="29265" y="2759"/>
                    <a:pt x="29973" y="1342"/>
                    <a:pt x="27811" y="0"/>
                  </a:cubicBezTo>
                  <a:close/>
                </a:path>
              </a:pathLst>
            </a:custGeom>
            <a:solidFill>
              <a:srgbClr val="D4C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19;p46">
              <a:extLst>
                <a:ext uri="{FF2B5EF4-FFF2-40B4-BE49-F238E27FC236}">
                  <a16:creationId xmlns:a16="http://schemas.microsoft.com/office/drawing/2014/main" id="{2F06B13E-3D61-4962-81E5-4E0952EFA11E}"/>
                </a:ext>
              </a:extLst>
            </p:cNvPr>
            <p:cNvSpPr/>
            <p:nvPr/>
          </p:nvSpPr>
          <p:spPr>
            <a:xfrm flipH="1">
              <a:off x="1577393" y="2532992"/>
              <a:ext cx="656131" cy="935313"/>
            </a:xfrm>
            <a:custGeom>
              <a:avLst/>
              <a:gdLst/>
              <a:ahLst/>
              <a:cxnLst/>
              <a:rect l="l" t="t" r="r" b="b"/>
              <a:pathLst>
                <a:path w="29974" h="42723" extrusionOk="0">
                  <a:moveTo>
                    <a:pt x="27811" y="0"/>
                  </a:moveTo>
                  <a:lnTo>
                    <a:pt x="0" y="39964"/>
                  </a:lnTo>
                  <a:cubicBezTo>
                    <a:pt x="0" y="39964"/>
                    <a:pt x="2051" y="40821"/>
                    <a:pt x="1492" y="42723"/>
                  </a:cubicBezTo>
                  <a:lnTo>
                    <a:pt x="29265" y="2759"/>
                  </a:lnTo>
                  <a:cubicBezTo>
                    <a:pt x="29265" y="2759"/>
                    <a:pt x="29973" y="1342"/>
                    <a:pt x="2781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20;p46">
              <a:extLst>
                <a:ext uri="{FF2B5EF4-FFF2-40B4-BE49-F238E27FC236}">
                  <a16:creationId xmlns:a16="http://schemas.microsoft.com/office/drawing/2014/main" id="{671C9D3C-AE2F-43DC-8FF2-A20400A606E5}"/>
                </a:ext>
              </a:extLst>
            </p:cNvPr>
            <p:cNvSpPr/>
            <p:nvPr/>
          </p:nvSpPr>
          <p:spPr>
            <a:xfrm flipH="1">
              <a:off x="666681" y="2532992"/>
              <a:ext cx="958060" cy="145279"/>
            </a:xfrm>
            <a:custGeom>
              <a:avLst/>
              <a:gdLst/>
              <a:ahLst/>
              <a:cxnLst/>
              <a:rect l="l" t="t" r="r" b="b"/>
              <a:pathLst>
                <a:path w="43767" h="6636" extrusionOk="0">
                  <a:moveTo>
                    <a:pt x="0" y="0"/>
                  </a:moveTo>
                  <a:lnTo>
                    <a:pt x="1454" y="2759"/>
                  </a:lnTo>
                  <a:lnTo>
                    <a:pt x="41716" y="6636"/>
                  </a:lnTo>
                  <a:cubicBezTo>
                    <a:pt x="43766" y="4548"/>
                    <a:pt x="40262" y="3914"/>
                    <a:pt x="40262" y="391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4C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21;p46">
              <a:extLst>
                <a:ext uri="{FF2B5EF4-FFF2-40B4-BE49-F238E27FC236}">
                  <a16:creationId xmlns:a16="http://schemas.microsoft.com/office/drawing/2014/main" id="{D92C3678-955A-4A8D-88DC-5D8772AD855B}"/>
                </a:ext>
              </a:extLst>
            </p:cNvPr>
            <p:cNvSpPr/>
            <p:nvPr/>
          </p:nvSpPr>
          <p:spPr>
            <a:xfrm flipH="1">
              <a:off x="663109" y="2531801"/>
              <a:ext cx="958060" cy="145279"/>
            </a:xfrm>
            <a:custGeom>
              <a:avLst/>
              <a:gdLst/>
              <a:ahLst/>
              <a:cxnLst/>
              <a:rect l="l" t="t" r="r" b="b"/>
              <a:pathLst>
                <a:path w="43767" h="6636" extrusionOk="0">
                  <a:moveTo>
                    <a:pt x="0" y="0"/>
                  </a:moveTo>
                  <a:lnTo>
                    <a:pt x="1454" y="2759"/>
                  </a:lnTo>
                  <a:lnTo>
                    <a:pt x="41716" y="6636"/>
                  </a:lnTo>
                  <a:cubicBezTo>
                    <a:pt x="43766" y="4548"/>
                    <a:pt x="40262" y="3914"/>
                    <a:pt x="40262" y="391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22;p46">
              <a:extLst>
                <a:ext uri="{FF2B5EF4-FFF2-40B4-BE49-F238E27FC236}">
                  <a16:creationId xmlns:a16="http://schemas.microsoft.com/office/drawing/2014/main" id="{6A352D09-28FE-4D72-B69C-5C9E38B9EB23}"/>
                </a:ext>
              </a:extLst>
            </p:cNvPr>
            <p:cNvSpPr/>
            <p:nvPr/>
          </p:nvSpPr>
          <p:spPr>
            <a:xfrm flipH="1">
              <a:off x="1206094" y="2992406"/>
              <a:ext cx="768733" cy="453240"/>
            </a:xfrm>
            <a:custGeom>
              <a:avLst/>
              <a:gdLst/>
              <a:ahLst/>
              <a:cxnLst/>
              <a:rect l="l" t="t" r="r" b="b"/>
              <a:pathLst>
                <a:path w="35118" h="20703" extrusionOk="0">
                  <a:moveTo>
                    <a:pt x="2882" y="1"/>
                  </a:moveTo>
                  <a:cubicBezTo>
                    <a:pt x="2131" y="1"/>
                    <a:pt x="1433" y="182"/>
                    <a:pt x="932" y="712"/>
                  </a:cubicBezTo>
                  <a:cubicBezTo>
                    <a:pt x="0" y="1718"/>
                    <a:pt x="559" y="3993"/>
                    <a:pt x="1119" y="5036"/>
                  </a:cubicBezTo>
                  <a:cubicBezTo>
                    <a:pt x="2311" y="7199"/>
                    <a:pt x="5107" y="7832"/>
                    <a:pt x="7158" y="9212"/>
                  </a:cubicBezTo>
                  <a:cubicBezTo>
                    <a:pt x="10028" y="11225"/>
                    <a:pt x="11370" y="14916"/>
                    <a:pt x="14241" y="16966"/>
                  </a:cubicBezTo>
                  <a:cubicBezTo>
                    <a:pt x="15471" y="17786"/>
                    <a:pt x="16888" y="18420"/>
                    <a:pt x="18342" y="18755"/>
                  </a:cubicBezTo>
                  <a:cubicBezTo>
                    <a:pt x="22480" y="19948"/>
                    <a:pt x="26804" y="20321"/>
                    <a:pt x="31129" y="20657"/>
                  </a:cubicBezTo>
                  <a:cubicBezTo>
                    <a:pt x="31451" y="20680"/>
                    <a:pt x="31787" y="20703"/>
                    <a:pt x="32121" y="20703"/>
                  </a:cubicBezTo>
                  <a:cubicBezTo>
                    <a:pt x="32870" y="20703"/>
                    <a:pt x="33607" y="20587"/>
                    <a:pt x="34148" y="20097"/>
                  </a:cubicBezTo>
                  <a:cubicBezTo>
                    <a:pt x="35118" y="19277"/>
                    <a:pt x="35080" y="17786"/>
                    <a:pt x="34745" y="16556"/>
                  </a:cubicBezTo>
                  <a:cubicBezTo>
                    <a:pt x="33552" y="12306"/>
                    <a:pt x="29936" y="9212"/>
                    <a:pt x="26133" y="6975"/>
                  </a:cubicBezTo>
                  <a:cubicBezTo>
                    <a:pt x="22554" y="4887"/>
                    <a:pt x="18677" y="3359"/>
                    <a:pt x="14651" y="2427"/>
                  </a:cubicBezTo>
                  <a:cubicBezTo>
                    <a:pt x="11855" y="1793"/>
                    <a:pt x="8947" y="1457"/>
                    <a:pt x="6189" y="675"/>
                  </a:cubicBezTo>
                  <a:cubicBezTo>
                    <a:pt x="5309" y="426"/>
                    <a:pt x="4033" y="1"/>
                    <a:pt x="2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23;p46">
              <a:extLst>
                <a:ext uri="{FF2B5EF4-FFF2-40B4-BE49-F238E27FC236}">
                  <a16:creationId xmlns:a16="http://schemas.microsoft.com/office/drawing/2014/main" id="{88510212-057E-4696-9A51-731B4CEA516A}"/>
                </a:ext>
              </a:extLst>
            </p:cNvPr>
            <p:cNvSpPr/>
            <p:nvPr/>
          </p:nvSpPr>
          <p:spPr>
            <a:xfrm flipH="1">
              <a:off x="1490905" y="2785171"/>
              <a:ext cx="519844" cy="403588"/>
            </a:xfrm>
            <a:custGeom>
              <a:avLst/>
              <a:gdLst/>
              <a:ahLst/>
              <a:cxnLst/>
              <a:rect l="l" t="t" r="r" b="b"/>
              <a:pathLst>
                <a:path w="23748" h="18435" extrusionOk="0">
                  <a:moveTo>
                    <a:pt x="15509" y="1"/>
                  </a:moveTo>
                  <a:cubicBezTo>
                    <a:pt x="15509" y="1"/>
                    <a:pt x="14316" y="2163"/>
                    <a:pt x="16590" y="4437"/>
                  </a:cubicBezTo>
                  <a:cubicBezTo>
                    <a:pt x="18864" y="6711"/>
                    <a:pt x="17634" y="7084"/>
                    <a:pt x="17634" y="7084"/>
                  </a:cubicBezTo>
                  <a:cubicBezTo>
                    <a:pt x="17634" y="7084"/>
                    <a:pt x="12042" y="6264"/>
                    <a:pt x="8575" y="4996"/>
                  </a:cubicBezTo>
                  <a:cubicBezTo>
                    <a:pt x="7096" y="4465"/>
                    <a:pt x="5776" y="4233"/>
                    <a:pt x="4762" y="4233"/>
                  </a:cubicBezTo>
                  <a:cubicBezTo>
                    <a:pt x="3426" y="4233"/>
                    <a:pt x="2621" y="4637"/>
                    <a:pt x="2685" y="5294"/>
                  </a:cubicBezTo>
                  <a:cubicBezTo>
                    <a:pt x="2685" y="5294"/>
                    <a:pt x="1" y="5443"/>
                    <a:pt x="1306" y="7717"/>
                  </a:cubicBezTo>
                  <a:cubicBezTo>
                    <a:pt x="1306" y="7717"/>
                    <a:pt x="224" y="9358"/>
                    <a:pt x="2126" y="10588"/>
                  </a:cubicBezTo>
                  <a:cubicBezTo>
                    <a:pt x="2126" y="10588"/>
                    <a:pt x="1194" y="12154"/>
                    <a:pt x="3841" y="13757"/>
                  </a:cubicBezTo>
                  <a:cubicBezTo>
                    <a:pt x="6068" y="15106"/>
                    <a:pt x="10459" y="18434"/>
                    <a:pt x="16993" y="18434"/>
                  </a:cubicBezTo>
                  <a:cubicBezTo>
                    <a:pt x="18224" y="18434"/>
                    <a:pt x="19531" y="18316"/>
                    <a:pt x="20915" y="18044"/>
                  </a:cubicBezTo>
                  <a:lnTo>
                    <a:pt x="23748" y="7717"/>
                  </a:lnTo>
                  <a:cubicBezTo>
                    <a:pt x="23748" y="7717"/>
                    <a:pt x="21660" y="4064"/>
                    <a:pt x="19759" y="3281"/>
                  </a:cubicBezTo>
                  <a:cubicBezTo>
                    <a:pt x="17858" y="2498"/>
                    <a:pt x="15509" y="1"/>
                    <a:pt x="15509" y="1"/>
                  </a:cubicBezTo>
                  <a:close/>
                </a:path>
              </a:pathLst>
            </a:custGeom>
            <a:solidFill>
              <a:srgbClr val="FFAD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24;p46">
              <a:extLst>
                <a:ext uri="{FF2B5EF4-FFF2-40B4-BE49-F238E27FC236}">
                  <a16:creationId xmlns:a16="http://schemas.microsoft.com/office/drawing/2014/main" id="{D38075DD-11F0-4635-8D62-C102F65113A0}"/>
                </a:ext>
              </a:extLst>
            </p:cNvPr>
            <p:cNvSpPr/>
            <p:nvPr/>
          </p:nvSpPr>
          <p:spPr>
            <a:xfrm flipH="1">
              <a:off x="1729178" y="2901070"/>
              <a:ext cx="222818" cy="66947"/>
            </a:xfrm>
            <a:custGeom>
              <a:avLst/>
              <a:gdLst/>
              <a:ahLst/>
              <a:cxnLst/>
              <a:rect l="l" t="t" r="r" b="b"/>
              <a:pathLst>
                <a:path w="10179" h="3058" fill="none" extrusionOk="0">
                  <a:moveTo>
                    <a:pt x="1" y="0"/>
                  </a:moveTo>
                  <a:cubicBezTo>
                    <a:pt x="3282" y="1342"/>
                    <a:pt x="6711" y="2386"/>
                    <a:pt x="10178" y="3057"/>
                  </a:cubicBezTo>
                </a:path>
              </a:pathLst>
            </a:custGeom>
            <a:noFill/>
            <a:ln w="12125" cap="flat" cmpd="sng">
              <a:solidFill>
                <a:srgbClr val="FFADBF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25;p46">
              <a:extLst>
                <a:ext uri="{FF2B5EF4-FFF2-40B4-BE49-F238E27FC236}">
                  <a16:creationId xmlns:a16="http://schemas.microsoft.com/office/drawing/2014/main" id="{87E7731B-6690-48E8-BF1C-64F91BD36A46}"/>
                </a:ext>
              </a:extLst>
            </p:cNvPr>
            <p:cNvSpPr/>
            <p:nvPr/>
          </p:nvSpPr>
          <p:spPr>
            <a:xfrm flipH="1">
              <a:off x="1779788" y="2954116"/>
              <a:ext cx="202395" cy="65305"/>
            </a:xfrm>
            <a:custGeom>
              <a:avLst/>
              <a:gdLst/>
              <a:ahLst/>
              <a:cxnLst/>
              <a:rect l="l" t="t" r="r" b="b"/>
              <a:pathLst>
                <a:path w="9246" h="2983" fill="none" extrusionOk="0">
                  <a:moveTo>
                    <a:pt x="1" y="0"/>
                  </a:moveTo>
                  <a:cubicBezTo>
                    <a:pt x="1" y="0"/>
                    <a:pt x="2685" y="1939"/>
                    <a:pt x="9246" y="2983"/>
                  </a:cubicBezTo>
                </a:path>
              </a:pathLst>
            </a:custGeom>
            <a:noFill/>
            <a:ln w="12125" cap="flat" cmpd="sng">
              <a:solidFill>
                <a:srgbClr val="FFADBF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26;p46">
              <a:extLst>
                <a:ext uri="{FF2B5EF4-FFF2-40B4-BE49-F238E27FC236}">
                  <a16:creationId xmlns:a16="http://schemas.microsoft.com/office/drawing/2014/main" id="{12848F0B-025F-4899-8B00-1D827C8D924A}"/>
                </a:ext>
              </a:extLst>
            </p:cNvPr>
            <p:cNvSpPr/>
            <p:nvPr/>
          </p:nvSpPr>
          <p:spPr>
            <a:xfrm flipH="1">
              <a:off x="1823852" y="3016137"/>
              <a:ext cx="140381" cy="53899"/>
            </a:xfrm>
            <a:custGeom>
              <a:avLst/>
              <a:gdLst/>
              <a:ahLst/>
              <a:cxnLst/>
              <a:rect l="l" t="t" r="r" b="b"/>
              <a:pathLst>
                <a:path w="6413" h="2462" fill="none" extrusionOk="0">
                  <a:moveTo>
                    <a:pt x="1" y="1"/>
                  </a:moveTo>
                  <a:cubicBezTo>
                    <a:pt x="1" y="1"/>
                    <a:pt x="2349" y="1790"/>
                    <a:pt x="6413" y="2461"/>
                  </a:cubicBezTo>
                </a:path>
              </a:pathLst>
            </a:custGeom>
            <a:noFill/>
            <a:ln w="12125" cap="flat" cmpd="sng">
              <a:solidFill>
                <a:srgbClr val="FFADBF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727;p46">
              <a:extLst>
                <a:ext uri="{FF2B5EF4-FFF2-40B4-BE49-F238E27FC236}">
                  <a16:creationId xmlns:a16="http://schemas.microsoft.com/office/drawing/2014/main" id="{454E4693-220D-43F9-92D0-D39FF39CD095}"/>
                </a:ext>
              </a:extLst>
            </p:cNvPr>
            <p:cNvSpPr/>
            <p:nvPr/>
          </p:nvSpPr>
          <p:spPr>
            <a:xfrm flipH="1">
              <a:off x="704222" y="2918978"/>
              <a:ext cx="926713" cy="637488"/>
            </a:xfrm>
            <a:custGeom>
              <a:avLst/>
              <a:gdLst/>
              <a:ahLst/>
              <a:cxnLst/>
              <a:rect l="l" t="t" r="r" b="b"/>
              <a:pathLst>
                <a:path w="42335" h="29119" extrusionOk="0">
                  <a:moveTo>
                    <a:pt x="5942" y="1"/>
                  </a:moveTo>
                  <a:cubicBezTo>
                    <a:pt x="5504" y="1"/>
                    <a:pt x="0" y="11228"/>
                    <a:pt x="2333" y="17636"/>
                  </a:cubicBezTo>
                  <a:cubicBezTo>
                    <a:pt x="2333" y="17636"/>
                    <a:pt x="25537" y="29119"/>
                    <a:pt x="33670" y="29119"/>
                  </a:cubicBezTo>
                  <a:cubicBezTo>
                    <a:pt x="34044" y="29119"/>
                    <a:pt x="34386" y="29094"/>
                    <a:pt x="34692" y="29043"/>
                  </a:cubicBezTo>
                  <a:cubicBezTo>
                    <a:pt x="41664" y="27850"/>
                    <a:pt x="42335" y="24719"/>
                    <a:pt x="41850" y="20581"/>
                  </a:cubicBezTo>
                  <a:cubicBezTo>
                    <a:pt x="41365" y="16480"/>
                    <a:pt x="28019" y="7458"/>
                    <a:pt x="5950" y="2"/>
                  </a:cubicBezTo>
                  <a:cubicBezTo>
                    <a:pt x="5947" y="1"/>
                    <a:pt x="5945" y="1"/>
                    <a:pt x="59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729;p46">
              <a:extLst>
                <a:ext uri="{FF2B5EF4-FFF2-40B4-BE49-F238E27FC236}">
                  <a16:creationId xmlns:a16="http://schemas.microsoft.com/office/drawing/2014/main" id="{F54DE161-AF31-451B-B7CB-63C34562DECA}"/>
                </a:ext>
              </a:extLst>
            </p:cNvPr>
            <p:cNvSpPr/>
            <p:nvPr/>
          </p:nvSpPr>
          <p:spPr>
            <a:xfrm flipH="1">
              <a:off x="1619837" y="1728267"/>
              <a:ext cx="363965" cy="653929"/>
            </a:xfrm>
            <a:custGeom>
              <a:avLst/>
              <a:gdLst/>
              <a:ahLst/>
              <a:cxnLst/>
              <a:rect l="l" t="t" r="r" b="b"/>
              <a:pathLst>
                <a:path w="16627" h="29870" extrusionOk="0">
                  <a:moveTo>
                    <a:pt x="16627" y="0"/>
                  </a:moveTo>
                  <a:lnTo>
                    <a:pt x="1566" y="4213"/>
                  </a:lnTo>
                  <a:lnTo>
                    <a:pt x="37" y="20094"/>
                  </a:lnTo>
                  <a:cubicBezTo>
                    <a:pt x="0" y="28631"/>
                    <a:pt x="5667" y="29861"/>
                    <a:pt x="5667" y="29861"/>
                  </a:cubicBezTo>
                  <a:cubicBezTo>
                    <a:pt x="5840" y="29867"/>
                    <a:pt x="6010" y="29869"/>
                    <a:pt x="6177" y="29869"/>
                  </a:cubicBezTo>
                  <a:cubicBezTo>
                    <a:pt x="15190" y="29869"/>
                    <a:pt x="16627" y="22144"/>
                    <a:pt x="16627" y="22144"/>
                  </a:cubicBezTo>
                  <a:cubicBezTo>
                    <a:pt x="15508" y="16552"/>
                    <a:pt x="16627" y="0"/>
                    <a:pt x="16627" y="0"/>
                  </a:cubicBezTo>
                  <a:close/>
                </a:path>
              </a:pathLst>
            </a:custGeom>
            <a:solidFill>
              <a:srgbClr val="FFAD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730;p46">
              <a:extLst>
                <a:ext uri="{FF2B5EF4-FFF2-40B4-BE49-F238E27FC236}">
                  <a16:creationId xmlns:a16="http://schemas.microsoft.com/office/drawing/2014/main" id="{D07764CB-33F4-4D3D-9286-A1F92F687CB5}"/>
                </a:ext>
              </a:extLst>
            </p:cNvPr>
            <p:cNvSpPr/>
            <p:nvPr/>
          </p:nvSpPr>
          <p:spPr>
            <a:xfrm flipH="1">
              <a:off x="1620647" y="1728267"/>
              <a:ext cx="356632" cy="374624"/>
            </a:xfrm>
            <a:custGeom>
              <a:avLst/>
              <a:gdLst/>
              <a:ahLst/>
              <a:cxnLst/>
              <a:rect l="l" t="t" r="r" b="b"/>
              <a:pathLst>
                <a:path w="16292" h="17112" extrusionOk="0">
                  <a:moveTo>
                    <a:pt x="16292" y="0"/>
                  </a:moveTo>
                  <a:lnTo>
                    <a:pt x="1231" y="4175"/>
                  </a:lnTo>
                  <a:lnTo>
                    <a:pt x="0" y="17112"/>
                  </a:lnTo>
                  <a:cubicBezTo>
                    <a:pt x="3393" y="16329"/>
                    <a:pt x="11035" y="13794"/>
                    <a:pt x="15956" y="6860"/>
                  </a:cubicBezTo>
                  <a:cubicBezTo>
                    <a:pt x="16105" y="2983"/>
                    <a:pt x="16292" y="0"/>
                    <a:pt x="16292" y="0"/>
                  </a:cubicBezTo>
                  <a:close/>
                </a:path>
              </a:pathLst>
            </a:custGeom>
            <a:solidFill>
              <a:srgbClr val="DB95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731;p46">
              <a:extLst>
                <a:ext uri="{FF2B5EF4-FFF2-40B4-BE49-F238E27FC236}">
                  <a16:creationId xmlns:a16="http://schemas.microsoft.com/office/drawing/2014/main" id="{D1551A57-8F3A-411A-B33E-E8B46B02D8A8}"/>
                </a:ext>
              </a:extLst>
            </p:cNvPr>
            <p:cNvSpPr/>
            <p:nvPr/>
          </p:nvSpPr>
          <p:spPr>
            <a:xfrm flipH="1">
              <a:off x="1523105" y="1112256"/>
              <a:ext cx="630454" cy="849451"/>
            </a:xfrm>
            <a:custGeom>
              <a:avLst/>
              <a:gdLst/>
              <a:ahLst/>
              <a:cxnLst/>
              <a:rect l="l" t="t" r="r" b="b"/>
              <a:pathLst>
                <a:path w="28801" h="38801" extrusionOk="0">
                  <a:moveTo>
                    <a:pt x="14760" y="1"/>
                  </a:moveTo>
                  <a:cubicBezTo>
                    <a:pt x="12971" y="1"/>
                    <a:pt x="10975" y="415"/>
                    <a:pt x="8762" y="1334"/>
                  </a:cubicBezTo>
                  <a:cubicBezTo>
                    <a:pt x="8762" y="1334"/>
                    <a:pt x="1007" y="6329"/>
                    <a:pt x="1306" y="13972"/>
                  </a:cubicBezTo>
                  <a:cubicBezTo>
                    <a:pt x="1604" y="21651"/>
                    <a:pt x="1" y="34588"/>
                    <a:pt x="8762" y="38800"/>
                  </a:cubicBezTo>
                  <a:cubicBezTo>
                    <a:pt x="8762" y="38800"/>
                    <a:pt x="23152" y="37048"/>
                    <a:pt x="26208" y="25305"/>
                  </a:cubicBezTo>
                  <a:cubicBezTo>
                    <a:pt x="28800" y="15193"/>
                    <a:pt x="25597" y="1"/>
                    <a:pt x="14760" y="1"/>
                  </a:cubicBezTo>
                  <a:close/>
                </a:path>
              </a:pathLst>
            </a:custGeom>
            <a:solidFill>
              <a:srgbClr val="FFAD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733;p46">
              <a:extLst>
                <a:ext uri="{FF2B5EF4-FFF2-40B4-BE49-F238E27FC236}">
                  <a16:creationId xmlns:a16="http://schemas.microsoft.com/office/drawing/2014/main" id="{0B4B2AF9-70DD-4483-ABC0-CC7AD022E9BC}"/>
                </a:ext>
              </a:extLst>
            </p:cNvPr>
            <p:cNvSpPr/>
            <p:nvPr/>
          </p:nvSpPr>
          <p:spPr>
            <a:xfrm flipH="1">
              <a:off x="1601056" y="1523397"/>
              <a:ext cx="182015" cy="48995"/>
            </a:xfrm>
            <a:custGeom>
              <a:avLst/>
              <a:gdLst/>
              <a:ahLst/>
              <a:cxnLst/>
              <a:rect l="l" t="t" r="r" b="b"/>
              <a:pathLst>
                <a:path w="8315" h="2238" fill="none" extrusionOk="0">
                  <a:moveTo>
                    <a:pt x="1" y="1"/>
                  </a:moveTo>
                  <a:lnTo>
                    <a:pt x="8314" y="2238"/>
                  </a:lnTo>
                </a:path>
              </a:pathLst>
            </a:custGeom>
            <a:solidFill>
              <a:schemeClr val="lt2"/>
            </a:solidFill>
            <a:ln w="12125" cap="flat" cmpd="sng">
              <a:solidFill>
                <a:schemeClr val="lt2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734;p46">
              <a:extLst>
                <a:ext uri="{FF2B5EF4-FFF2-40B4-BE49-F238E27FC236}">
                  <a16:creationId xmlns:a16="http://schemas.microsoft.com/office/drawing/2014/main" id="{015B56E0-511C-4ADF-AA7E-AEAC35D1247E}"/>
                </a:ext>
              </a:extLst>
            </p:cNvPr>
            <p:cNvSpPr/>
            <p:nvPr/>
          </p:nvSpPr>
          <p:spPr>
            <a:xfrm flipH="1">
              <a:off x="1474816" y="1499819"/>
              <a:ext cx="200534" cy="234140"/>
            </a:xfrm>
            <a:custGeom>
              <a:avLst/>
              <a:gdLst/>
              <a:ahLst/>
              <a:cxnLst/>
              <a:rect l="l" t="t" r="r" b="b"/>
              <a:pathLst>
                <a:path w="9161" h="10695" extrusionOk="0">
                  <a:moveTo>
                    <a:pt x="7298" y="1"/>
                  </a:moveTo>
                  <a:cubicBezTo>
                    <a:pt x="5669" y="1"/>
                    <a:pt x="3176" y="2074"/>
                    <a:pt x="2312" y="3091"/>
                  </a:cubicBezTo>
                  <a:cubicBezTo>
                    <a:pt x="1045" y="4545"/>
                    <a:pt x="1" y="10435"/>
                    <a:pt x="1" y="10435"/>
                  </a:cubicBezTo>
                  <a:cubicBezTo>
                    <a:pt x="541" y="10613"/>
                    <a:pt x="1073" y="10695"/>
                    <a:pt x="1590" y="10695"/>
                  </a:cubicBezTo>
                  <a:cubicBezTo>
                    <a:pt x="5853" y="10695"/>
                    <a:pt x="9160" y="5132"/>
                    <a:pt x="8762" y="1674"/>
                  </a:cubicBezTo>
                  <a:cubicBezTo>
                    <a:pt x="8631" y="452"/>
                    <a:pt x="8059" y="1"/>
                    <a:pt x="7298" y="1"/>
                  </a:cubicBezTo>
                  <a:close/>
                </a:path>
              </a:pathLst>
            </a:custGeom>
            <a:solidFill>
              <a:srgbClr val="FFAD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736;p46">
              <a:extLst>
                <a:ext uri="{FF2B5EF4-FFF2-40B4-BE49-F238E27FC236}">
                  <a16:creationId xmlns:a16="http://schemas.microsoft.com/office/drawing/2014/main" id="{E2C0F178-7074-4B1A-B794-CCC26D952AB5}"/>
                </a:ext>
              </a:extLst>
            </p:cNvPr>
            <p:cNvSpPr/>
            <p:nvPr/>
          </p:nvSpPr>
          <p:spPr>
            <a:xfrm flipH="1">
              <a:off x="2428541" y="2447283"/>
              <a:ext cx="63678" cy="453810"/>
            </a:xfrm>
            <a:custGeom>
              <a:avLst/>
              <a:gdLst/>
              <a:ahLst/>
              <a:cxnLst/>
              <a:rect l="l" t="t" r="r" b="b"/>
              <a:pathLst>
                <a:path w="2909" h="20729" fill="none" extrusionOk="0">
                  <a:moveTo>
                    <a:pt x="2909" y="1"/>
                  </a:moveTo>
                  <a:cubicBezTo>
                    <a:pt x="2909" y="1"/>
                    <a:pt x="1" y="13682"/>
                    <a:pt x="224" y="20728"/>
                  </a:cubicBezTo>
                </a:path>
              </a:pathLst>
            </a:custGeom>
            <a:noFill/>
            <a:ln w="12125" cap="flat" cmpd="sng">
              <a:solidFill>
                <a:schemeClr val="dk1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737;p46">
              <a:extLst>
                <a:ext uri="{FF2B5EF4-FFF2-40B4-BE49-F238E27FC236}">
                  <a16:creationId xmlns:a16="http://schemas.microsoft.com/office/drawing/2014/main" id="{3418DF22-653A-4BF9-8088-AD6975C02BAC}"/>
                </a:ext>
              </a:extLst>
            </p:cNvPr>
            <p:cNvSpPr/>
            <p:nvPr/>
          </p:nvSpPr>
          <p:spPr>
            <a:xfrm flipH="1">
              <a:off x="773592" y="3121418"/>
              <a:ext cx="245650" cy="190180"/>
            </a:xfrm>
            <a:custGeom>
              <a:avLst/>
              <a:gdLst/>
              <a:ahLst/>
              <a:cxnLst/>
              <a:rect l="l" t="t" r="r" b="b"/>
              <a:pathLst>
                <a:path w="11222" h="8687" fill="none" extrusionOk="0">
                  <a:moveTo>
                    <a:pt x="1" y="1"/>
                  </a:moveTo>
                  <a:cubicBezTo>
                    <a:pt x="1" y="1"/>
                    <a:pt x="8463" y="3170"/>
                    <a:pt x="11222" y="8687"/>
                  </a:cubicBezTo>
                </a:path>
              </a:pathLst>
            </a:custGeom>
            <a:noFill/>
            <a:ln w="12125" cap="flat" cmpd="sng">
              <a:solidFill>
                <a:schemeClr val="dk1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738;p46">
              <a:extLst>
                <a:ext uri="{FF2B5EF4-FFF2-40B4-BE49-F238E27FC236}">
                  <a16:creationId xmlns:a16="http://schemas.microsoft.com/office/drawing/2014/main" id="{5A3A2A2B-D78E-42EF-A5F9-2D7BC258527E}"/>
                </a:ext>
              </a:extLst>
            </p:cNvPr>
            <p:cNvSpPr/>
            <p:nvPr/>
          </p:nvSpPr>
          <p:spPr>
            <a:xfrm flipH="1">
              <a:off x="818466" y="3112442"/>
              <a:ext cx="191800" cy="81637"/>
            </a:xfrm>
            <a:custGeom>
              <a:avLst/>
              <a:gdLst/>
              <a:ahLst/>
              <a:cxnLst/>
              <a:rect l="l" t="t" r="r" b="b"/>
              <a:pathLst>
                <a:path w="8762" h="3729" fill="none" extrusionOk="0">
                  <a:moveTo>
                    <a:pt x="8761" y="3729"/>
                  </a:moveTo>
                  <a:cubicBezTo>
                    <a:pt x="8761" y="3729"/>
                    <a:pt x="3058" y="1"/>
                    <a:pt x="1" y="485"/>
                  </a:cubicBezTo>
                </a:path>
              </a:pathLst>
            </a:custGeom>
            <a:noFill/>
            <a:ln w="12125" cap="flat" cmpd="sng">
              <a:solidFill>
                <a:schemeClr val="dk1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739;p46">
              <a:extLst>
                <a:ext uri="{FF2B5EF4-FFF2-40B4-BE49-F238E27FC236}">
                  <a16:creationId xmlns:a16="http://schemas.microsoft.com/office/drawing/2014/main" id="{9624BF3F-A657-4931-B0F4-9D0193116D9C}"/>
                </a:ext>
              </a:extLst>
            </p:cNvPr>
            <p:cNvSpPr/>
            <p:nvPr/>
          </p:nvSpPr>
          <p:spPr>
            <a:xfrm flipH="1">
              <a:off x="2646435" y="2616227"/>
              <a:ext cx="84058" cy="284865"/>
            </a:xfrm>
            <a:custGeom>
              <a:avLst/>
              <a:gdLst/>
              <a:ahLst/>
              <a:cxnLst/>
              <a:rect l="l" t="t" r="r" b="b"/>
              <a:pathLst>
                <a:path w="3840" h="13012" fill="none" extrusionOk="0">
                  <a:moveTo>
                    <a:pt x="0" y="1"/>
                  </a:moveTo>
                  <a:cubicBezTo>
                    <a:pt x="2610" y="3803"/>
                    <a:pt x="3840" y="8389"/>
                    <a:pt x="3504" y="13011"/>
                  </a:cubicBezTo>
                </a:path>
              </a:pathLst>
            </a:custGeom>
            <a:noFill/>
            <a:ln w="12125" cap="flat" cmpd="sng">
              <a:solidFill>
                <a:schemeClr val="dk1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740;p46">
              <a:extLst>
                <a:ext uri="{FF2B5EF4-FFF2-40B4-BE49-F238E27FC236}">
                  <a16:creationId xmlns:a16="http://schemas.microsoft.com/office/drawing/2014/main" id="{69BA2C0D-B44B-4DFD-992E-3B1914D843D8}"/>
                </a:ext>
              </a:extLst>
            </p:cNvPr>
            <p:cNvSpPr/>
            <p:nvPr/>
          </p:nvSpPr>
          <p:spPr>
            <a:xfrm flipH="1">
              <a:off x="1914222" y="1717986"/>
              <a:ext cx="85721" cy="36057"/>
            </a:xfrm>
            <a:custGeom>
              <a:avLst/>
              <a:gdLst/>
              <a:ahLst/>
              <a:cxnLst/>
              <a:rect l="l" t="t" r="r" b="b"/>
              <a:pathLst>
                <a:path w="3916" h="1647" extrusionOk="0">
                  <a:moveTo>
                    <a:pt x="3915" y="1"/>
                  </a:moveTo>
                  <a:lnTo>
                    <a:pt x="3915" y="1"/>
                  </a:lnTo>
                  <a:cubicBezTo>
                    <a:pt x="3729" y="38"/>
                    <a:pt x="3543" y="113"/>
                    <a:pt x="3356" y="150"/>
                  </a:cubicBezTo>
                  <a:cubicBezTo>
                    <a:pt x="3207" y="225"/>
                    <a:pt x="3021" y="262"/>
                    <a:pt x="2872" y="336"/>
                  </a:cubicBezTo>
                  <a:cubicBezTo>
                    <a:pt x="2536" y="448"/>
                    <a:pt x="2238" y="560"/>
                    <a:pt x="1940" y="635"/>
                  </a:cubicBezTo>
                  <a:cubicBezTo>
                    <a:pt x="1641" y="746"/>
                    <a:pt x="1343" y="821"/>
                    <a:pt x="1045" y="858"/>
                  </a:cubicBezTo>
                  <a:cubicBezTo>
                    <a:pt x="896" y="877"/>
                    <a:pt x="737" y="877"/>
                    <a:pt x="565" y="877"/>
                  </a:cubicBezTo>
                  <a:cubicBezTo>
                    <a:pt x="392" y="877"/>
                    <a:pt x="206" y="877"/>
                    <a:pt x="1" y="896"/>
                  </a:cubicBezTo>
                  <a:cubicBezTo>
                    <a:pt x="113" y="1045"/>
                    <a:pt x="262" y="1194"/>
                    <a:pt x="411" y="1306"/>
                  </a:cubicBezTo>
                  <a:cubicBezTo>
                    <a:pt x="597" y="1418"/>
                    <a:pt x="784" y="1529"/>
                    <a:pt x="970" y="1567"/>
                  </a:cubicBezTo>
                  <a:cubicBezTo>
                    <a:pt x="1161" y="1619"/>
                    <a:pt x="1359" y="1646"/>
                    <a:pt x="1554" y="1646"/>
                  </a:cubicBezTo>
                  <a:cubicBezTo>
                    <a:pt x="1779" y="1646"/>
                    <a:pt x="2001" y="1609"/>
                    <a:pt x="2200" y="1529"/>
                  </a:cubicBezTo>
                  <a:cubicBezTo>
                    <a:pt x="2611" y="1418"/>
                    <a:pt x="2946" y="1231"/>
                    <a:pt x="3244" y="970"/>
                  </a:cubicBezTo>
                  <a:cubicBezTo>
                    <a:pt x="3393" y="821"/>
                    <a:pt x="3505" y="672"/>
                    <a:pt x="3617" y="523"/>
                  </a:cubicBezTo>
                  <a:cubicBezTo>
                    <a:pt x="3766" y="374"/>
                    <a:pt x="3841" y="187"/>
                    <a:pt x="39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741;p46">
              <a:extLst>
                <a:ext uri="{FF2B5EF4-FFF2-40B4-BE49-F238E27FC236}">
                  <a16:creationId xmlns:a16="http://schemas.microsoft.com/office/drawing/2014/main" id="{EF2F50E7-B310-4EA4-954B-3948E5B9B6C6}"/>
                </a:ext>
              </a:extLst>
            </p:cNvPr>
            <p:cNvSpPr/>
            <p:nvPr/>
          </p:nvSpPr>
          <p:spPr>
            <a:xfrm rot="-1274568">
              <a:off x="2070972" y="1482778"/>
              <a:ext cx="39198" cy="43273"/>
            </a:xfrm>
            <a:custGeom>
              <a:avLst/>
              <a:gdLst/>
              <a:ahLst/>
              <a:cxnLst/>
              <a:rect l="l" t="t" r="r" b="b"/>
              <a:pathLst>
                <a:path w="1568" h="1731" extrusionOk="0">
                  <a:moveTo>
                    <a:pt x="824" y="1"/>
                  </a:moveTo>
                  <a:cubicBezTo>
                    <a:pt x="502" y="1"/>
                    <a:pt x="187" y="285"/>
                    <a:pt x="100" y="720"/>
                  </a:cubicBezTo>
                  <a:cubicBezTo>
                    <a:pt x="0" y="1187"/>
                    <a:pt x="200" y="1621"/>
                    <a:pt x="601" y="1721"/>
                  </a:cubicBezTo>
                  <a:cubicBezTo>
                    <a:pt x="635" y="1727"/>
                    <a:pt x="669" y="1730"/>
                    <a:pt x="704" y="1730"/>
                  </a:cubicBezTo>
                  <a:cubicBezTo>
                    <a:pt x="1040" y="1730"/>
                    <a:pt x="1377" y="1444"/>
                    <a:pt x="1468" y="1021"/>
                  </a:cubicBezTo>
                  <a:cubicBezTo>
                    <a:pt x="1568" y="554"/>
                    <a:pt x="1368" y="87"/>
                    <a:pt x="967" y="20"/>
                  </a:cubicBezTo>
                  <a:cubicBezTo>
                    <a:pt x="920" y="7"/>
                    <a:pt x="872" y="1"/>
                    <a:pt x="8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742;p46">
              <a:extLst>
                <a:ext uri="{FF2B5EF4-FFF2-40B4-BE49-F238E27FC236}">
                  <a16:creationId xmlns:a16="http://schemas.microsoft.com/office/drawing/2014/main" id="{03DF9041-8E6D-4B61-AAE8-309FE65EAF6C}"/>
                </a:ext>
              </a:extLst>
            </p:cNvPr>
            <p:cNvSpPr/>
            <p:nvPr/>
          </p:nvSpPr>
          <p:spPr>
            <a:xfrm rot="-1274568">
              <a:off x="1860403" y="1495095"/>
              <a:ext cx="40048" cy="43273"/>
            </a:xfrm>
            <a:custGeom>
              <a:avLst/>
              <a:gdLst/>
              <a:ahLst/>
              <a:cxnLst/>
              <a:rect l="l" t="t" r="r" b="b"/>
              <a:pathLst>
                <a:path w="1602" h="1731" extrusionOk="0">
                  <a:moveTo>
                    <a:pt x="890" y="1"/>
                  </a:moveTo>
                  <a:cubicBezTo>
                    <a:pt x="534" y="1"/>
                    <a:pt x="221" y="287"/>
                    <a:pt x="100" y="711"/>
                  </a:cubicBezTo>
                  <a:cubicBezTo>
                    <a:pt x="0" y="1178"/>
                    <a:pt x="234" y="1645"/>
                    <a:pt x="601" y="1711"/>
                  </a:cubicBezTo>
                  <a:cubicBezTo>
                    <a:pt x="653" y="1724"/>
                    <a:pt x="705" y="1731"/>
                    <a:pt x="756" y="1731"/>
                  </a:cubicBezTo>
                  <a:cubicBezTo>
                    <a:pt x="1100" y="1731"/>
                    <a:pt x="1414" y="1450"/>
                    <a:pt x="1501" y="1044"/>
                  </a:cubicBezTo>
                  <a:cubicBezTo>
                    <a:pt x="1601" y="544"/>
                    <a:pt x="1368" y="110"/>
                    <a:pt x="1001" y="10"/>
                  </a:cubicBezTo>
                  <a:cubicBezTo>
                    <a:pt x="964" y="4"/>
                    <a:pt x="927" y="1"/>
                    <a:pt x="8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745;p46">
              <a:extLst>
                <a:ext uri="{FF2B5EF4-FFF2-40B4-BE49-F238E27FC236}">
                  <a16:creationId xmlns:a16="http://schemas.microsoft.com/office/drawing/2014/main" id="{99A2CE20-04A0-4F36-A5A1-AF222C5C2E9E}"/>
                </a:ext>
              </a:extLst>
            </p:cNvPr>
            <p:cNvSpPr/>
            <p:nvPr/>
          </p:nvSpPr>
          <p:spPr>
            <a:xfrm>
              <a:off x="1731988" y="1594269"/>
              <a:ext cx="185150" cy="107525"/>
            </a:xfrm>
            <a:custGeom>
              <a:avLst/>
              <a:gdLst/>
              <a:ahLst/>
              <a:cxnLst/>
              <a:rect l="l" t="t" r="r" b="b"/>
              <a:pathLst>
                <a:path w="7406" h="4301" extrusionOk="0">
                  <a:moveTo>
                    <a:pt x="2866" y="0"/>
                  </a:moveTo>
                  <a:cubicBezTo>
                    <a:pt x="1520" y="0"/>
                    <a:pt x="445" y="511"/>
                    <a:pt x="267" y="1352"/>
                  </a:cubicBezTo>
                  <a:cubicBezTo>
                    <a:pt x="0" y="2486"/>
                    <a:pt x="1334" y="3720"/>
                    <a:pt x="3269" y="4154"/>
                  </a:cubicBezTo>
                  <a:cubicBezTo>
                    <a:pt x="3704" y="4253"/>
                    <a:pt x="4131" y="4300"/>
                    <a:pt x="4533" y="4300"/>
                  </a:cubicBezTo>
                  <a:cubicBezTo>
                    <a:pt x="5888" y="4300"/>
                    <a:pt x="6966" y="3769"/>
                    <a:pt x="7172" y="2920"/>
                  </a:cubicBezTo>
                  <a:cubicBezTo>
                    <a:pt x="7405" y="1819"/>
                    <a:pt x="6071" y="585"/>
                    <a:pt x="4170" y="151"/>
                  </a:cubicBezTo>
                  <a:cubicBezTo>
                    <a:pt x="3722" y="49"/>
                    <a:pt x="3281" y="0"/>
                    <a:pt x="28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747;p46">
              <a:extLst>
                <a:ext uri="{FF2B5EF4-FFF2-40B4-BE49-F238E27FC236}">
                  <a16:creationId xmlns:a16="http://schemas.microsoft.com/office/drawing/2014/main" id="{9C2CDFBB-67A6-408E-98B9-D0394CCCC184}"/>
                </a:ext>
              </a:extLst>
            </p:cNvPr>
            <p:cNvSpPr/>
            <p:nvPr/>
          </p:nvSpPr>
          <p:spPr>
            <a:xfrm>
              <a:off x="1783694" y="1422875"/>
              <a:ext cx="182100" cy="196200"/>
            </a:xfrm>
            <a:prstGeom prst="ellipse">
              <a:avLst/>
            </a:pr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748;p46">
              <a:extLst>
                <a:ext uri="{FF2B5EF4-FFF2-40B4-BE49-F238E27FC236}">
                  <a16:creationId xmlns:a16="http://schemas.microsoft.com/office/drawing/2014/main" id="{FF9BB9D0-DBB5-4BFC-A32F-F6F6AE0BBF78}"/>
                </a:ext>
              </a:extLst>
            </p:cNvPr>
            <p:cNvSpPr/>
            <p:nvPr/>
          </p:nvSpPr>
          <p:spPr>
            <a:xfrm flipH="1">
              <a:off x="1783049" y="1424662"/>
              <a:ext cx="181993" cy="197514"/>
            </a:xfrm>
            <a:custGeom>
              <a:avLst/>
              <a:gdLst/>
              <a:ahLst/>
              <a:cxnLst/>
              <a:rect l="l" t="t" r="r" b="b"/>
              <a:pathLst>
                <a:path w="8314" h="9022" fill="none" extrusionOk="0">
                  <a:moveTo>
                    <a:pt x="8314" y="4511"/>
                  </a:moveTo>
                  <a:cubicBezTo>
                    <a:pt x="8314" y="7009"/>
                    <a:pt x="6450" y="9022"/>
                    <a:pt x="4139" y="9022"/>
                  </a:cubicBezTo>
                  <a:cubicBezTo>
                    <a:pt x="1864" y="9022"/>
                    <a:pt x="0" y="7009"/>
                    <a:pt x="0" y="4511"/>
                  </a:cubicBezTo>
                  <a:cubicBezTo>
                    <a:pt x="0" y="2013"/>
                    <a:pt x="1864" y="0"/>
                    <a:pt x="4139" y="0"/>
                  </a:cubicBezTo>
                  <a:cubicBezTo>
                    <a:pt x="6450" y="0"/>
                    <a:pt x="8314" y="2013"/>
                    <a:pt x="8314" y="4511"/>
                  </a:cubicBezTo>
                  <a:close/>
                </a:path>
              </a:pathLst>
            </a:custGeom>
            <a:solidFill>
              <a:schemeClr val="lt2"/>
            </a:solidFill>
            <a:ln w="12125" cap="flat" cmpd="sng">
              <a:solidFill>
                <a:schemeClr val="lt2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749;p46">
              <a:extLst>
                <a:ext uri="{FF2B5EF4-FFF2-40B4-BE49-F238E27FC236}">
                  <a16:creationId xmlns:a16="http://schemas.microsoft.com/office/drawing/2014/main" id="{109DAD08-73AF-4D80-9B90-185B2EC08AAF}"/>
                </a:ext>
              </a:extLst>
            </p:cNvPr>
            <p:cNvSpPr/>
            <p:nvPr/>
          </p:nvSpPr>
          <p:spPr>
            <a:xfrm>
              <a:off x="2047225" y="1414425"/>
              <a:ext cx="138900" cy="196200"/>
            </a:xfrm>
            <a:prstGeom prst="ellipse">
              <a:avLst/>
            </a:prstGeom>
            <a:solidFill>
              <a:srgbClr val="FFFFFF">
                <a:alpha val="37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750;p46">
              <a:extLst>
                <a:ext uri="{FF2B5EF4-FFF2-40B4-BE49-F238E27FC236}">
                  <a16:creationId xmlns:a16="http://schemas.microsoft.com/office/drawing/2014/main" id="{62E2CD17-79CD-4243-ACDD-856A41664B6A}"/>
                </a:ext>
              </a:extLst>
            </p:cNvPr>
            <p:cNvSpPr/>
            <p:nvPr/>
          </p:nvSpPr>
          <p:spPr>
            <a:xfrm flipH="1">
              <a:off x="2046627" y="1414854"/>
              <a:ext cx="138761" cy="197536"/>
            </a:xfrm>
            <a:custGeom>
              <a:avLst/>
              <a:gdLst/>
              <a:ahLst/>
              <a:cxnLst/>
              <a:rect l="l" t="t" r="r" b="b"/>
              <a:pathLst>
                <a:path w="6339" h="9023" fill="none" extrusionOk="0">
                  <a:moveTo>
                    <a:pt x="6339" y="4512"/>
                  </a:moveTo>
                  <a:cubicBezTo>
                    <a:pt x="6339" y="7009"/>
                    <a:pt x="4922" y="9022"/>
                    <a:pt x="3170" y="9022"/>
                  </a:cubicBezTo>
                  <a:cubicBezTo>
                    <a:pt x="1418" y="9022"/>
                    <a:pt x="1" y="7009"/>
                    <a:pt x="1" y="4512"/>
                  </a:cubicBezTo>
                  <a:cubicBezTo>
                    <a:pt x="1" y="2014"/>
                    <a:pt x="1418" y="1"/>
                    <a:pt x="3170" y="1"/>
                  </a:cubicBezTo>
                  <a:cubicBezTo>
                    <a:pt x="4922" y="1"/>
                    <a:pt x="6339" y="2014"/>
                    <a:pt x="6339" y="4512"/>
                  </a:cubicBezTo>
                  <a:close/>
                </a:path>
              </a:pathLst>
            </a:custGeom>
            <a:solidFill>
              <a:schemeClr val="lt2"/>
            </a:solidFill>
            <a:ln w="12125" cap="flat" cmpd="sng">
              <a:solidFill>
                <a:schemeClr val="lt2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751;p46">
              <a:extLst>
                <a:ext uri="{FF2B5EF4-FFF2-40B4-BE49-F238E27FC236}">
                  <a16:creationId xmlns:a16="http://schemas.microsoft.com/office/drawing/2014/main" id="{6C1C9B9B-8379-458E-8208-A912B9D2276F}"/>
                </a:ext>
              </a:extLst>
            </p:cNvPr>
            <p:cNvSpPr/>
            <p:nvPr/>
          </p:nvSpPr>
          <p:spPr>
            <a:xfrm rot="-1274310">
              <a:off x="1978793" y="1448827"/>
              <a:ext cx="81517" cy="206821"/>
            </a:xfrm>
            <a:custGeom>
              <a:avLst/>
              <a:gdLst/>
              <a:ahLst/>
              <a:cxnLst/>
              <a:rect l="l" t="t" r="r" b="b"/>
              <a:pathLst>
                <a:path w="3471" h="8807" fill="none" extrusionOk="0">
                  <a:moveTo>
                    <a:pt x="2036" y="0"/>
                  </a:moveTo>
                  <a:cubicBezTo>
                    <a:pt x="2036" y="0"/>
                    <a:pt x="3470" y="8039"/>
                    <a:pt x="2603" y="8406"/>
                  </a:cubicBezTo>
                  <a:cubicBezTo>
                    <a:pt x="1769" y="8806"/>
                    <a:pt x="1" y="8139"/>
                    <a:pt x="1" y="8139"/>
                  </a:cubicBezTo>
                </a:path>
              </a:pathLst>
            </a:custGeom>
            <a:solidFill>
              <a:schemeClr val="dk1"/>
            </a:solidFill>
            <a:ln w="10850" cap="rnd" cmpd="sng">
              <a:solidFill>
                <a:srgbClr val="2B29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752;p46">
              <a:extLst>
                <a:ext uri="{FF2B5EF4-FFF2-40B4-BE49-F238E27FC236}">
                  <a16:creationId xmlns:a16="http://schemas.microsoft.com/office/drawing/2014/main" id="{A0700E39-77F0-4FDA-9184-7BFD9FA74702}"/>
                </a:ext>
              </a:extLst>
            </p:cNvPr>
            <p:cNvSpPr/>
            <p:nvPr/>
          </p:nvSpPr>
          <p:spPr>
            <a:xfrm flipH="1">
              <a:off x="1965021" y="1467900"/>
              <a:ext cx="81628" cy="56351"/>
            </a:xfrm>
            <a:custGeom>
              <a:avLst/>
              <a:gdLst/>
              <a:ahLst/>
              <a:cxnLst/>
              <a:rect l="l" t="t" r="r" b="b"/>
              <a:pathLst>
                <a:path w="3729" h="2574" fill="none" extrusionOk="0">
                  <a:moveTo>
                    <a:pt x="1" y="2089"/>
                  </a:moveTo>
                  <a:cubicBezTo>
                    <a:pt x="1" y="2089"/>
                    <a:pt x="2237" y="1"/>
                    <a:pt x="3728" y="2573"/>
                  </a:cubicBezTo>
                </a:path>
              </a:pathLst>
            </a:custGeom>
            <a:solidFill>
              <a:schemeClr val="lt2"/>
            </a:solidFill>
            <a:ln w="12125" cap="flat" cmpd="sng">
              <a:solidFill>
                <a:schemeClr val="lt2"/>
              </a:solidFill>
              <a:prstDash val="solid"/>
              <a:miter lim="3727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753;p46">
              <a:extLst>
                <a:ext uri="{FF2B5EF4-FFF2-40B4-BE49-F238E27FC236}">
                  <a16:creationId xmlns:a16="http://schemas.microsoft.com/office/drawing/2014/main" id="{8F693E39-3DC2-4439-BEDE-7A53AFCABC11}"/>
                </a:ext>
              </a:extLst>
            </p:cNvPr>
            <p:cNvSpPr/>
            <p:nvPr/>
          </p:nvSpPr>
          <p:spPr>
            <a:xfrm flipH="1">
              <a:off x="3231532" y="1968209"/>
              <a:ext cx="61226" cy="68567"/>
            </a:xfrm>
            <a:custGeom>
              <a:avLst/>
              <a:gdLst/>
              <a:ahLst/>
              <a:cxnLst/>
              <a:rect l="l" t="t" r="r" b="b"/>
              <a:pathLst>
                <a:path w="2797" h="3132" extrusionOk="0">
                  <a:moveTo>
                    <a:pt x="0" y="0"/>
                  </a:moveTo>
                  <a:cubicBezTo>
                    <a:pt x="38" y="373"/>
                    <a:pt x="112" y="709"/>
                    <a:pt x="261" y="1081"/>
                  </a:cubicBezTo>
                  <a:cubicBezTo>
                    <a:pt x="448" y="1417"/>
                    <a:pt x="634" y="1715"/>
                    <a:pt x="858" y="2013"/>
                  </a:cubicBezTo>
                  <a:cubicBezTo>
                    <a:pt x="1119" y="2312"/>
                    <a:pt x="1380" y="2573"/>
                    <a:pt x="1715" y="2759"/>
                  </a:cubicBezTo>
                  <a:cubicBezTo>
                    <a:pt x="2014" y="2983"/>
                    <a:pt x="2386" y="3095"/>
                    <a:pt x="2796" y="3132"/>
                  </a:cubicBezTo>
                  <a:cubicBezTo>
                    <a:pt x="2498" y="2908"/>
                    <a:pt x="2200" y="2722"/>
                    <a:pt x="1939" y="2461"/>
                  </a:cubicBezTo>
                  <a:cubicBezTo>
                    <a:pt x="1678" y="2237"/>
                    <a:pt x="1454" y="1976"/>
                    <a:pt x="1231" y="1715"/>
                  </a:cubicBezTo>
                  <a:cubicBezTo>
                    <a:pt x="821" y="1156"/>
                    <a:pt x="410" y="59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" name="Google Shape;1619;p45">
            <a:extLst>
              <a:ext uri="{FF2B5EF4-FFF2-40B4-BE49-F238E27FC236}">
                <a16:creationId xmlns:a16="http://schemas.microsoft.com/office/drawing/2014/main" id="{34C130F1-CB17-494B-AA60-57D4B730CE51}"/>
              </a:ext>
            </a:extLst>
          </p:cNvPr>
          <p:cNvSpPr/>
          <p:nvPr/>
        </p:nvSpPr>
        <p:spPr>
          <a:xfrm rot="21109305" flipH="1">
            <a:off x="1111354" y="1329229"/>
            <a:ext cx="673593" cy="742901"/>
          </a:xfrm>
          <a:custGeom>
            <a:avLst/>
            <a:gdLst/>
            <a:ahLst/>
            <a:cxnLst/>
            <a:rect l="l" t="t" r="r" b="b"/>
            <a:pathLst>
              <a:path w="25752" h="26710" extrusionOk="0">
                <a:moveTo>
                  <a:pt x="12234" y="1"/>
                </a:moveTo>
                <a:cubicBezTo>
                  <a:pt x="6728" y="1"/>
                  <a:pt x="1246" y="3919"/>
                  <a:pt x="0" y="10410"/>
                </a:cubicBezTo>
                <a:cubicBezTo>
                  <a:pt x="534" y="10243"/>
                  <a:pt x="3403" y="9176"/>
                  <a:pt x="4370" y="6040"/>
                </a:cubicBezTo>
                <a:cubicBezTo>
                  <a:pt x="4370" y="6040"/>
                  <a:pt x="10174" y="11878"/>
                  <a:pt x="18146" y="12078"/>
                </a:cubicBezTo>
                <a:lnTo>
                  <a:pt x="18146" y="12111"/>
                </a:lnTo>
                <a:lnTo>
                  <a:pt x="21249" y="25021"/>
                </a:lnTo>
                <a:cubicBezTo>
                  <a:pt x="21479" y="26026"/>
                  <a:pt x="22376" y="26710"/>
                  <a:pt x="23388" y="26710"/>
                </a:cubicBezTo>
                <a:cubicBezTo>
                  <a:pt x="23551" y="26710"/>
                  <a:pt x="23717" y="26692"/>
                  <a:pt x="23884" y="26655"/>
                </a:cubicBezTo>
                <a:cubicBezTo>
                  <a:pt x="25051" y="26355"/>
                  <a:pt x="25752" y="25187"/>
                  <a:pt x="25452" y="24020"/>
                </a:cubicBezTo>
                <a:lnTo>
                  <a:pt x="22483" y="11644"/>
                </a:lnTo>
                <a:cubicBezTo>
                  <a:pt x="23083" y="11477"/>
                  <a:pt x="23717" y="11311"/>
                  <a:pt x="24284" y="11077"/>
                </a:cubicBezTo>
                <a:cubicBezTo>
                  <a:pt x="23951" y="9876"/>
                  <a:pt x="23550" y="8675"/>
                  <a:pt x="23050" y="7541"/>
                </a:cubicBezTo>
                <a:cubicBezTo>
                  <a:pt x="20703" y="2311"/>
                  <a:pt x="16462" y="1"/>
                  <a:pt x="12234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1606;p45">
            <a:extLst>
              <a:ext uri="{FF2B5EF4-FFF2-40B4-BE49-F238E27FC236}">
                <a16:creationId xmlns:a16="http://schemas.microsoft.com/office/drawing/2014/main" id="{1549405C-384D-4607-9B23-8C36E17ED1E9}"/>
              </a:ext>
            </a:extLst>
          </p:cNvPr>
          <p:cNvSpPr/>
          <p:nvPr/>
        </p:nvSpPr>
        <p:spPr>
          <a:xfrm rot="20451401" flipH="1">
            <a:off x="1428843" y="1655386"/>
            <a:ext cx="178987" cy="75748"/>
          </a:xfrm>
          <a:custGeom>
            <a:avLst/>
            <a:gdLst/>
            <a:ahLst/>
            <a:cxnLst/>
            <a:rect l="l" t="t" r="r" b="b"/>
            <a:pathLst>
              <a:path w="5905" h="2499" extrusionOk="0">
                <a:moveTo>
                  <a:pt x="2889" y="1"/>
                </a:moveTo>
                <a:cubicBezTo>
                  <a:pt x="2233" y="1"/>
                  <a:pt x="1495" y="208"/>
                  <a:pt x="701" y="773"/>
                </a:cubicBezTo>
                <a:cubicBezTo>
                  <a:pt x="701" y="773"/>
                  <a:pt x="1" y="1307"/>
                  <a:pt x="835" y="2307"/>
                </a:cubicBezTo>
                <a:cubicBezTo>
                  <a:pt x="951" y="2442"/>
                  <a:pt x="1065" y="2498"/>
                  <a:pt x="1185" y="2498"/>
                </a:cubicBezTo>
                <a:cubicBezTo>
                  <a:pt x="1760" y="2498"/>
                  <a:pt x="2468" y="1221"/>
                  <a:pt x="4161" y="1221"/>
                </a:cubicBezTo>
                <a:cubicBezTo>
                  <a:pt x="4652" y="1221"/>
                  <a:pt x="5227" y="1329"/>
                  <a:pt x="5905" y="1607"/>
                </a:cubicBezTo>
                <a:cubicBezTo>
                  <a:pt x="5905" y="1607"/>
                  <a:pt x="4714" y="1"/>
                  <a:pt x="288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1607;p45">
            <a:extLst>
              <a:ext uri="{FF2B5EF4-FFF2-40B4-BE49-F238E27FC236}">
                <a16:creationId xmlns:a16="http://schemas.microsoft.com/office/drawing/2014/main" id="{D135A7D6-242B-425E-AF4C-17EB6A4B4B01}"/>
              </a:ext>
            </a:extLst>
          </p:cNvPr>
          <p:cNvSpPr/>
          <p:nvPr/>
        </p:nvSpPr>
        <p:spPr>
          <a:xfrm flipH="1">
            <a:off x="1700633" y="1652903"/>
            <a:ext cx="107210" cy="75959"/>
          </a:xfrm>
          <a:custGeom>
            <a:avLst/>
            <a:gdLst/>
            <a:ahLst/>
            <a:cxnLst/>
            <a:rect l="l" t="t" r="r" b="b"/>
            <a:pathLst>
              <a:path w="3537" h="2506" extrusionOk="0">
                <a:moveTo>
                  <a:pt x="2220" y="1"/>
                </a:moveTo>
                <a:cubicBezTo>
                  <a:pt x="297" y="1"/>
                  <a:pt x="1" y="2505"/>
                  <a:pt x="1" y="2505"/>
                </a:cubicBezTo>
                <a:cubicBezTo>
                  <a:pt x="639" y="1611"/>
                  <a:pt x="1254" y="1382"/>
                  <a:pt x="1780" y="1382"/>
                </a:cubicBezTo>
                <a:cubicBezTo>
                  <a:pt x="2331" y="1382"/>
                  <a:pt x="2786" y="1633"/>
                  <a:pt x="3070" y="1633"/>
                </a:cubicBezTo>
                <a:cubicBezTo>
                  <a:pt x="3223" y="1633"/>
                  <a:pt x="3326" y="1561"/>
                  <a:pt x="3370" y="1338"/>
                </a:cubicBezTo>
                <a:cubicBezTo>
                  <a:pt x="3536" y="304"/>
                  <a:pt x="2936" y="104"/>
                  <a:pt x="2936" y="104"/>
                </a:cubicBezTo>
                <a:cubicBezTo>
                  <a:pt x="2675" y="33"/>
                  <a:pt x="2437" y="1"/>
                  <a:pt x="222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1746;p46">
            <a:extLst>
              <a:ext uri="{FF2B5EF4-FFF2-40B4-BE49-F238E27FC236}">
                <a16:creationId xmlns:a16="http://schemas.microsoft.com/office/drawing/2014/main" id="{BE5E9A31-1E53-4DC8-AEAD-1050CEB49DE3}"/>
              </a:ext>
            </a:extLst>
          </p:cNvPr>
          <p:cNvSpPr/>
          <p:nvPr/>
        </p:nvSpPr>
        <p:spPr>
          <a:xfrm>
            <a:off x="1739283" y="1927270"/>
            <a:ext cx="40900" cy="77575"/>
          </a:xfrm>
          <a:custGeom>
            <a:avLst/>
            <a:gdLst/>
            <a:ahLst/>
            <a:cxnLst/>
            <a:rect l="l" t="t" r="r" b="b"/>
            <a:pathLst>
              <a:path w="1636" h="3103" extrusionOk="0">
                <a:moveTo>
                  <a:pt x="1635" y="0"/>
                </a:moveTo>
                <a:lnTo>
                  <a:pt x="1635" y="0"/>
                </a:lnTo>
                <a:cubicBezTo>
                  <a:pt x="768" y="201"/>
                  <a:pt x="301" y="668"/>
                  <a:pt x="168" y="1268"/>
                </a:cubicBezTo>
                <a:cubicBezTo>
                  <a:pt x="1" y="1868"/>
                  <a:pt x="468" y="2569"/>
                  <a:pt x="1135" y="3103"/>
                </a:cubicBezTo>
                <a:cubicBezTo>
                  <a:pt x="1335" y="2469"/>
                  <a:pt x="1402" y="1001"/>
                  <a:pt x="163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" name="Google Shape;3411;p76">
            <a:extLst>
              <a:ext uri="{FF2B5EF4-FFF2-40B4-BE49-F238E27FC236}">
                <a16:creationId xmlns:a16="http://schemas.microsoft.com/office/drawing/2014/main" id="{4EF3B03B-D877-4440-BBB1-78F87F412D96}"/>
              </a:ext>
            </a:extLst>
          </p:cNvPr>
          <p:cNvGrpSpPr/>
          <p:nvPr/>
        </p:nvGrpSpPr>
        <p:grpSpPr>
          <a:xfrm rot="1491691">
            <a:off x="8147764" y="3906951"/>
            <a:ext cx="732283" cy="875634"/>
            <a:chOff x="3515500" y="3304800"/>
            <a:chExt cx="1046825" cy="1251750"/>
          </a:xfrm>
        </p:grpSpPr>
        <p:sp>
          <p:nvSpPr>
            <p:cNvPr id="207" name="Google Shape;3412;p76">
              <a:extLst>
                <a:ext uri="{FF2B5EF4-FFF2-40B4-BE49-F238E27FC236}">
                  <a16:creationId xmlns:a16="http://schemas.microsoft.com/office/drawing/2014/main" id="{8D129F93-77F1-45D4-84F7-AD18A0F1077F}"/>
                </a:ext>
              </a:extLst>
            </p:cNvPr>
            <p:cNvSpPr/>
            <p:nvPr/>
          </p:nvSpPr>
          <p:spPr>
            <a:xfrm>
              <a:off x="3960075" y="3761850"/>
              <a:ext cx="510150" cy="213400"/>
            </a:xfrm>
            <a:custGeom>
              <a:avLst/>
              <a:gdLst/>
              <a:ahLst/>
              <a:cxnLst/>
              <a:rect l="l" t="t" r="r" b="b"/>
              <a:pathLst>
                <a:path w="20406" h="8536" extrusionOk="0">
                  <a:moveTo>
                    <a:pt x="19766" y="0"/>
                  </a:moveTo>
                  <a:cubicBezTo>
                    <a:pt x="19714" y="0"/>
                    <a:pt x="19658" y="10"/>
                    <a:pt x="19599" y="31"/>
                  </a:cubicBezTo>
                  <a:cubicBezTo>
                    <a:pt x="13161" y="2358"/>
                    <a:pt x="6967" y="5198"/>
                    <a:pt x="556" y="7524"/>
                  </a:cubicBezTo>
                  <a:cubicBezTo>
                    <a:pt x="1" y="7717"/>
                    <a:pt x="157" y="8536"/>
                    <a:pt x="640" y="8536"/>
                  </a:cubicBezTo>
                  <a:cubicBezTo>
                    <a:pt x="698" y="8536"/>
                    <a:pt x="760" y="8524"/>
                    <a:pt x="827" y="8498"/>
                  </a:cubicBezTo>
                  <a:cubicBezTo>
                    <a:pt x="7238" y="6171"/>
                    <a:pt x="13459" y="3358"/>
                    <a:pt x="19870" y="1005"/>
                  </a:cubicBezTo>
                  <a:cubicBezTo>
                    <a:pt x="20406" y="810"/>
                    <a:pt x="20239" y="0"/>
                    <a:pt x="197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3413;p76">
              <a:extLst>
                <a:ext uri="{FF2B5EF4-FFF2-40B4-BE49-F238E27FC236}">
                  <a16:creationId xmlns:a16="http://schemas.microsoft.com/office/drawing/2014/main" id="{02970CB5-5F8F-4072-830E-9BF7C1174977}"/>
                </a:ext>
              </a:extLst>
            </p:cNvPr>
            <p:cNvSpPr/>
            <p:nvPr/>
          </p:nvSpPr>
          <p:spPr>
            <a:xfrm>
              <a:off x="3559675" y="3796150"/>
              <a:ext cx="433700" cy="179100"/>
            </a:xfrm>
            <a:custGeom>
              <a:avLst/>
              <a:gdLst/>
              <a:ahLst/>
              <a:cxnLst/>
              <a:rect l="l" t="t" r="r" b="b"/>
              <a:pathLst>
                <a:path w="17348" h="7164" extrusionOk="0">
                  <a:moveTo>
                    <a:pt x="616" y="1"/>
                  </a:moveTo>
                  <a:cubicBezTo>
                    <a:pt x="138" y="1"/>
                    <a:pt x="1" y="819"/>
                    <a:pt x="532" y="1013"/>
                  </a:cubicBezTo>
                  <a:lnTo>
                    <a:pt x="16545" y="7126"/>
                  </a:lnTo>
                  <a:cubicBezTo>
                    <a:pt x="16612" y="7152"/>
                    <a:pt x="16674" y="7164"/>
                    <a:pt x="16732" y="7164"/>
                  </a:cubicBezTo>
                  <a:cubicBezTo>
                    <a:pt x="17210" y="7164"/>
                    <a:pt x="17347" y="6345"/>
                    <a:pt x="16816" y="6152"/>
                  </a:cubicBezTo>
                  <a:lnTo>
                    <a:pt x="803" y="39"/>
                  </a:lnTo>
                  <a:cubicBezTo>
                    <a:pt x="736" y="13"/>
                    <a:pt x="674" y="1"/>
                    <a:pt x="6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3414;p76">
              <a:extLst>
                <a:ext uri="{FF2B5EF4-FFF2-40B4-BE49-F238E27FC236}">
                  <a16:creationId xmlns:a16="http://schemas.microsoft.com/office/drawing/2014/main" id="{2C6B277E-89BA-44D3-8A7B-DC27D6A3FB58}"/>
                </a:ext>
              </a:extLst>
            </p:cNvPr>
            <p:cNvSpPr/>
            <p:nvPr/>
          </p:nvSpPr>
          <p:spPr>
            <a:xfrm>
              <a:off x="3713075" y="3949425"/>
              <a:ext cx="287200" cy="502625"/>
            </a:xfrm>
            <a:custGeom>
              <a:avLst/>
              <a:gdLst/>
              <a:ahLst/>
              <a:cxnLst/>
              <a:rect l="l" t="t" r="r" b="b"/>
              <a:pathLst>
                <a:path w="11488" h="20105" extrusionOk="0">
                  <a:moveTo>
                    <a:pt x="10805" y="0"/>
                  </a:moveTo>
                  <a:cubicBezTo>
                    <a:pt x="10652" y="0"/>
                    <a:pt x="10503" y="78"/>
                    <a:pt x="10409" y="264"/>
                  </a:cubicBezTo>
                  <a:cubicBezTo>
                    <a:pt x="7326" y="6702"/>
                    <a:pt x="4134" y="13356"/>
                    <a:pt x="266" y="19361"/>
                  </a:cubicBezTo>
                  <a:cubicBezTo>
                    <a:pt x="1" y="19740"/>
                    <a:pt x="358" y="20105"/>
                    <a:pt x="717" y="20105"/>
                  </a:cubicBezTo>
                  <a:cubicBezTo>
                    <a:pt x="871" y="20105"/>
                    <a:pt x="1026" y="20038"/>
                    <a:pt x="1132" y="19875"/>
                  </a:cubicBezTo>
                  <a:cubicBezTo>
                    <a:pt x="5027" y="13870"/>
                    <a:pt x="8191" y="7216"/>
                    <a:pt x="11302" y="778"/>
                  </a:cubicBezTo>
                  <a:cubicBezTo>
                    <a:pt x="11488" y="370"/>
                    <a:pt x="11138" y="0"/>
                    <a:pt x="10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3415;p76">
              <a:extLst>
                <a:ext uri="{FF2B5EF4-FFF2-40B4-BE49-F238E27FC236}">
                  <a16:creationId xmlns:a16="http://schemas.microsoft.com/office/drawing/2014/main" id="{15311FC4-667F-471E-8AFD-E40D0D384F28}"/>
                </a:ext>
              </a:extLst>
            </p:cNvPr>
            <p:cNvSpPr/>
            <p:nvPr/>
          </p:nvSpPr>
          <p:spPr>
            <a:xfrm>
              <a:off x="3735975" y="4426625"/>
              <a:ext cx="646450" cy="82025"/>
            </a:xfrm>
            <a:custGeom>
              <a:avLst/>
              <a:gdLst/>
              <a:ahLst/>
              <a:cxnLst/>
              <a:rect l="l" t="t" r="r" b="b"/>
              <a:pathLst>
                <a:path w="25858" h="3281" extrusionOk="0">
                  <a:moveTo>
                    <a:pt x="625" y="1"/>
                  </a:moveTo>
                  <a:cubicBezTo>
                    <a:pt x="1" y="1"/>
                    <a:pt x="43" y="978"/>
                    <a:pt x="675" y="1030"/>
                  </a:cubicBezTo>
                  <a:cubicBezTo>
                    <a:pt x="8871" y="1626"/>
                    <a:pt x="17067" y="2329"/>
                    <a:pt x="25209" y="3276"/>
                  </a:cubicBezTo>
                  <a:cubicBezTo>
                    <a:pt x="25234" y="3279"/>
                    <a:pt x="25257" y="3280"/>
                    <a:pt x="25280" y="3280"/>
                  </a:cubicBezTo>
                  <a:cubicBezTo>
                    <a:pt x="25857" y="3280"/>
                    <a:pt x="25834" y="2326"/>
                    <a:pt x="25209" y="2248"/>
                  </a:cubicBezTo>
                  <a:cubicBezTo>
                    <a:pt x="17067" y="1328"/>
                    <a:pt x="8871" y="625"/>
                    <a:pt x="675" y="3"/>
                  </a:cubicBezTo>
                  <a:cubicBezTo>
                    <a:pt x="658" y="1"/>
                    <a:pt x="641" y="1"/>
                    <a:pt x="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3416;p76">
              <a:extLst>
                <a:ext uri="{FF2B5EF4-FFF2-40B4-BE49-F238E27FC236}">
                  <a16:creationId xmlns:a16="http://schemas.microsoft.com/office/drawing/2014/main" id="{801ED174-4EF2-4E81-A4DC-A72E6595AC82}"/>
                </a:ext>
              </a:extLst>
            </p:cNvPr>
            <p:cNvSpPr/>
            <p:nvPr/>
          </p:nvSpPr>
          <p:spPr>
            <a:xfrm>
              <a:off x="3960700" y="3948925"/>
              <a:ext cx="422675" cy="560600"/>
            </a:xfrm>
            <a:custGeom>
              <a:avLst/>
              <a:gdLst/>
              <a:ahLst/>
              <a:cxnLst/>
              <a:rect l="l" t="t" r="r" b="b"/>
              <a:pathLst>
                <a:path w="16907" h="22424" extrusionOk="0">
                  <a:moveTo>
                    <a:pt x="693" y="1"/>
                  </a:moveTo>
                  <a:cubicBezTo>
                    <a:pt x="337" y="1"/>
                    <a:pt x="0" y="516"/>
                    <a:pt x="288" y="907"/>
                  </a:cubicBezTo>
                  <a:cubicBezTo>
                    <a:pt x="5698" y="7858"/>
                    <a:pt x="10404" y="15351"/>
                    <a:pt x="15868" y="22248"/>
                  </a:cubicBezTo>
                  <a:cubicBezTo>
                    <a:pt x="15966" y="22372"/>
                    <a:pt x="16082" y="22424"/>
                    <a:pt x="16197" y="22424"/>
                  </a:cubicBezTo>
                  <a:cubicBezTo>
                    <a:pt x="16560" y="22424"/>
                    <a:pt x="16907" y="21908"/>
                    <a:pt x="16599" y="21518"/>
                  </a:cubicBezTo>
                  <a:cubicBezTo>
                    <a:pt x="11135" y="14620"/>
                    <a:pt x="6428" y="7128"/>
                    <a:pt x="1018" y="176"/>
                  </a:cubicBezTo>
                  <a:cubicBezTo>
                    <a:pt x="921" y="53"/>
                    <a:pt x="806" y="1"/>
                    <a:pt x="6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3417;p76">
              <a:extLst>
                <a:ext uri="{FF2B5EF4-FFF2-40B4-BE49-F238E27FC236}">
                  <a16:creationId xmlns:a16="http://schemas.microsoft.com/office/drawing/2014/main" id="{01695FF3-718B-41F4-996E-97E6FA0C6B7A}"/>
                </a:ext>
              </a:extLst>
            </p:cNvPr>
            <p:cNvSpPr/>
            <p:nvPr/>
          </p:nvSpPr>
          <p:spPr>
            <a:xfrm>
              <a:off x="4353000" y="3762125"/>
              <a:ext cx="113300" cy="745475"/>
            </a:xfrm>
            <a:custGeom>
              <a:avLst/>
              <a:gdLst/>
              <a:ahLst/>
              <a:cxnLst/>
              <a:rect l="l" t="t" r="r" b="b"/>
              <a:pathLst>
                <a:path w="4532" h="29819" extrusionOk="0">
                  <a:moveTo>
                    <a:pt x="4004" y="0"/>
                  </a:moveTo>
                  <a:cubicBezTo>
                    <a:pt x="3754" y="0"/>
                    <a:pt x="3503" y="169"/>
                    <a:pt x="3503" y="507"/>
                  </a:cubicBezTo>
                  <a:cubicBezTo>
                    <a:pt x="3530" y="4673"/>
                    <a:pt x="2773" y="8920"/>
                    <a:pt x="2259" y="13031"/>
                  </a:cubicBezTo>
                  <a:cubicBezTo>
                    <a:pt x="1529" y="18468"/>
                    <a:pt x="744" y="23905"/>
                    <a:pt x="41" y="29342"/>
                  </a:cubicBezTo>
                  <a:cubicBezTo>
                    <a:pt x="1" y="29663"/>
                    <a:pt x="226" y="29818"/>
                    <a:pt x="473" y="29818"/>
                  </a:cubicBezTo>
                  <a:cubicBezTo>
                    <a:pt x="725" y="29818"/>
                    <a:pt x="1001" y="29656"/>
                    <a:pt x="1042" y="29342"/>
                  </a:cubicBezTo>
                  <a:cubicBezTo>
                    <a:pt x="1772" y="23905"/>
                    <a:pt x="2557" y="18468"/>
                    <a:pt x="3260" y="13031"/>
                  </a:cubicBezTo>
                  <a:cubicBezTo>
                    <a:pt x="3801" y="8920"/>
                    <a:pt x="4531" y="4673"/>
                    <a:pt x="4504" y="507"/>
                  </a:cubicBezTo>
                  <a:cubicBezTo>
                    <a:pt x="4504" y="169"/>
                    <a:pt x="4254" y="0"/>
                    <a:pt x="4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3418;p76">
              <a:extLst>
                <a:ext uri="{FF2B5EF4-FFF2-40B4-BE49-F238E27FC236}">
                  <a16:creationId xmlns:a16="http://schemas.microsoft.com/office/drawing/2014/main" id="{631B46D6-D6BB-48D4-A7ED-233B14E998BA}"/>
                </a:ext>
              </a:extLst>
            </p:cNvPr>
            <p:cNvSpPr/>
            <p:nvPr/>
          </p:nvSpPr>
          <p:spPr>
            <a:xfrm>
              <a:off x="3940500" y="3400850"/>
              <a:ext cx="49400" cy="573450"/>
            </a:xfrm>
            <a:custGeom>
              <a:avLst/>
              <a:gdLst/>
              <a:ahLst/>
              <a:cxnLst/>
              <a:rect l="l" t="t" r="r" b="b"/>
              <a:pathLst>
                <a:path w="1976" h="22938" extrusionOk="0">
                  <a:moveTo>
                    <a:pt x="508" y="0"/>
                  </a:moveTo>
                  <a:cubicBezTo>
                    <a:pt x="251" y="0"/>
                    <a:pt x="0" y="162"/>
                    <a:pt x="14" y="487"/>
                  </a:cubicBezTo>
                  <a:lnTo>
                    <a:pt x="961" y="22451"/>
                  </a:lnTo>
                  <a:cubicBezTo>
                    <a:pt x="974" y="22775"/>
                    <a:pt x="1231" y="22938"/>
                    <a:pt x="1481" y="22938"/>
                  </a:cubicBezTo>
                  <a:cubicBezTo>
                    <a:pt x="1732" y="22938"/>
                    <a:pt x="1975" y="22775"/>
                    <a:pt x="1962" y="22451"/>
                  </a:cubicBezTo>
                  <a:lnTo>
                    <a:pt x="1042" y="487"/>
                  </a:lnTo>
                  <a:cubicBezTo>
                    <a:pt x="1028" y="162"/>
                    <a:pt x="765" y="0"/>
                    <a:pt x="5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3419;p76">
              <a:extLst>
                <a:ext uri="{FF2B5EF4-FFF2-40B4-BE49-F238E27FC236}">
                  <a16:creationId xmlns:a16="http://schemas.microsoft.com/office/drawing/2014/main" id="{A9927B5A-288D-4142-A0C3-E6003C2548C2}"/>
                </a:ext>
              </a:extLst>
            </p:cNvPr>
            <p:cNvSpPr/>
            <p:nvPr/>
          </p:nvSpPr>
          <p:spPr>
            <a:xfrm>
              <a:off x="3665625" y="4343500"/>
              <a:ext cx="173800" cy="171800"/>
            </a:xfrm>
            <a:custGeom>
              <a:avLst/>
              <a:gdLst/>
              <a:ahLst/>
              <a:cxnLst/>
              <a:rect l="l" t="t" r="r" b="b"/>
              <a:pathLst>
                <a:path w="6952" h="6872" extrusionOk="0">
                  <a:moveTo>
                    <a:pt x="3485" y="0"/>
                  </a:moveTo>
                  <a:cubicBezTo>
                    <a:pt x="3469" y="0"/>
                    <a:pt x="3452" y="0"/>
                    <a:pt x="3435" y="1"/>
                  </a:cubicBezTo>
                  <a:cubicBezTo>
                    <a:pt x="1515" y="28"/>
                    <a:pt x="0" y="1569"/>
                    <a:pt x="27" y="3490"/>
                  </a:cubicBezTo>
                  <a:cubicBezTo>
                    <a:pt x="54" y="5367"/>
                    <a:pt x="1595" y="6871"/>
                    <a:pt x="3466" y="6871"/>
                  </a:cubicBezTo>
                  <a:cubicBezTo>
                    <a:pt x="3483" y="6871"/>
                    <a:pt x="3500" y="6871"/>
                    <a:pt x="3516" y="6871"/>
                  </a:cubicBezTo>
                  <a:cubicBezTo>
                    <a:pt x="5410" y="6844"/>
                    <a:pt x="6952" y="5275"/>
                    <a:pt x="6925" y="3382"/>
                  </a:cubicBezTo>
                  <a:cubicBezTo>
                    <a:pt x="6898" y="1505"/>
                    <a:pt x="5356" y="0"/>
                    <a:pt x="34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3420;p76">
              <a:extLst>
                <a:ext uri="{FF2B5EF4-FFF2-40B4-BE49-F238E27FC236}">
                  <a16:creationId xmlns:a16="http://schemas.microsoft.com/office/drawing/2014/main" id="{92F020EA-4981-4811-B00E-A66D7F03E96F}"/>
                </a:ext>
              </a:extLst>
            </p:cNvPr>
            <p:cNvSpPr/>
            <p:nvPr/>
          </p:nvSpPr>
          <p:spPr>
            <a:xfrm>
              <a:off x="3890800" y="3876225"/>
              <a:ext cx="173125" cy="171800"/>
            </a:xfrm>
            <a:custGeom>
              <a:avLst/>
              <a:gdLst/>
              <a:ahLst/>
              <a:cxnLst/>
              <a:rect l="l" t="t" r="r" b="b"/>
              <a:pathLst>
                <a:path w="6925" h="6872" extrusionOk="0">
                  <a:moveTo>
                    <a:pt x="3458" y="0"/>
                  </a:moveTo>
                  <a:cubicBezTo>
                    <a:pt x="3442" y="0"/>
                    <a:pt x="3425" y="0"/>
                    <a:pt x="3409" y="1"/>
                  </a:cubicBezTo>
                  <a:cubicBezTo>
                    <a:pt x="1515" y="28"/>
                    <a:pt x="0" y="1596"/>
                    <a:pt x="27" y="3490"/>
                  </a:cubicBezTo>
                  <a:cubicBezTo>
                    <a:pt x="27" y="5367"/>
                    <a:pt x="1569" y="6871"/>
                    <a:pt x="3440" y="6871"/>
                  </a:cubicBezTo>
                  <a:cubicBezTo>
                    <a:pt x="3456" y="6871"/>
                    <a:pt x="3473" y="6871"/>
                    <a:pt x="3490" y="6871"/>
                  </a:cubicBezTo>
                  <a:cubicBezTo>
                    <a:pt x="5410" y="6844"/>
                    <a:pt x="6925" y="5275"/>
                    <a:pt x="6898" y="3382"/>
                  </a:cubicBezTo>
                  <a:cubicBezTo>
                    <a:pt x="6871" y="1505"/>
                    <a:pt x="5330" y="0"/>
                    <a:pt x="34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3421;p76">
              <a:extLst>
                <a:ext uri="{FF2B5EF4-FFF2-40B4-BE49-F238E27FC236}">
                  <a16:creationId xmlns:a16="http://schemas.microsoft.com/office/drawing/2014/main" id="{86CF6E28-5791-4E78-B3F7-0DAF59690F0C}"/>
                </a:ext>
              </a:extLst>
            </p:cNvPr>
            <p:cNvSpPr/>
            <p:nvPr/>
          </p:nvSpPr>
          <p:spPr>
            <a:xfrm>
              <a:off x="4343875" y="3666600"/>
              <a:ext cx="218450" cy="216425"/>
            </a:xfrm>
            <a:custGeom>
              <a:avLst/>
              <a:gdLst/>
              <a:ahLst/>
              <a:cxnLst/>
              <a:rect l="l" t="t" r="r" b="b"/>
              <a:pathLst>
                <a:path w="8738" h="8657" extrusionOk="0">
                  <a:moveTo>
                    <a:pt x="4352" y="0"/>
                  </a:moveTo>
                  <a:cubicBezTo>
                    <a:pt x="4335" y="0"/>
                    <a:pt x="4318" y="0"/>
                    <a:pt x="4301" y="0"/>
                  </a:cubicBezTo>
                  <a:cubicBezTo>
                    <a:pt x="1921" y="27"/>
                    <a:pt x="0" y="2002"/>
                    <a:pt x="27" y="4382"/>
                  </a:cubicBezTo>
                  <a:cubicBezTo>
                    <a:pt x="81" y="6773"/>
                    <a:pt x="2002" y="8656"/>
                    <a:pt x="4385" y="8656"/>
                  </a:cubicBezTo>
                  <a:cubicBezTo>
                    <a:pt x="4402" y="8656"/>
                    <a:pt x="4419" y="8656"/>
                    <a:pt x="4436" y="8656"/>
                  </a:cubicBezTo>
                  <a:cubicBezTo>
                    <a:pt x="6817" y="8629"/>
                    <a:pt x="8737" y="6654"/>
                    <a:pt x="8710" y="4274"/>
                  </a:cubicBezTo>
                  <a:cubicBezTo>
                    <a:pt x="8656" y="1884"/>
                    <a:pt x="6736" y="0"/>
                    <a:pt x="43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3422;p76">
              <a:extLst>
                <a:ext uri="{FF2B5EF4-FFF2-40B4-BE49-F238E27FC236}">
                  <a16:creationId xmlns:a16="http://schemas.microsoft.com/office/drawing/2014/main" id="{324068AC-2817-415B-AC4A-DCD63184FAF4}"/>
                </a:ext>
              </a:extLst>
            </p:cNvPr>
            <p:cNvSpPr/>
            <p:nvPr/>
          </p:nvSpPr>
          <p:spPr>
            <a:xfrm>
              <a:off x="3844825" y="3304800"/>
              <a:ext cx="218425" cy="216450"/>
            </a:xfrm>
            <a:custGeom>
              <a:avLst/>
              <a:gdLst/>
              <a:ahLst/>
              <a:cxnLst/>
              <a:rect l="l" t="t" r="r" b="b"/>
              <a:pathLst>
                <a:path w="8737" h="8658" extrusionOk="0">
                  <a:moveTo>
                    <a:pt x="4351" y="1"/>
                  </a:moveTo>
                  <a:cubicBezTo>
                    <a:pt x="4334" y="1"/>
                    <a:pt x="4318" y="1"/>
                    <a:pt x="4301" y="1"/>
                  </a:cubicBezTo>
                  <a:cubicBezTo>
                    <a:pt x="1921" y="28"/>
                    <a:pt x="0" y="2003"/>
                    <a:pt x="27" y="4383"/>
                  </a:cubicBezTo>
                  <a:cubicBezTo>
                    <a:pt x="54" y="6773"/>
                    <a:pt x="2001" y="8657"/>
                    <a:pt x="4359" y="8657"/>
                  </a:cubicBezTo>
                  <a:cubicBezTo>
                    <a:pt x="4375" y="8657"/>
                    <a:pt x="4392" y="8657"/>
                    <a:pt x="4409" y="8657"/>
                  </a:cubicBezTo>
                  <a:cubicBezTo>
                    <a:pt x="6816" y="8630"/>
                    <a:pt x="8737" y="6655"/>
                    <a:pt x="8683" y="4275"/>
                  </a:cubicBezTo>
                  <a:cubicBezTo>
                    <a:pt x="8656" y="1884"/>
                    <a:pt x="6709" y="1"/>
                    <a:pt x="43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3423;p76">
              <a:extLst>
                <a:ext uri="{FF2B5EF4-FFF2-40B4-BE49-F238E27FC236}">
                  <a16:creationId xmlns:a16="http://schemas.microsoft.com/office/drawing/2014/main" id="{3FFADB52-7AC6-4215-9DC0-11642BF731F9}"/>
                </a:ext>
              </a:extLst>
            </p:cNvPr>
            <p:cNvSpPr/>
            <p:nvPr/>
          </p:nvSpPr>
          <p:spPr>
            <a:xfrm>
              <a:off x="3515500" y="3748400"/>
              <a:ext cx="123100" cy="121775"/>
            </a:xfrm>
            <a:custGeom>
              <a:avLst/>
              <a:gdLst/>
              <a:ahLst/>
              <a:cxnLst/>
              <a:rect l="l" t="t" r="r" b="b"/>
              <a:pathLst>
                <a:path w="4924" h="4871" extrusionOk="0">
                  <a:moveTo>
                    <a:pt x="2457" y="1"/>
                  </a:moveTo>
                  <a:cubicBezTo>
                    <a:pt x="2441" y="1"/>
                    <a:pt x="2424" y="1"/>
                    <a:pt x="2407" y="1"/>
                  </a:cubicBezTo>
                  <a:cubicBezTo>
                    <a:pt x="1082" y="1"/>
                    <a:pt x="0" y="1110"/>
                    <a:pt x="0" y="2463"/>
                  </a:cubicBezTo>
                  <a:cubicBezTo>
                    <a:pt x="27" y="3799"/>
                    <a:pt x="1109" y="4871"/>
                    <a:pt x="2439" y="4871"/>
                  </a:cubicBezTo>
                  <a:cubicBezTo>
                    <a:pt x="2456" y="4871"/>
                    <a:pt x="2472" y="4870"/>
                    <a:pt x="2489" y="4870"/>
                  </a:cubicBezTo>
                  <a:cubicBezTo>
                    <a:pt x="3841" y="4870"/>
                    <a:pt x="4923" y="3761"/>
                    <a:pt x="4896" y="2409"/>
                  </a:cubicBezTo>
                  <a:cubicBezTo>
                    <a:pt x="4869" y="1073"/>
                    <a:pt x="3787" y="1"/>
                    <a:pt x="24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3424;p76">
              <a:extLst>
                <a:ext uri="{FF2B5EF4-FFF2-40B4-BE49-F238E27FC236}">
                  <a16:creationId xmlns:a16="http://schemas.microsoft.com/office/drawing/2014/main" id="{7902397A-B4E5-4035-BF7B-1B75FFF2C928}"/>
                </a:ext>
              </a:extLst>
            </p:cNvPr>
            <p:cNvSpPr/>
            <p:nvPr/>
          </p:nvSpPr>
          <p:spPr>
            <a:xfrm>
              <a:off x="4304650" y="4434125"/>
              <a:ext cx="123775" cy="122425"/>
            </a:xfrm>
            <a:custGeom>
              <a:avLst/>
              <a:gdLst/>
              <a:ahLst/>
              <a:cxnLst/>
              <a:rect l="l" t="t" r="r" b="b"/>
              <a:pathLst>
                <a:path w="4951" h="4897" extrusionOk="0">
                  <a:moveTo>
                    <a:pt x="2435" y="0"/>
                  </a:moveTo>
                  <a:cubicBezTo>
                    <a:pt x="1082" y="27"/>
                    <a:pt x="0" y="1136"/>
                    <a:pt x="28" y="2489"/>
                  </a:cubicBezTo>
                  <a:cubicBezTo>
                    <a:pt x="54" y="3825"/>
                    <a:pt x="1137" y="4897"/>
                    <a:pt x="2466" y="4897"/>
                  </a:cubicBezTo>
                  <a:cubicBezTo>
                    <a:pt x="2483" y="4897"/>
                    <a:pt x="2499" y="4896"/>
                    <a:pt x="2516" y="4896"/>
                  </a:cubicBezTo>
                  <a:cubicBezTo>
                    <a:pt x="3869" y="4896"/>
                    <a:pt x="4950" y="3787"/>
                    <a:pt x="4923" y="2435"/>
                  </a:cubicBezTo>
                  <a:cubicBezTo>
                    <a:pt x="4896" y="1082"/>
                    <a:pt x="3787" y="0"/>
                    <a:pt x="24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026931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Google Shape;2923;p67">
            <a:extLst>
              <a:ext uri="{FF2B5EF4-FFF2-40B4-BE49-F238E27FC236}">
                <a16:creationId xmlns:a16="http://schemas.microsoft.com/office/drawing/2014/main" id="{60040186-441C-4606-AFF2-623950A8F40A}"/>
              </a:ext>
            </a:extLst>
          </p:cNvPr>
          <p:cNvGraphicFramePr/>
          <p:nvPr/>
        </p:nvGraphicFramePr>
        <p:xfrm>
          <a:off x="2219693" y="3622030"/>
          <a:ext cx="6095150" cy="2072520"/>
        </p:xfrm>
        <a:graphic>
          <a:graphicData uri="http://schemas.openxmlformats.org/drawingml/2006/table">
            <a:tbl>
              <a:tblPr>
                <a:noFill/>
                <a:tableStyleId>{6F33CAA1-AC1F-4E25-BA4F-BFFA522C375F}</a:tableStyleId>
              </a:tblPr>
              <a:tblGrid>
                <a:gridCol w="72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39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b="1" dirty="0">
                        <a:solidFill>
                          <a:schemeClr val="accent4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bg2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Código ético y auto-seguridad</a:t>
                      </a:r>
                      <a:endParaRPr sz="1800" b="1" dirty="0">
                        <a:solidFill>
                          <a:schemeClr val="bg2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9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b="1" dirty="0">
                        <a:solidFill>
                          <a:schemeClr val="accent4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9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b="1" dirty="0">
                        <a:solidFill>
                          <a:schemeClr val="accent4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9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b="1" dirty="0">
                        <a:solidFill>
                          <a:schemeClr val="accent4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4" name="Google Shape;2923;p67">
            <a:extLst>
              <a:ext uri="{FF2B5EF4-FFF2-40B4-BE49-F238E27FC236}">
                <a16:creationId xmlns:a16="http://schemas.microsoft.com/office/drawing/2014/main" id="{891945E1-07CB-4D92-A86E-0775BE8AB9C1}"/>
              </a:ext>
            </a:extLst>
          </p:cNvPr>
          <p:cNvGraphicFramePr/>
          <p:nvPr/>
        </p:nvGraphicFramePr>
        <p:xfrm>
          <a:off x="2878903" y="4155182"/>
          <a:ext cx="6095150" cy="2072520"/>
        </p:xfrm>
        <a:graphic>
          <a:graphicData uri="http://schemas.openxmlformats.org/drawingml/2006/table">
            <a:tbl>
              <a:tblPr>
                <a:noFill/>
                <a:tableStyleId>{6F33CAA1-AC1F-4E25-BA4F-BFFA522C375F}</a:tableStyleId>
              </a:tblPr>
              <a:tblGrid>
                <a:gridCol w="72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39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b="1" dirty="0">
                        <a:solidFill>
                          <a:schemeClr val="tx2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tx2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Legalidad dudosa</a:t>
                      </a:r>
                      <a:endParaRPr sz="1800" b="1" dirty="0">
                        <a:solidFill>
                          <a:schemeClr val="tx2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9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b="1" dirty="0">
                        <a:solidFill>
                          <a:schemeClr val="tx2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tx2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9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b="1" dirty="0">
                        <a:solidFill>
                          <a:schemeClr val="tx2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tx2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9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b="1" dirty="0">
                        <a:solidFill>
                          <a:schemeClr val="tx2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tx2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21" name="Google Shape;2921;p67"/>
          <p:cNvSpPr txBox="1">
            <a:spLocks noGrp="1"/>
          </p:cNvSpPr>
          <p:nvPr>
            <p:ph type="title"/>
          </p:nvPr>
        </p:nvSpPr>
        <p:spPr>
          <a:xfrm>
            <a:off x="713225" y="368825"/>
            <a:ext cx="77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54E55"/>
                </a:solidFill>
              </a:rPr>
              <a:t>RIESGOS </a:t>
            </a:r>
            <a:r>
              <a:rPr lang="en" dirty="0">
                <a:solidFill>
                  <a:schemeClr val="tx2"/>
                </a:solidFill>
              </a:rPr>
              <a:t>Y LEGALIDAD</a:t>
            </a:r>
            <a:endParaRPr dirty="0">
              <a:solidFill>
                <a:schemeClr val="tx2"/>
              </a:solidFill>
            </a:endParaRPr>
          </a:p>
        </p:txBody>
      </p:sp>
      <p:graphicFrame>
        <p:nvGraphicFramePr>
          <p:cNvPr id="2923" name="Google Shape;2923;p67"/>
          <p:cNvGraphicFramePr/>
          <p:nvPr/>
        </p:nvGraphicFramePr>
        <p:xfrm>
          <a:off x="1524425" y="1243620"/>
          <a:ext cx="6095150" cy="2161400"/>
        </p:xfrm>
        <a:graphic>
          <a:graphicData uri="http://schemas.openxmlformats.org/drawingml/2006/table">
            <a:tbl>
              <a:tblPr>
                <a:noFill/>
                <a:tableStyleId>{6F33CAA1-AC1F-4E25-BA4F-BFFA522C375F}</a:tableStyleId>
              </a:tblPr>
              <a:tblGrid>
                <a:gridCol w="720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4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b="1" dirty="0">
                        <a:solidFill>
                          <a:schemeClr val="accent4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Condiciones no óptimas y procedimientos peligrosos</a:t>
                      </a:r>
                      <a:endParaRPr dirty="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b="1" dirty="0">
                        <a:solidFill>
                          <a:schemeClr val="accent4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Introducción de mutaciones en la línea germinal</a:t>
                      </a:r>
                      <a:endParaRPr dirty="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b="1" dirty="0">
                        <a:solidFill>
                          <a:schemeClr val="accent4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Contaminación ambiental con reactivos y agentes biológicos</a:t>
                      </a:r>
                      <a:endParaRPr dirty="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0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200" b="1" dirty="0">
                        <a:solidFill>
                          <a:schemeClr val="accent4"/>
                        </a:solidFill>
                        <a:latin typeface="Cairo"/>
                        <a:ea typeface="Cairo"/>
                        <a:cs typeface="Cairo"/>
                        <a:sym typeface="Cair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Incorporación de medicamentos no probados en el mercado</a:t>
                      </a:r>
                      <a:endParaRPr dirty="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924" name="Google Shape;2924;p67"/>
          <p:cNvSpPr/>
          <p:nvPr/>
        </p:nvSpPr>
        <p:spPr>
          <a:xfrm>
            <a:off x="1451700" y="1243620"/>
            <a:ext cx="508200" cy="508200"/>
          </a:xfrm>
          <a:prstGeom prst="ellipse">
            <a:avLst/>
          </a:prstGeom>
          <a:solidFill>
            <a:schemeClr val="tx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5" name="Google Shape;2925;p67"/>
          <p:cNvSpPr/>
          <p:nvPr/>
        </p:nvSpPr>
        <p:spPr>
          <a:xfrm>
            <a:off x="1451700" y="1789720"/>
            <a:ext cx="508200" cy="508200"/>
          </a:xfrm>
          <a:prstGeom prst="ellipse">
            <a:avLst/>
          </a:prstGeom>
          <a:solidFill>
            <a:schemeClr val="bg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6" name="Google Shape;2926;p67"/>
          <p:cNvSpPr/>
          <p:nvPr/>
        </p:nvSpPr>
        <p:spPr>
          <a:xfrm>
            <a:off x="1451700" y="2335820"/>
            <a:ext cx="508200" cy="508200"/>
          </a:xfrm>
          <a:prstGeom prst="ellipse">
            <a:avLst/>
          </a:prstGeom>
          <a:solidFill>
            <a:schemeClr val="tx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7" name="Google Shape;2927;p67"/>
          <p:cNvSpPr/>
          <p:nvPr/>
        </p:nvSpPr>
        <p:spPr>
          <a:xfrm>
            <a:off x="1451700" y="2881920"/>
            <a:ext cx="508200" cy="508200"/>
          </a:xfrm>
          <a:prstGeom prst="ellipse">
            <a:avLst/>
          </a:prstGeom>
          <a:solidFill>
            <a:schemeClr val="bg2"/>
          </a:solidFill>
          <a:ln w="19050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8754;p89">
            <a:extLst>
              <a:ext uri="{FF2B5EF4-FFF2-40B4-BE49-F238E27FC236}">
                <a16:creationId xmlns:a16="http://schemas.microsoft.com/office/drawing/2014/main" id="{5273DC72-EF34-4422-82B6-5F8285D2755A}"/>
              </a:ext>
            </a:extLst>
          </p:cNvPr>
          <p:cNvSpPr/>
          <p:nvPr/>
        </p:nvSpPr>
        <p:spPr>
          <a:xfrm>
            <a:off x="1521203" y="1873806"/>
            <a:ext cx="375349" cy="344435"/>
          </a:xfrm>
          <a:custGeom>
            <a:avLst/>
            <a:gdLst/>
            <a:ahLst/>
            <a:cxnLst/>
            <a:rect l="l" t="t" r="r" b="b"/>
            <a:pathLst>
              <a:path w="12603" h="11565" extrusionOk="0">
                <a:moveTo>
                  <a:pt x="9200" y="822"/>
                </a:moveTo>
                <a:lnTo>
                  <a:pt x="11311" y="2933"/>
                </a:lnTo>
                <a:cubicBezTo>
                  <a:pt x="11279" y="3185"/>
                  <a:pt x="11185" y="3437"/>
                  <a:pt x="11090" y="3689"/>
                </a:cubicBezTo>
                <a:lnTo>
                  <a:pt x="8444" y="1074"/>
                </a:lnTo>
                <a:cubicBezTo>
                  <a:pt x="8664" y="948"/>
                  <a:pt x="8916" y="853"/>
                  <a:pt x="9200" y="822"/>
                </a:cubicBezTo>
                <a:close/>
                <a:moveTo>
                  <a:pt x="7814" y="1389"/>
                </a:moveTo>
                <a:lnTo>
                  <a:pt x="10712" y="4287"/>
                </a:lnTo>
                <a:cubicBezTo>
                  <a:pt x="10649" y="4413"/>
                  <a:pt x="10555" y="4476"/>
                  <a:pt x="10492" y="4571"/>
                </a:cubicBezTo>
                <a:cubicBezTo>
                  <a:pt x="10397" y="4634"/>
                  <a:pt x="10334" y="4728"/>
                  <a:pt x="10208" y="4791"/>
                </a:cubicBezTo>
                <a:lnTo>
                  <a:pt x="7310" y="1893"/>
                </a:lnTo>
                <a:cubicBezTo>
                  <a:pt x="7373" y="1798"/>
                  <a:pt x="7467" y="1704"/>
                  <a:pt x="7530" y="1609"/>
                </a:cubicBezTo>
                <a:cubicBezTo>
                  <a:pt x="7625" y="1546"/>
                  <a:pt x="7688" y="1452"/>
                  <a:pt x="7814" y="1389"/>
                </a:cubicBezTo>
                <a:close/>
                <a:moveTo>
                  <a:pt x="6994" y="2523"/>
                </a:moveTo>
                <a:lnTo>
                  <a:pt x="9609" y="5169"/>
                </a:lnTo>
                <a:cubicBezTo>
                  <a:pt x="9389" y="5264"/>
                  <a:pt x="9105" y="5327"/>
                  <a:pt x="8885" y="5390"/>
                </a:cubicBezTo>
                <a:lnTo>
                  <a:pt x="6742" y="3279"/>
                </a:lnTo>
                <a:cubicBezTo>
                  <a:pt x="6774" y="3027"/>
                  <a:pt x="6868" y="2743"/>
                  <a:pt x="6994" y="2523"/>
                </a:cubicBezTo>
                <a:close/>
                <a:moveTo>
                  <a:pt x="3812" y="6209"/>
                </a:moveTo>
                <a:lnTo>
                  <a:pt x="5923" y="8351"/>
                </a:lnTo>
                <a:cubicBezTo>
                  <a:pt x="5892" y="8572"/>
                  <a:pt x="5797" y="8855"/>
                  <a:pt x="5671" y="9107"/>
                </a:cubicBezTo>
                <a:lnTo>
                  <a:pt x="3056" y="6461"/>
                </a:lnTo>
                <a:cubicBezTo>
                  <a:pt x="3277" y="6335"/>
                  <a:pt x="3560" y="6272"/>
                  <a:pt x="3812" y="6209"/>
                </a:cubicBezTo>
                <a:close/>
                <a:moveTo>
                  <a:pt x="2426" y="6776"/>
                </a:moveTo>
                <a:lnTo>
                  <a:pt x="5325" y="9675"/>
                </a:lnTo>
                <a:cubicBezTo>
                  <a:pt x="5262" y="9801"/>
                  <a:pt x="5167" y="9895"/>
                  <a:pt x="5104" y="9958"/>
                </a:cubicBezTo>
                <a:cubicBezTo>
                  <a:pt x="5010" y="10053"/>
                  <a:pt x="4947" y="10116"/>
                  <a:pt x="4821" y="10210"/>
                </a:cubicBezTo>
                <a:lnTo>
                  <a:pt x="1891" y="7280"/>
                </a:lnTo>
                <a:cubicBezTo>
                  <a:pt x="1985" y="7217"/>
                  <a:pt x="2080" y="7091"/>
                  <a:pt x="2143" y="6997"/>
                </a:cubicBezTo>
                <a:cubicBezTo>
                  <a:pt x="2206" y="6934"/>
                  <a:pt x="2300" y="6839"/>
                  <a:pt x="2426" y="6776"/>
                </a:cubicBezTo>
                <a:close/>
                <a:moveTo>
                  <a:pt x="1576" y="7910"/>
                </a:moveTo>
                <a:lnTo>
                  <a:pt x="4222" y="10557"/>
                </a:lnTo>
                <a:cubicBezTo>
                  <a:pt x="4002" y="10620"/>
                  <a:pt x="3718" y="10714"/>
                  <a:pt x="3466" y="10777"/>
                </a:cubicBezTo>
                <a:lnTo>
                  <a:pt x="1355" y="8666"/>
                </a:lnTo>
                <a:cubicBezTo>
                  <a:pt x="1387" y="8414"/>
                  <a:pt x="1481" y="8162"/>
                  <a:pt x="1576" y="7910"/>
                </a:cubicBezTo>
                <a:close/>
                <a:moveTo>
                  <a:pt x="10602" y="0"/>
                </a:moveTo>
                <a:cubicBezTo>
                  <a:pt x="9383" y="0"/>
                  <a:pt x="7954" y="274"/>
                  <a:pt x="7089" y="1168"/>
                </a:cubicBezTo>
                <a:cubicBezTo>
                  <a:pt x="6207" y="2082"/>
                  <a:pt x="5923" y="3500"/>
                  <a:pt x="5923" y="4728"/>
                </a:cubicBezTo>
                <a:cubicBezTo>
                  <a:pt x="6238" y="4760"/>
                  <a:pt x="6459" y="4791"/>
                  <a:pt x="6522" y="4791"/>
                </a:cubicBezTo>
                <a:lnTo>
                  <a:pt x="6585" y="4791"/>
                </a:lnTo>
                <a:lnTo>
                  <a:pt x="6585" y="4130"/>
                </a:lnTo>
                <a:lnTo>
                  <a:pt x="7971" y="5516"/>
                </a:lnTo>
                <a:cubicBezTo>
                  <a:pt x="7751" y="5532"/>
                  <a:pt x="7540" y="5538"/>
                  <a:pt x="7348" y="5538"/>
                </a:cubicBezTo>
                <a:cubicBezTo>
                  <a:pt x="6772" y="5538"/>
                  <a:pt x="6364" y="5484"/>
                  <a:pt x="6364" y="5484"/>
                </a:cubicBezTo>
                <a:cubicBezTo>
                  <a:pt x="6314" y="5459"/>
                  <a:pt x="5810" y="5369"/>
                  <a:pt x="5121" y="5369"/>
                </a:cubicBezTo>
                <a:cubicBezTo>
                  <a:pt x="4077" y="5369"/>
                  <a:pt x="2606" y="5575"/>
                  <a:pt x="1639" y="6524"/>
                </a:cubicBezTo>
                <a:cubicBezTo>
                  <a:pt x="0" y="8162"/>
                  <a:pt x="536" y="11155"/>
                  <a:pt x="567" y="11250"/>
                </a:cubicBezTo>
                <a:cubicBezTo>
                  <a:pt x="599" y="11407"/>
                  <a:pt x="725" y="11533"/>
                  <a:pt x="914" y="11533"/>
                </a:cubicBezTo>
                <a:lnTo>
                  <a:pt x="1009" y="11533"/>
                </a:lnTo>
                <a:cubicBezTo>
                  <a:pt x="1198" y="11502"/>
                  <a:pt x="1324" y="11344"/>
                  <a:pt x="1261" y="11155"/>
                </a:cubicBezTo>
                <a:cubicBezTo>
                  <a:pt x="1261" y="11155"/>
                  <a:pt x="1166" y="10399"/>
                  <a:pt x="1229" y="9517"/>
                </a:cubicBezTo>
                <a:lnTo>
                  <a:pt x="1229" y="9517"/>
                </a:lnTo>
                <a:lnTo>
                  <a:pt x="2615" y="10903"/>
                </a:lnTo>
                <a:cubicBezTo>
                  <a:pt x="2447" y="10903"/>
                  <a:pt x="2293" y="10917"/>
                  <a:pt x="2153" y="10917"/>
                </a:cubicBezTo>
                <a:cubicBezTo>
                  <a:pt x="2083" y="10917"/>
                  <a:pt x="2017" y="10914"/>
                  <a:pt x="1954" y="10903"/>
                </a:cubicBezTo>
                <a:lnTo>
                  <a:pt x="1954" y="10966"/>
                </a:lnTo>
                <a:cubicBezTo>
                  <a:pt x="1985" y="11187"/>
                  <a:pt x="1954" y="11407"/>
                  <a:pt x="1859" y="11565"/>
                </a:cubicBezTo>
                <a:lnTo>
                  <a:pt x="2048" y="11565"/>
                </a:lnTo>
                <a:cubicBezTo>
                  <a:pt x="3277" y="11565"/>
                  <a:pt x="4695" y="11281"/>
                  <a:pt x="5577" y="10399"/>
                </a:cubicBezTo>
                <a:cubicBezTo>
                  <a:pt x="6427" y="9517"/>
                  <a:pt x="6742" y="8068"/>
                  <a:pt x="6742" y="6839"/>
                </a:cubicBezTo>
                <a:cubicBezTo>
                  <a:pt x="6396" y="6808"/>
                  <a:pt x="6144" y="6776"/>
                  <a:pt x="6112" y="6776"/>
                </a:cubicBezTo>
                <a:lnTo>
                  <a:pt x="6049" y="6776"/>
                </a:lnTo>
                <a:lnTo>
                  <a:pt x="6049" y="7438"/>
                </a:lnTo>
                <a:lnTo>
                  <a:pt x="4663" y="6051"/>
                </a:lnTo>
                <a:cubicBezTo>
                  <a:pt x="4876" y="6036"/>
                  <a:pt x="5083" y="6030"/>
                  <a:pt x="5273" y="6030"/>
                </a:cubicBezTo>
                <a:cubicBezTo>
                  <a:pt x="5845" y="6030"/>
                  <a:pt x="6270" y="6083"/>
                  <a:pt x="6270" y="6083"/>
                </a:cubicBezTo>
                <a:cubicBezTo>
                  <a:pt x="6301" y="6083"/>
                  <a:pt x="6837" y="6178"/>
                  <a:pt x="7499" y="6178"/>
                </a:cubicBezTo>
                <a:cubicBezTo>
                  <a:pt x="8727" y="6178"/>
                  <a:pt x="10145" y="5862"/>
                  <a:pt x="10996" y="4980"/>
                </a:cubicBezTo>
                <a:cubicBezTo>
                  <a:pt x="12602" y="3374"/>
                  <a:pt x="12098" y="381"/>
                  <a:pt x="12067" y="255"/>
                </a:cubicBezTo>
                <a:cubicBezTo>
                  <a:pt x="12035" y="160"/>
                  <a:pt x="11878" y="34"/>
                  <a:pt x="11657" y="34"/>
                </a:cubicBezTo>
                <a:cubicBezTo>
                  <a:pt x="11468" y="66"/>
                  <a:pt x="11342" y="223"/>
                  <a:pt x="11405" y="444"/>
                </a:cubicBezTo>
                <a:cubicBezTo>
                  <a:pt x="11405" y="444"/>
                  <a:pt x="11531" y="1168"/>
                  <a:pt x="11437" y="2050"/>
                </a:cubicBezTo>
                <a:lnTo>
                  <a:pt x="10050" y="664"/>
                </a:lnTo>
                <a:cubicBezTo>
                  <a:pt x="10218" y="664"/>
                  <a:pt x="10373" y="650"/>
                  <a:pt x="10513" y="650"/>
                </a:cubicBezTo>
                <a:cubicBezTo>
                  <a:pt x="10583" y="650"/>
                  <a:pt x="10649" y="654"/>
                  <a:pt x="10712" y="664"/>
                </a:cubicBezTo>
                <a:lnTo>
                  <a:pt x="10712" y="601"/>
                </a:lnTo>
                <a:cubicBezTo>
                  <a:pt x="10681" y="381"/>
                  <a:pt x="10712" y="160"/>
                  <a:pt x="10807" y="3"/>
                </a:cubicBezTo>
                <a:cubicBezTo>
                  <a:pt x="10739" y="1"/>
                  <a:pt x="10671" y="0"/>
                  <a:pt x="106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8373;p88">
            <a:extLst>
              <a:ext uri="{FF2B5EF4-FFF2-40B4-BE49-F238E27FC236}">
                <a16:creationId xmlns:a16="http://schemas.microsoft.com/office/drawing/2014/main" id="{4E9A7279-328D-46EC-B7EC-D816FFFD1D7C}"/>
              </a:ext>
            </a:extLst>
          </p:cNvPr>
          <p:cNvGrpSpPr/>
          <p:nvPr/>
        </p:nvGrpSpPr>
        <p:grpSpPr>
          <a:xfrm>
            <a:off x="1561280" y="1319641"/>
            <a:ext cx="298503" cy="335275"/>
            <a:chOff x="6264300" y="3809300"/>
            <a:chExt cx="423950" cy="476175"/>
          </a:xfrm>
          <a:solidFill>
            <a:schemeClr val="accent4"/>
          </a:solidFill>
        </p:grpSpPr>
        <p:sp>
          <p:nvSpPr>
            <p:cNvPr id="11" name="Google Shape;8374;p88">
              <a:extLst>
                <a:ext uri="{FF2B5EF4-FFF2-40B4-BE49-F238E27FC236}">
                  <a16:creationId xmlns:a16="http://schemas.microsoft.com/office/drawing/2014/main" id="{28A1C82C-B797-4B8F-8B17-4C9E2B5A3F06}"/>
                </a:ext>
              </a:extLst>
            </p:cNvPr>
            <p:cNvSpPr/>
            <p:nvPr/>
          </p:nvSpPr>
          <p:spPr>
            <a:xfrm>
              <a:off x="6346200" y="4002825"/>
              <a:ext cx="66950" cy="63225"/>
            </a:xfrm>
            <a:custGeom>
              <a:avLst/>
              <a:gdLst/>
              <a:ahLst/>
              <a:cxnLst/>
              <a:rect l="l" t="t" r="r" b="b"/>
              <a:pathLst>
                <a:path w="2678" h="2529" extrusionOk="0">
                  <a:moveTo>
                    <a:pt x="1365" y="1"/>
                  </a:moveTo>
                  <a:cubicBezTo>
                    <a:pt x="1058" y="1"/>
                    <a:pt x="751" y="118"/>
                    <a:pt x="516" y="351"/>
                  </a:cubicBezTo>
                  <a:cubicBezTo>
                    <a:pt x="272" y="598"/>
                    <a:pt x="88" y="992"/>
                    <a:pt x="46" y="1381"/>
                  </a:cubicBezTo>
                  <a:cubicBezTo>
                    <a:pt x="1" y="1757"/>
                    <a:pt x="88" y="2085"/>
                    <a:pt x="281" y="2281"/>
                  </a:cubicBezTo>
                  <a:cubicBezTo>
                    <a:pt x="454" y="2453"/>
                    <a:pt x="709" y="2528"/>
                    <a:pt x="985" y="2528"/>
                  </a:cubicBezTo>
                  <a:cubicBezTo>
                    <a:pt x="1425" y="2528"/>
                    <a:pt x="1917" y="2337"/>
                    <a:pt x="2211" y="2043"/>
                  </a:cubicBezTo>
                  <a:cubicBezTo>
                    <a:pt x="2678" y="1577"/>
                    <a:pt x="2678" y="818"/>
                    <a:pt x="2211" y="351"/>
                  </a:cubicBezTo>
                  <a:cubicBezTo>
                    <a:pt x="1978" y="118"/>
                    <a:pt x="1671" y="1"/>
                    <a:pt x="13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" name="Google Shape;8375;p88">
              <a:extLst>
                <a:ext uri="{FF2B5EF4-FFF2-40B4-BE49-F238E27FC236}">
                  <a16:creationId xmlns:a16="http://schemas.microsoft.com/office/drawing/2014/main" id="{0FC6829F-D296-4CC6-BCE7-FF7B451AD185}"/>
                </a:ext>
              </a:extLst>
            </p:cNvPr>
            <p:cNvSpPr/>
            <p:nvPr/>
          </p:nvSpPr>
          <p:spPr>
            <a:xfrm>
              <a:off x="6539375" y="4002825"/>
              <a:ext cx="66950" cy="63200"/>
            </a:xfrm>
            <a:custGeom>
              <a:avLst/>
              <a:gdLst/>
              <a:ahLst/>
              <a:cxnLst/>
              <a:rect l="l" t="t" r="r" b="b"/>
              <a:pathLst>
                <a:path w="2678" h="2528" extrusionOk="0">
                  <a:moveTo>
                    <a:pt x="1314" y="1"/>
                  </a:moveTo>
                  <a:cubicBezTo>
                    <a:pt x="1007" y="1"/>
                    <a:pt x="701" y="118"/>
                    <a:pt x="468" y="351"/>
                  </a:cubicBezTo>
                  <a:cubicBezTo>
                    <a:pt x="1" y="818"/>
                    <a:pt x="1" y="1577"/>
                    <a:pt x="468" y="2043"/>
                  </a:cubicBezTo>
                  <a:cubicBezTo>
                    <a:pt x="761" y="2337"/>
                    <a:pt x="1252" y="2528"/>
                    <a:pt x="1691" y="2528"/>
                  </a:cubicBezTo>
                  <a:cubicBezTo>
                    <a:pt x="1968" y="2528"/>
                    <a:pt x="2224" y="2452"/>
                    <a:pt x="2398" y="2278"/>
                  </a:cubicBezTo>
                  <a:cubicBezTo>
                    <a:pt x="2591" y="2085"/>
                    <a:pt x="2678" y="1757"/>
                    <a:pt x="2633" y="1381"/>
                  </a:cubicBezTo>
                  <a:cubicBezTo>
                    <a:pt x="2588" y="992"/>
                    <a:pt x="2407" y="598"/>
                    <a:pt x="2160" y="351"/>
                  </a:cubicBezTo>
                  <a:cubicBezTo>
                    <a:pt x="1927" y="118"/>
                    <a:pt x="1620" y="1"/>
                    <a:pt x="13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" name="Google Shape;8376;p88">
              <a:extLst>
                <a:ext uri="{FF2B5EF4-FFF2-40B4-BE49-F238E27FC236}">
                  <a16:creationId xmlns:a16="http://schemas.microsoft.com/office/drawing/2014/main" id="{977605A0-EA8C-4C7F-B721-76076B7D65E1}"/>
                </a:ext>
              </a:extLst>
            </p:cNvPr>
            <p:cNvSpPr/>
            <p:nvPr/>
          </p:nvSpPr>
          <p:spPr>
            <a:xfrm>
              <a:off x="6264300" y="3809300"/>
              <a:ext cx="423950" cy="476175"/>
            </a:xfrm>
            <a:custGeom>
              <a:avLst/>
              <a:gdLst/>
              <a:ahLst/>
              <a:cxnLst/>
              <a:rect l="l" t="t" r="r" b="b"/>
              <a:pathLst>
                <a:path w="16958" h="19047" extrusionOk="0">
                  <a:moveTo>
                    <a:pt x="4662" y="6571"/>
                  </a:moveTo>
                  <a:cubicBezTo>
                    <a:pt x="5263" y="6571"/>
                    <a:pt x="5864" y="6799"/>
                    <a:pt x="6324" y="7258"/>
                  </a:cubicBezTo>
                  <a:cubicBezTo>
                    <a:pt x="7249" y="8182"/>
                    <a:pt x="7240" y="9685"/>
                    <a:pt x="6303" y="10600"/>
                  </a:cubicBezTo>
                  <a:lnTo>
                    <a:pt x="6300" y="10600"/>
                  </a:lnTo>
                  <a:cubicBezTo>
                    <a:pt x="5791" y="11109"/>
                    <a:pt x="5014" y="11422"/>
                    <a:pt x="4268" y="11422"/>
                  </a:cubicBezTo>
                  <a:cubicBezTo>
                    <a:pt x="3705" y="11422"/>
                    <a:pt x="3154" y="11245"/>
                    <a:pt x="2744" y="10835"/>
                  </a:cubicBezTo>
                  <a:cubicBezTo>
                    <a:pt x="2301" y="10393"/>
                    <a:pt x="2094" y="9718"/>
                    <a:pt x="2181" y="8992"/>
                  </a:cubicBezTo>
                  <a:cubicBezTo>
                    <a:pt x="2256" y="8336"/>
                    <a:pt x="2548" y="7713"/>
                    <a:pt x="2982" y="7279"/>
                  </a:cubicBezTo>
                  <a:cubicBezTo>
                    <a:pt x="3442" y="6807"/>
                    <a:pt x="4052" y="6571"/>
                    <a:pt x="4662" y="6571"/>
                  </a:cubicBezTo>
                  <a:close/>
                  <a:moveTo>
                    <a:pt x="12317" y="6589"/>
                  </a:moveTo>
                  <a:cubicBezTo>
                    <a:pt x="12918" y="6589"/>
                    <a:pt x="13520" y="6818"/>
                    <a:pt x="13979" y="7276"/>
                  </a:cubicBezTo>
                  <a:cubicBezTo>
                    <a:pt x="14873" y="8173"/>
                    <a:pt x="15165" y="9884"/>
                    <a:pt x="14214" y="10835"/>
                  </a:cubicBezTo>
                  <a:cubicBezTo>
                    <a:pt x="13804" y="11245"/>
                    <a:pt x="13256" y="11422"/>
                    <a:pt x="12690" y="11422"/>
                  </a:cubicBezTo>
                  <a:cubicBezTo>
                    <a:pt x="11943" y="11422"/>
                    <a:pt x="11166" y="11109"/>
                    <a:pt x="10658" y="10600"/>
                  </a:cubicBezTo>
                  <a:cubicBezTo>
                    <a:pt x="9739" y="9682"/>
                    <a:pt x="9739" y="8194"/>
                    <a:pt x="10658" y="7276"/>
                  </a:cubicBezTo>
                  <a:cubicBezTo>
                    <a:pt x="11115" y="6818"/>
                    <a:pt x="11716" y="6589"/>
                    <a:pt x="12317" y="6589"/>
                  </a:cubicBezTo>
                  <a:close/>
                  <a:moveTo>
                    <a:pt x="8479" y="10841"/>
                  </a:moveTo>
                  <a:cubicBezTo>
                    <a:pt x="8669" y="10841"/>
                    <a:pt x="8858" y="10933"/>
                    <a:pt x="8971" y="11118"/>
                  </a:cubicBezTo>
                  <a:lnTo>
                    <a:pt x="10266" y="13238"/>
                  </a:lnTo>
                  <a:cubicBezTo>
                    <a:pt x="10435" y="13509"/>
                    <a:pt x="10347" y="13865"/>
                    <a:pt x="10076" y="14030"/>
                  </a:cubicBezTo>
                  <a:lnTo>
                    <a:pt x="10073" y="14030"/>
                  </a:lnTo>
                  <a:cubicBezTo>
                    <a:pt x="9980" y="14087"/>
                    <a:pt x="9877" y="14114"/>
                    <a:pt x="9775" y="14114"/>
                  </a:cubicBezTo>
                  <a:cubicBezTo>
                    <a:pt x="9582" y="14114"/>
                    <a:pt x="9393" y="14016"/>
                    <a:pt x="9284" y="13840"/>
                  </a:cubicBezTo>
                  <a:lnTo>
                    <a:pt x="8480" y="12522"/>
                  </a:lnTo>
                  <a:lnTo>
                    <a:pt x="7673" y="13840"/>
                  </a:lnTo>
                  <a:cubicBezTo>
                    <a:pt x="7565" y="14018"/>
                    <a:pt x="7376" y="14115"/>
                    <a:pt x="7182" y="14115"/>
                  </a:cubicBezTo>
                  <a:cubicBezTo>
                    <a:pt x="7079" y="14115"/>
                    <a:pt x="6975" y="14088"/>
                    <a:pt x="6881" y="14030"/>
                  </a:cubicBezTo>
                  <a:cubicBezTo>
                    <a:pt x="6610" y="13862"/>
                    <a:pt x="6526" y="13509"/>
                    <a:pt x="6692" y="13238"/>
                  </a:cubicBezTo>
                  <a:lnTo>
                    <a:pt x="7987" y="11118"/>
                  </a:lnTo>
                  <a:cubicBezTo>
                    <a:pt x="8100" y="10933"/>
                    <a:pt x="8289" y="10841"/>
                    <a:pt x="8479" y="10841"/>
                  </a:cubicBezTo>
                  <a:close/>
                  <a:moveTo>
                    <a:pt x="8474" y="1"/>
                  </a:moveTo>
                  <a:cubicBezTo>
                    <a:pt x="3801" y="1"/>
                    <a:pt x="1" y="3840"/>
                    <a:pt x="1" y="8553"/>
                  </a:cubicBezTo>
                  <a:lnTo>
                    <a:pt x="1" y="11856"/>
                  </a:lnTo>
                  <a:cubicBezTo>
                    <a:pt x="1" y="12883"/>
                    <a:pt x="449" y="13862"/>
                    <a:pt x="1229" y="14530"/>
                  </a:cubicBezTo>
                  <a:lnTo>
                    <a:pt x="2934" y="16000"/>
                  </a:lnTo>
                  <a:lnTo>
                    <a:pt x="2934" y="18472"/>
                  </a:lnTo>
                  <a:cubicBezTo>
                    <a:pt x="2934" y="18788"/>
                    <a:pt x="3193" y="19047"/>
                    <a:pt x="3512" y="19047"/>
                  </a:cubicBezTo>
                  <a:lnTo>
                    <a:pt x="5183" y="19047"/>
                  </a:lnTo>
                  <a:lnTo>
                    <a:pt x="5183" y="16536"/>
                  </a:lnTo>
                  <a:cubicBezTo>
                    <a:pt x="5192" y="16222"/>
                    <a:pt x="5448" y="15975"/>
                    <a:pt x="5761" y="15975"/>
                  </a:cubicBezTo>
                  <a:cubicBezTo>
                    <a:pt x="6071" y="15975"/>
                    <a:pt x="6327" y="16222"/>
                    <a:pt x="6336" y="16536"/>
                  </a:cubicBezTo>
                  <a:lnTo>
                    <a:pt x="6336" y="19047"/>
                  </a:lnTo>
                  <a:lnTo>
                    <a:pt x="7905" y="19047"/>
                  </a:lnTo>
                  <a:lnTo>
                    <a:pt x="7905" y="16536"/>
                  </a:lnTo>
                  <a:cubicBezTo>
                    <a:pt x="7905" y="16219"/>
                    <a:pt x="8161" y="15960"/>
                    <a:pt x="8480" y="15960"/>
                  </a:cubicBezTo>
                  <a:cubicBezTo>
                    <a:pt x="8797" y="15960"/>
                    <a:pt x="9056" y="16219"/>
                    <a:pt x="9056" y="16536"/>
                  </a:cubicBezTo>
                  <a:lnTo>
                    <a:pt x="9056" y="19047"/>
                  </a:lnTo>
                  <a:lnTo>
                    <a:pt x="10624" y="19047"/>
                  </a:lnTo>
                  <a:lnTo>
                    <a:pt x="10624" y="16536"/>
                  </a:lnTo>
                  <a:cubicBezTo>
                    <a:pt x="10630" y="16222"/>
                    <a:pt x="10886" y="15975"/>
                    <a:pt x="11200" y="15975"/>
                  </a:cubicBezTo>
                  <a:cubicBezTo>
                    <a:pt x="11513" y="15975"/>
                    <a:pt x="11766" y="16222"/>
                    <a:pt x="11775" y="16536"/>
                  </a:cubicBezTo>
                  <a:lnTo>
                    <a:pt x="11775" y="19047"/>
                  </a:lnTo>
                  <a:lnTo>
                    <a:pt x="13449" y="19047"/>
                  </a:lnTo>
                  <a:cubicBezTo>
                    <a:pt x="13765" y="19044"/>
                    <a:pt x="14024" y="18788"/>
                    <a:pt x="14024" y="18469"/>
                  </a:cubicBezTo>
                  <a:lnTo>
                    <a:pt x="14024" y="15997"/>
                  </a:lnTo>
                  <a:lnTo>
                    <a:pt x="15729" y="14530"/>
                  </a:lnTo>
                  <a:cubicBezTo>
                    <a:pt x="16508" y="13859"/>
                    <a:pt x="16957" y="12883"/>
                    <a:pt x="16957" y="11853"/>
                  </a:cubicBezTo>
                  <a:lnTo>
                    <a:pt x="16957" y="8462"/>
                  </a:lnTo>
                  <a:cubicBezTo>
                    <a:pt x="16948" y="3786"/>
                    <a:pt x="13154" y="1"/>
                    <a:pt x="84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9" name="Google Shape;8327;p88">
            <a:extLst>
              <a:ext uri="{FF2B5EF4-FFF2-40B4-BE49-F238E27FC236}">
                <a16:creationId xmlns:a16="http://schemas.microsoft.com/office/drawing/2014/main" id="{ACF2C977-6DA8-4DCA-B4D5-CC29B082BE8E}"/>
              </a:ext>
            </a:extLst>
          </p:cNvPr>
          <p:cNvGrpSpPr/>
          <p:nvPr/>
        </p:nvGrpSpPr>
        <p:grpSpPr>
          <a:xfrm>
            <a:off x="1556296" y="2450856"/>
            <a:ext cx="340256" cy="279669"/>
            <a:chOff x="6234950" y="3255925"/>
            <a:chExt cx="483250" cy="397200"/>
          </a:xfrm>
          <a:solidFill>
            <a:schemeClr val="accent4"/>
          </a:solidFill>
        </p:grpSpPr>
        <p:sp>
          <p:nvSpPr>
            <p:cNvPr id="20" name="Google Shape;8328;p88">
              <a:extLst>
                <a:ext uri="{FF2B5EF4-FFF2-40B4-BE49-F238E27FC236}">
                  <a16:creationId xmlns:a16="http://schemas.microsoft.com/office/drawing/2014/main" id="{D8528832-D2EE-43CB-8DA1-C1B759A4C170}"/>
                </a:ext>
              </a:extLst>
            </p:cNvPr>
            <p:cNvSpPr/>
            <p:nvPr/>
          </p:nvSpPr>
          <p:spPr>
            <a:xfrm>
              <a:off x="6444675" y="3255925"/>
              <a:ext cx="128300" cy="90200"/>
            </a:xfrm>
            <a:custGeom>
              <a:avLst/>
              <a:gdLst/>
              <a:ahLst/>
              <a:cxnLst/>
              <a:rect l="l" t="t" r="r" b="b"/>
              <a:pathLst>
                <a:path w="5132" h="3608" extrusionOk="0">
                  <a:moveTo>
                    <a:pt x="567" y="0"/>
                  </a:moveTo>
                  <a:cubicBezTo>
                    <a:pt x="254" y="0"/>
                    <a:pt x="1" y="253"/>
                    <a:pt x="1" y="563"/>
                  </a:cubicBezTo>
                  <a:cubicBezTo>
                    <a:pt x="7" y="1662"/>
                    <a:pt x="368" y="2731"/>
                    <a:pt x="1034" y="3608"/>
                  </a:cubicBezTo>
                  <a:cubicBezTo>
                    <a:pt x="2097" y="3138"/>
                    <a:pt x="3325" y="2864"/>
                    <a:pt x="5014" y="2864"/>
                  </a:cubicBezTo>
                  <a:cubicBezTo>
                    <a:pt x="5054" y="2864"/>
                    <a:pt x="5093" y="2873"/>
                    <a:pt x="5132" y="2873"/>
                  </a:cubicBezTo>
                  <a:cubicBezTo>
                    <a:pt x="4289" y="1117"/>
                    <a:pt x="2515" y="0"/>
                    <a:pt x="56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" name="Google Shape;8329;p88">
              <a:extLst>
                <a:ext uri="{FF2B5EF4-FFF2-40B4-BE49-F238E27FC236}">
                  <a16:creationId xmlns:a16="http://schemas.microsoft.com/office/drawing/2014/main" id="{C5910811-A003-43A5-BD36-F5D33E88EC85}"/>
                </a:ext>
              </a:extLst>
            </p:cNvPr>
            <p:cNvSpPr/>
            <p:nvPr/>
          </p:nvSpPr>
          <p:spPr>
            <a:xfrm>
              <a:off x="6444750" y="3563200"/>
              <a:ext cx="128225" cy="89925"/>
            </a:xfrm>
            <a:custGeom>
              <a:avLst/>
              <a:gdLst/>
              <a:ahLst/>
              <a:cxnLst/>
              <a:rect l="l" t="t" r="r" b="b"/>
              <a:pathLst>
                <a:path w="5129" h="3597" extrusionOk="0">
                  <a:moveTo>
                    <a:pt x="1022" y="1"/>
                  </a:moveTo>
                  <a:cubicBezTo>
                    <a:pt x="362" y="874"/>
                    <a:pt x="4" y="1937"/>
                    <a:pt x="1" y="3033"/>
                  </a:cubicBezTo>
                  <a:cubicBezTo>
                    <a:pt x="1" y="3343"/>
                    <a:pt x="251" y="3596"/>
                    <a:pt x="564" y="3596"/>
                  </a:cubicBezTo>
                  <a:cubicBezTo>
                    <a:pt x="2512" y="3596"/>
                    <a:pt x="4286" y="2479"/>
                    <a:pt x="5129" y="724"/>
                  </a:cubicBezTo>
                  <a:cubicBezTo>
                    <a:pt x="5093" y="724"/>
                    <a:pt x="5051" y="736"/>
                    <a:pt x="5011" y="736"/>
                  </a:cubicBezTo>
                  <a:cubicBezTo>
                    <a:pt x="3319" y="736"/>
                    <a:pt x="2088" y="462"/>
                    <a:pt x="10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" name="Google Shape;8330;p88">
              <a:extLst>
                <a:ext uri="{FF2B5EF4-FFF2-40B4-BE49-F238E27FC236}">
                  <a16:creationId xmlns:a16="http://schemas.microsoft.com/office/drawing/2014/main" id="{E70C2CAA-95E9-42E7-B217-1FD44EB0D61A}"/>
                </a:ext>
              </a:extLst>
            </p:cNvPr>
            <p:cNvSpPr/>
            <p:nvPr/>
          </p:nvSpPr>
          <p:spPr>
            <a:xfrm>
              <a:off x="6375350" y="3355650"/>
              <a:ext cx="244750" cy="197650"/>
            </a:xfrm>
            <a:custGeom>
              <a:avLst/>
              <a:gdLst/>
              <a:ahLst/>
              <a:cxnLst/>
              <a:rect l="l" t="t" r="r" b="b"/>
              <a:pathLst>
                <a:path w="9790" h="7906" extrusionOk="0">
                  <a:moveTo>
                    <a:pt x="6045" y="2610"/>
                  </a:moveTo>
                  <a:cubicBezTo>
                    <a:pt x="6190" y="2610"/>
                    <a:pt x="6335" y="2666"/>
                    <a:pt x="6444" y="2777"/>
                  </a:cubicBezTo>
                  <a:cubicBezTo>
                    <a:pt x="6664" y="2997"/>
                    <a:pt x="6664" y="3356"/>
                    <a:pt x="6444" y="3575"/>
                  </a:cubicBezTo>
                  <a:cubicBezTo>
                    <a:pt x="6225" y="3795"/>
                    <a:pt x="6225" y="4153"/>
                    <a:pt x="6444" y="4373"/>
                  </a:cubicBezTo>
                  <a:cubicBezTo>
                    <a:pt x="6664" y="4593"/>
                    <a:pt x="6664" y="4951"/>
                    <a:pt x="6444" y="5171"/>
                  </a:cubicBezTo>
                  <a:cubicBezTo>
                    <a:pt x="6335" y="5281"/>
                    <a:pt x="6190" y="5336"/>
                    <a:pt x="6045" y="5336"/>
                  </a:cubicBezTo>
                  <a:cubicBezTo>
                    <a:pt x="5901" y="5336"/>
                    <a:pt x="5756" y="5281"/>
                    <a:pt x="5646" y="5171"/>
                  </a:cubicBezTo>
                  <a:cubicBezTo>
                    <a:pt x="4984" y="4509"/>
                    <a:pt x="4984" y="3440"/>
                    <a:pt x="5646" y="2777"/>
                  </a:cubicBezTo>
                  <a:cubicBezTo>
                    <a:pt x="5756" y="2666"/>
                    <a:pt x="5901" y="2610"/>
                    <a:pt x="6045" y="2610"/>
                  </a:cubicBezTo>
                  <a:close/>
                  <a:moveTo>
                    <a:pt x="7787" y="1"/>
                  </a:moveTo>
                  <a:cubicBezTo>
                    <a:pt x="4463" y="1"/>
                    <a:pt x="3204" y="1064"/>
                    <a:pt x="919" y="2997"/>
                  </a:cubicBezTo>
                  <a:lnTo>
                    <a:pt x="271" y="3542"/>
                  </a:lnTo>
                  <a:cubicBezTo>
                    <a:pt x="0" y="3765"/>
                    <a:pt x="0" y="4181"/>
                    <a:pt x="271" y="4406"/>
                  </a:cubicBezTo>
                  <a:lnTo>
                    <a:pt x="856" y="4897"/>
                  </a:lnTo>
                  <a:cubicBezTo>
                    <a:pt x="3147" y="6837"/>
                    <a:pt x="4412" y="7906"/>
                    <a:pt x="7787" y="7906"/>
                  </a:cubicBezTo>
                  <a:cubicBezTo>
                    <a:pt x="8450" y="7902"/>
                    <a:pt x="9106" y="7788"/>
                    <a:pt x="9730" y="7574"/>
                  </a:cubicBezTo>
                  <a:cubicBezTo>
                    <a:pt x="8357" y="6951"/>
                    <a:pt x="7456" y="5602"/>
                    <a:pt x="7411" y="4093"/>
                  </a:cubicBezTo>
                  <a:cubicBezTo>
                    <a:pt x="7366" y="2588"/>
                    <a:pt x="8179" y="1184"/>
                    <a:pt x="9513" y="480"/>
                  </a:cubicBezTo>
                  <a:cubicBezTo>
                    <a:pt x="9603" y="432"/>
                    <a:pt x="9697" y="398"/>
                    <a:pt x="9790" y="356"/>
                  </a:cubicBezTo>
                  <a:cubicBezTo>
                    <a:pt x="9149" y="124"/>
                    <a:pt x="8471" y="4"/>
                    <a:pt x="77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" name="Google Shape;8331;p88">
              <a:extLst>
                <a:ext uri="{FF2B5EF4-FFF2-40B4-BE49-F238E27FC236}">
                  <a16:creationId xmlns:a16="http://schemas.microsoft.com/office/drawing/2014/main" id="{77F2A83E-A269-4E8A-B6B1-1F3235E31F40}"/>
                </a:ext>
              </a:extLst>
            </p:cNvPr>
            <p:cNvSpPr/>
            <p:nvPr/>
          </p:nvSpPr>
          <p:spPr>
            <a:xfrm>
              <a:off x="6587875" y="3385100"/>
              <a:ext cx="130325" cy="140500"/>
            </a:xfrm>
            <a:custGeom>
              <a:avLst/>
              <a:gdLst/>
              <a:ahLst/>
              <a:cxnLst/>
              <a:rect l="l" t="t" r="r" b="b"/>
              <a:pathLst>
                <a:path w="5213" h="5620" extrusionOk="0">
                  <a:moveTo>
                    <a:pt x="2343" y="1789"/>
                  </a:moveTo>
                  <a:cubicBezTo>
                    <a:pt x="2633" y="1789"/>
                    <a:pt x="2912" y="2015"/>
                    <a:pt x="2912" y="2355"/>
                  </a:cubicBezTo>
                  <a:cubicBezTo>
                    <a:pt x="2912" y="2665"/>
                    <a:pt x="2659" y="2918"/>
                    <a:pt x="2349" y="2918"/>
                  </a:cubicBezTo>
                  <a:cubicBezTo>
                    <a:pt x="1846" y="2918"/>
                    <a:pt x="1593" y="2310"/>
                    <a:pt x="1948" y="1955"/>
                  </a:cubicBezTo>
                  <a:cubicBezTo>
                    <a:pt x="2063" y="1840"/>
                    <a:pt x="2204" y="1789"/>
                    <a:pt x="2343" y="1789"/>
                  </a:cubicBezTo>
                  <a:close/>
                  <a:moveTo>
                    <a:pt x="2846" y="0"/>
                  </a:moveTo>
                  <a:cubicBezTo>
                    <a:pt x="2394" y="0"/>
                    <a:pt x="1947" y="85"/>
                    <a:pt x="1539" y="301"/>
                  </a:cubicBezTo>
                  <a:cubicBezTo>
                    <a:pt x="645" y="774"/>
                    <a:pt x="72" y="1687"/>
                    <a:pt x="36" y="2698"/>
                  </a:cubicBezTo>
                  <a:cubicBezTo>
                    <a:pt x="0" y="3707"/>
                    <a:pt x="506" y="4662"/>
                    <a:pt x="1367" y="5195"/>
                  </a:cubicBezTo>
                  <a:cubicBezTo>
                    <a:pt x="1792" y="5460"/>
                    <a:pt x="2280" y="5607"/>
                    <a:pt x="2782" y="5619"/>
                  </a:cubicBezTo>
                  <a:cubicBezTo>
                    <a:pt x="3752" y="4957"/>
                    <a:pt x="4550" y="4078"/>
                    <a:pt x="5119" y="3051"/>
                  </a:cubicBezTo>
                  <a:cubicBezTo>
                    <a:pt x="5213" y="2882"/>
                    <a:pt x="5213" y="2674"/>
                    <a:pt x="5119" y="2506"/>
                  </a:cubicBezTo>
                  <a:cubicBezTo>
                    <a:pt x="4568" y="1512"/>
                    <a:pt x="3797" y="654"/>
                    <a:pt x="2870" y="0"/>
                  </a:cubicBezTo>
                  <a:cubicBezTo>
                    <a:pt x="2862" y="0"/>
                    <a:pt x="2854" y="0"/>
                    <a:pt x="2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" name="Google Shape;8332;p88">
              <a:extLst>
                <a:ext uri="{FF2B5EF4-FFF2-40B4-BE49-F238E27FC236}">
                  <a16:creationId xmlns:a16="http://schemas.microsoft.com/office/drawing/2014/main" id="{E24F95C0-0913-48EF-A58D-5AA7C37BF679}"/>
                </a:ext>
              </a:extLst>
            </p:cNvPr>
            <p:cNvSpPr/>
            <p:nvPr/>
          </p:nvSpPr>
          <p:spPr>
            <a:xfrm>
              <a:off x="6234950" y="3469100"/>
              <a:ext cx="165050" cy="141200"/>
            </a:xfrm>
            <a:custGeom>
              <a:avLst/>
              <a:gdLst/>
              <a:ahLst/>
              <a:cxnLst/>
              <a:rect l="l" t="t" r="r" b="b"/>
              <a:pathLst>
                <a:path w="6602" h="5648" extrusionOk="0">
                  <a:moveTo>
                    <a:pt x="3990" y="1"/>
                  </a:moveTo>
                  <a:cubicBezTo>
                    <a:pt x="1807" y="1"/>
                    <a:pt x="0" y="1772"/>
                    <a:pt x="0" y="3955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96" y="5647"/>
                  </a:lnTo>
                  <a:cubicBezTo>
                    <a:pt x="4014" y="5647"/>
                    <a:pt x="5996" y="4075"/>
                    <a:pt x="6601" y="1943"/>
                  </a:cubicBezTo>
                  <a:cubicBezTo>
                    <a:pt x="6324" y="1717"/>
                    <a:pt x="6041" y="1476"/>
                    <a:pt x="5740" y="1223"/>
                  </a:cubicBezTo>
                  <a:lnTo>
                    <a:pt x="5481" y="1004"/>
                  </a:lnTo>
                  <a:lnTo>
                    <a:pt x="4391" y="2097"/>
                  </a:lnTo>
                  <a:cubicBezTo>
                    <a:pt x="4281" y="2203"/>
                    <a:pt x="4139" y="2255"/>
                    <a:pt x="3997" y="2255"/>
                  </a:cubicBezTo>
                  <a:cubicBezTo>
                    <a:pt x="3852" y="2255"/>
                    <a:pt x="3708" y="2200"/>
                    <a:pt x="3599" y="2091"/>
                  </a:cubicBezTo>
                  <a:cubicBezTo>
                    <a:pt x="3379" y="1871"/>
                    <a:pt x="3376" y="1519"/>
                    <a:pt x="3593" y="1299"/>
                  </a:cubicBezTo>
                  <a:lnTo>
                    <a:pt x="4611" y="278"/>
                  </a:lnTo>
                  <a:lnTo>
                    <a:pt x="428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" name="Google Shape;8333;p88">
              <a:extLst>
                <a:ext uri="{FF2B5EF4-FFF2-40B4-BE49-F238E27FC236}">
                  <a16:creationId xmlns:a16="http://schemas.microsoft.com/office/drawing/2014/main" id="{9E6A0594-9C77-4B9C-A30B-88BEFD84162B}"/>
                </a:ext>
              </a:extLst>
            </p:cNvPr>
            <p:cNvSpPr/>
            <p:nvPr/>
          </p:nvSpPr>
          <p:spPr>
            <a:xfrm>
              <a:off x="6234950" y="3299725"/>
              <a:ext cx="165050" cy="141175"/>
            </a:xfrm>
            <a:custGeom>
              <a:avLst/>
              <a:gdLst/>
              <a:ahLst/>
              <a:cxnLst/>
              <a:rect l="l" t="t" r="r" b="b"/>
              <a:pathLst>
                <a:path w="6602" h="5647" extrusionOk="0">
                  <a:moveTo>
                    <a:pt x="566" y="1"/>
                  </a:moveTo>
                  <a:cubicBezTo>
                    <a:pt x="253" y="1"/>
                    <a:pt x="3" y="254"/>
                    <a:pt x="3" y="567"/>
                  </a:cubicBezTo>
                  <a:lnTo>
                    <a:pt x="3" y="1699"/>
                  </a:lnTo>
                  <a:cubicBezTo>
                    <a:pt x="0" y="3879"/>
                    <a:pt x="1807" y="5647"/>
                    <a:pt x="3990" y="5647"/>
                  </a:cubicBezTo>
                  <a:lnTo>
                    <a:pt x="4285" y="5647"/>
                  </a:lnTo>
                  <a:lnTo>
                    <a:pt x="4611" y="5373"/>
                  </a:lnTo>
                  <a:lnTo>
                    <a:pt x="3593" y="4352"/>
                  </a:lnTo>
                  <a:cubicBezTo>
                    <a:pt x="3379" y="4132"/>
                    <a:pt x="3382" y="3780"/>
                    <a:pt x="3599" y="3563"/>
                  </a:cubicBezTo>
                  <a:cubicBezTo>
                    <a:pt x="3710" y="3451"/>
                    <a:pt x="3856" y="3396"/>
                    <a:pt x="4001" y="3396"/>
                  </a:cubicBezTo>
                  <a:cubicBezTo>
                    <a:pt x="4142" y="3396"/>
                    <a:pt x="4282" y="3448"/>
                    <a:pt x="4391" y="3554"/>
                  </a:cubicBezTo>
                  <a:lnTo>
                    <a:pt x="5481" y="4644"/>
                  </a:lnTo>
                  <a:lnTo>
                    <a:pt x="5809" y="4370"/>
                  </a:lnTo>
                  <a:cubicBezTo>
                    <a:pt x="6083" y="4138"/>
                    <a:pt x="6345" y="3918"/>
                    <a:pt x="6601" y="3704"/>
                  </a:cubicBezTo>
                  <a:cubicBezTo>
                    <a:pt x="5996" y="1575"/>
                    <a:pt x="4017" y="1"/>
                    <a:pt x="16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6" name="Google Shape;8669;p89">
            <a:extLst>
              <a:ext uri="{FF2B5EF4-FFF2-40B4-BE49-F238E27FC236}">
                <a16:creationId xmlns:a16="http://schemas.microsoft.com/office/drawing/2014/main" id="{045A6B9C-EE5F-47E3-B35D-5218D0EEC03C}"/>
              </a:ext>
            </a:extLst>
          </p:cNvPr>
          <p:cNvGrpSpPr/>
          <p:nvPr/>
        </p:nvGrpSpPr>
        <p:grpSpPr>
          <a:xfrm>
            <a:off x="1561280" y="2975103"/>
            <a:ext cx="289039" cy="352833"/>
            <a:chOff x="-24694925" y="3518700"/>
            <a:chExt cx="242625" cy="296175"/>
          </a:xfrm>
          <a:solidFill>
            <a:schemeClr val="accent4"/>
          </a:solidFill>
        </p:grpSpPr>
        <p:sp>
          <p:nvSpPr>
            <p:cNvPr id="27" name="Google Shape;8670;p89">
              <a:extLst>
                <a:ext uri="{FF2B5EF4-FFF2-40B4-BE49-F238E27FC236}">
                  <a16:creationId xmlns:a16="http://schemas.microsoft.com/office/drawing/2014/main" id="{F15F297D-415D-4697-9C2E-34E6894F894C}"/>
                </a:ext>
              </a:extLst>
            </p:cNvPr>
            <p:cNvSpPr/>
            <p:nvPr/>
          </p:nvSpPr>
          <p:spPr>
            <a:xfrm>
              <a:off x="-24694925" y="3572250"/>
              <a:ext cx="104000" cy="112650"/>
            </a:xfrm>
            <a:custGeom>
              <a:avLst/>
              <a:gdLst/>
              <a:ahLst/>
              <a:cxnLst/>
              <a:rect l="l" t="t" r="r" b="b"/>
              <a:pathLst>
                <a:path w="4160" h="4506" extrusionOk="0">
                  <a:moveTo>
                    <a:pt x="2080" y="1"/>
                  </a:moveTo>
                  <a:cubicBezTo>
                    <a:pt x="946" y="1"/>
                    <a:pt x="1" y="946"/>
                    <a:pt x="1" y="2080"/>
                  </a:cubicBezTo>
                  <a:lnTo>
                    <a:pt x="1" y="4506"/>
                  </a:lnTo>
                  <a:lnTo>
                    <a:pt x="4160" y="4506"/>
                  </a:lnTo>
                  <a:lnTo>
                    <a:pt x="4160" y="2080"/>
                  </a:lnTo>
                  <a:cubicBezTo>
                    <a:pt x="4160" y="946"/>
                    <a:pt x="3214" y="1"/>
                    <a:pt x="208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671;p89">
              <a:extLst>
                <a:ext uri="{FF2B5EF4-FFF2-40B4-BE49-F238E27FC236}">
                  <a16:creationId xmlns:a16="http://schemas.microsoft.com/office/drawing/2014/main" id="{5EB0E1F6-90AB-4C46-B9F9-E73659C6D655}"/>
                </a:ext>
              </a:extLst>
            </p:cNvPr>
            <p:cNvSpPr/>
            <p:nvPr/>
          </p:nvSpPr>
          <p:spPr>
            <a:xfrm>
              <a:off x="-24556300" y="3648650"/>
              <a:ext cx="104000" cy="113450"/>
            </a:xfrm>
            <a:custGeom>
              <a:avLst/>
              <a:gdLst/>
              <a:ahLst/>
              <a:cxnLst/>
              <a:rect l="l" t="t" r="r" b="b"/>
              <a:pathLst>
                <a:path w="4160" h="4538" extrusionOk="0">
                  <a:moveTo>
                    <a:pt x="1" y="1"/>
                  </a:moveTo>
                  <a:lnTo>
                    <a:pt x="1" y="2458"/>
                  </a:lnTo>
                  <a:cubicBezTo>
                    <a:pt x="1" y="3592"/>
                    <a:pt x="946" y="4537"/>
                    <a:pt x="2080" y="4537"/>
                  </a:cubicBezTo>
                  <a:cubicBezTo>
                    <a:pt x="3246" y="4537"/>
                    <a:pt x="4160" y="3592"/>
                    <a:pt x="4160" y="2458"/>
                  </a:cubicBezTo>
                  <a:lnTo>
                    <a:pt x="416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672;p89">
              <a:extLst>
                <a:ext uri="{FF2B5EF4-FFF2-40B4-BE49-F238E27FC236}">
                  <a16:creationId xmlns:a16="http://schemas.microsoft.com/office/drawing/2014/main" id="{852D2A15-73CD-41AE-BAD3-6C06FCC82ED8}"/>
                </a:ext>
              </a:extLst>
            </p:cNvPr>
            <p:cNvSpPr/>
            <p:nvPr/>
          </p:nvSpPr>
          <p:spPr>
            <a:xfrm>
              <a:off x="-24694925" y="3702200"/>
              <a:ext cx="104000" cy="112675"/>
            </a:xfrm>
            <a:custGeom>
              <a:avLst/>
              <a:gdLst/>
              <a:ahLst/>
              <a:cxnLst/>
              <a:rect l="l" t="t" r="r" b="b"/>
              <a:pathLst>
                <a:path w="4160" h="4507" extrusionOk="0">
                  <a:moveTo>
                    <a:pt x="1734" y="694"/>
                  </a:moveTo>
                  <a:cubicBezTo>
                    <a:pt x="1923" y="694"/>
                    <a:pt x="2080" y="852"/>
                    <a:pt x="2080" y="1041"/>
                  </a:cubicBezTo>
                  <a:lnTo>
                    <a:pt x="2080" y="2427"/>
                  </a:lnTo>
                  <a:cubicBezTo>
                    <a:pt x="2269" y="2427"/>
                    <a:pt x="2427" y="2584"/>
                    <a:pt x="2427" y="2773"/>
                  </a:cubicBezTo>
                  <a:cubicBezTo>
                    <a:pt x="2427" y="2962"/>
                    <a:pt x="2269" y="3120"/>
                    <a:pt x="2080" y="3120"/>
                  </a:cubicBezTo>
                  <a:cubicBezTo>
                    <a:pt x="1702" y="3120"/>
                    <a:pt x="1356" y="2805"/>
                    <a:pt x="1356" y="2427"/>
                  </a:cubicBezTo>
                  <a:lnTo>
                    <a:pt x="1356" y="1041"/>
                  </a:lnTo>
                  <a:cubicBezTo>
                    <a:pt x="1356" y="852"/>
                    <a:pt x="1513" y="694"/>
                    <a:pt x="1734" y="694"/>
                  </a:cubicBezTo>
                  <a:close/>
                  <a:moveTo>
                    <a:pt x="1" y="1"/>
                  </a:moveTo>
                  <a:lnTo>
                    <a:pt x="1" y="2427"/>
                  </a:lnTo>
                  <a:cubicBezTo>
                    <a:pt x="1" y="3561"/>
                    <a:pt x="946" y="4506"/>
                    <a:pt x="2080" y="4506"/>
                  </a:cubicBezTo>
                  <a:cubicBezTo>
                    <a:pt x="3214" y="4506"/>
                    <a:pt x="4160" y="3561"/>
                    <a:pt x="4160" y="2427"/>
                  </a:cubicBezTo>
                  <a:lnTo>
                    <a:pt x="416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673;p89">
              <a:extLst>
                <a:ext uri="{FF2B5EF4-FFF2-40B4-BE49-F238E27FC236}">
                  <a16:creationId xmlns:a16="http://schemas.microsoft.com/office/drawing/2014/main" id="{B7ADBF7F-83A4-44D6-B5A1-7AABA8A5BC98}"/>
                </a:ext>
              </a:extLst>
            </p:cNvPr>
            <p:cNvSpPr/>
            <p:nvPr/>
          </p:nvSpPr>
          <p:spPr>
            <a:xfrm>
              <a:off x="-24556300" y="3518700"/>
              <a:ext cx="104000" cy="113425"/>
            </a:xfrm>
            <a:custGeom>
              <a:avLst/>
              <a:gdLst/>
              <a:ahLst/>
              <a:cxnLst/>
              <a:rect l="l" t="t" r="r" b="b"/>
              <a:pathLst>
                <a:path w="4160" h="4537" extrusionOk="0">
                  <a:moveTo>
                    <a:pt x="2049" y="1387"/>
                  </a:moveTo>
                  <a:cubicBezTo>
                    <a:pt x="2427" y="1387"/>
                    <a:pt x="2742" y="1702"/>
                    <a:pt x="2742" y="2080"/>
                  </a:cubicBezTo>
                  <a:lnTo>
                    <a:pt x="2742" y="3466"/>
                  </a:lnTo>
                  <a:cubicBezTo>
                    <a:pt x="2742" y="3655"/>
                    <a:pt x="2584" y="3812"/>
                    <a:pt x="2395" y="3812"/>
                  </a:cubicBezTo>
                  <a:cubicBezTo>
                    <a:pt x="2206" y="3812"/>
                    <a:pt x="2049" y="3655"/>
                    <a:pt x="2049" y="3466"/>
                  </a:cubicBezTo>
                  <a:lnTo>
                    <a:pt x="2049" y="2080"/>
                  </a:lnTo>
                  <a:cubicBezTo>
                    <a:pt x="1860" y="2080"/>
                    <a:pt x="1702" y="1922"/>
                    <a:pt x="1702" y="1733"/>
                  </a:cubicBezTo>
                  <a:cubicBezTo>
                    <a:pt x="1702" y="1544"/>
                    <a:pt x="1860" y="1387"/>
                    <a:pt x="2049" y="1387"/>
                  </a:cubicBezTo>
                  <a:close/>
                  <a:moveTo>
                    <a:pt x="2080" y="0"/>
                  </a:moveTo>
                  <a:cubicBezTo>
                    <a:pt x="946" y="0"/>
                    <a:pt x="1" y="945"/>
                    <a:pt x="1" y="2080"/>
                  </a:cubicBezTo>
                  <a:lnTo>
                    <a:pt x="1" y="4537"/>
                  </a:lnTo>
                  <a:lnTo>
                    <a:pt x="4160" y="4537"/>
                  </a:lnTo>
                  <a:lnTo>
                    <a:pt x="4160" y="2080"/>
                  </a:lnTo>
                  <a:cubicBezTo>
                    <a:pt x="4160" y="945"/>
                    <a:pt x="3214" y="0"/>
                    <a:pt x="2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8368;p88">
            <a:extLst>
              <a:ext uri="{FF2B5EF4-FFF2-40B4-BE49-F238E27FC236}">
                <a16:creationId xmlns:a16="http://schemas.microsoft.com/office/drawing/2014/main" id="{8E9F0AE8-068A-40B4-BDD6-5F6E62437173}"/>
              </a:ext>
            </a:extLst>
          </p:cNvPr>
          <p:cNvGrpSpPr/>
          <p:nvPr/>
        </p:nvGrpSpPr>
        <p:grpSpPr>
          <a:xfrm>
            <a:off x="2448215" y="3696619"/>
            <a:ext cx="339253" cy="339253"/>
            <a:chOff x="5651375" y="3806450"/>
            <a:chExt cx="481825" cy="481825"/>
          </a:xfrm>
          <a:solidFill>
            <a:schemeClr val="bg2"/>
          </a:solidFill>
        </p:grpSpPr>
        <p:sp>
          <p:nvSpPr>
            <p:cNvPr id="32" name="Google Shape;8369;p88">
              <a:extLst>
                <a:ext uri="{FF2B5EF4-FFF2-40B4-BE49-F238E27FC236}">
                  <a16:creationId xmlns:a16="http://schemas.microsoft.com/office/drawing/2014/main" id="{DB443603-E544-46D2-B5A6-7039DF0A056B}"/>
                </a:ext>
              </a:extLst>
            </p:cNvPr>
            <p:cNvSpPr/>
            <p:nvPr/>
          </p:nvSpPr>
          <p:spPr>
            <a:xfrm>
              <a:off x="5793425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" name="Google Shape;8370;p88">
              <a:extLst>
                <a:ext uri="{FF2B5EF4-FFF2-40B4-BE49-F238E27FC236}">
                  <a16:creationId xmlns:a16="http://schemas.microsoft.com/office/drawing/2014/main" id="{A7958E61-3770-490D-87A6-1415C3549D4E}"/>
                </a:ext>
              </a:extLst>
            </p:cNvPr>
            <p:cNvSpPr/>
            <p:nvPr/>
          </p:nvSpPr>
          <p:spPr>
            <a:xfrm>
              <a:off x="5794475" y="4089725"/>
              <a:ext cx="195600" cy="84725"/>
            </a:xfrm>
            <a:custGeom>
              <a:avLst/>
              <a:gdLst/>
              <a:ahLst/>
              <a:cxnLst/>
              <a:rect l="l" t="t" r="r" b="b"/>
              <a:pathLst>
                <a:path w="7824" h="3389" extrusionOk="0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" name="Google Shape;8371;p88">
              <a:extLst>
                <a:ext uri="{FF2B5EF4-FFF2-40B4-BE49-F238E27FC236}">
                  <a16:creationId xmlns:a16="http://schemas.microsoft.com/office/drawing/2014/main" id="{EA066500-4B7A-4E3F-8073-0A1CA210E0D7}"/>
                </a:ext>
              </a:extLst>
            </p:cNvPr>
            <p:cNvSpPr/>
            <p:nvPr/>
          </p:nvSpPr>
          <p:spPr>
            <a:xfrm>
              <a:off x="5651375" y="3806450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" name="Google Shape;8372;p88">
              <a:extLst>
                <a:ext uri="{FF2B5EF4-FFF2-40B4-BE49-F238E27FC236}">
                  <a16:creationId xmlns:a16="http://schemas.microsoft.com/office/drawing/2014/main" id="{418F12A7-3DDD-4673-9054-D3F28511378C}"/>
                </a:ext>
              </a:extLst>
            </p:cNvPr>
            <p:cNvSpPr/>
            <p:nvPr/>
          </p:nvSpPr>
          <p:spPr>
            <a:xfrm>
              <a:off x="5962800" y="3976800"/>
              <a:ext cx="28250" cy="28275"/>
            </a:xfrm>
            <a:custGeom>
              <a:avLst/>
              <a:gdLst/>
              <a:ahLst/>
              <a:cxnLst/>
              <a:rect l="l" t="t" r="r" b="b"/>
              <a:pathLst>
                <a:path w="1130" h="1131" extrusionOk="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972ABC67-3B5F-4FEE-BDC9-94BDC315B4C1}"/>
              </a:ext>
            </a:extLst>
          </p:cNvPr>
          <p:cNvCxnSpPr/>
          <p:nvPr/>
        </p:nvCxnSpPr>
        <p:spPr>
          <a:xfrm>
            <a:off x="3005470" y="4035872"/>
            <a:ext cx="3274828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oogle Shape;9009;p90">
            <a:extLst>
              <a:ext uri="{FF2B5EF4-FFF2-40B4-BE49-F238E27FC236}">
                <a16:creationId xmlns:a16="http://schemas.microsoft.com/office/drawing/2014/main" id="{422B41C4-DEFB-4595-976A-16B6D5FDEC8B}"/>
              </a:ext>
            </a:extLst>
          </p:cNvPr>
          <p:cNvGrpSpPr/>
          <p:nvPr/>
        </p:nvGrpSpPr>
        <p:grpSpPr>
          <a:xfrm>
            <a:off x="3098666" y="4214097"/>
            <a:ext cx="370934" cy="367521"/>
            <a:chOff x="-63679950" y="4093450"/>
            <a:chExt cx="320600" cy="317650"/>
          </a:xfrm>
          <a:solidFill>
            <a:schemeClr val="tx2"/>
          </a:solidFill>
        </p:grpSpPr>
        <p:sp>
          <p:nvSpPr>
            <p:cNvPr id="40" name="Google Shape;9010;p90">
              <a:extLst>
                <a:ext uri="{FF2B5EF4-FFF2-40B4-BE49-F238E27FC236}">
                  <a16:creationId xmlns:a16="http://schemas.microsoft.com/office/drawing/2014/main" id="{FA50F7FF-14E5-45C5-B4AE-8903C7A6E2CE}"/>
                </a:ext>
              </a:extLst>
            </p:cNvPr>
            <p:cNvSpPr/>
            <p:nvPr/>
          </p:nvSpPr>
          <p:spPr>
            <a:xfrm>
              <a:off x="-63595650" y="4093450"/>
              <a:ext cx="236300" cy="230425"/>
            </a:xfrm>
            <a:custGeom>
              <a:avLst/>
              <a:gdLst/>
              <a:ahLst/>
              <a:cxnLst/>
              <a:rect l="l" t="t" r="r" b="b"/>
              <a:pathLst>
                <a:path w="9452" h="9217" extrusionOk="0">
                  <a:moveTo>
                    <a:pt x="3387" y="836"/>
                  </a:moveTo>
                  <a:cubicBezTo>
                    <a:pt x="3497" y="836"/>
                    <a:pt x="3607" y="875"/>
                    <a:pt x="3686" y="954"/>
                  </a:cubicBezTo>
                  <a:cubicBezTo>
                    <a:pt x="3844" y="1111"/>
                    <a:pt x="3844" y="1395"/>
                    <a:pt x="3686" y="1553"/>
                  </a:cubicBezTo>
                  <a:lnTo>
                    <a:pt x="1638" y="3600"/>
                  </a:lnTo>
                  <a:cubicBezTo>
                    <a:pt x="1560" y="3679"/>
                    <a:pt x="1449" y="3718"/>
                    <a:pt x="1339" y="3718"/>
                  </a:cubicBezTo>
                  <a:cubicBezTo>
                    <a:pt x="1229" y="3718"/>
                    <a:pt x="1118" y="3679"/>
                    <a:pt x="1040" y="3600"/>
                  </a:cubicBezTo>
                  <a:cubicBezTo>
                    <a:pt x="882" y="3443"/>
                    <a:pt x="882" y="3159"/>
                    <a:pt x="1040" y="3002"/>
                  </a:cubicBezTo>
                  <a:lnTo>
                    <a:pt x="3088" y="954"/>
                  </a:lnTo>
                  <a:cubicBezTo>
                    <a:pt x="3166" y="875"/>
                    <a:pt x="3277" y="836"/>
                    <a:pt x="3387" y="836"/>
                  </a:cubicBezTo>
                  <a:close/>
                  <a:moveTo>
                    <a:pt x="8081" y="5530"/>
                  </a:moveTo>
                  <a:cubicBezTo>
                    <a:pt x="8191" y="5530"/>
                    <a:pt x="8302" y="5569"/>
                    <a:pt x="8380" y="5648"/>
                  </a:cubicBezTo>
                  <a:cubicBezTo>
                    <a:pt x="8538" y="5806"/>
                    <a:pt x="8538" y="6089"/>
                    <a:pt x="8380" y="6247"/>
                  </a:cubicBezTo>
                  <a:lnTo>
                    <a:pt x="6333" y="8295"/>
                  </a:lnTo>
                  <a:cubicBezTo>
                    <a:pt x="6254" y="8358"/>
                    <a:pt x="6143" y="8389"/>
                    <a:pt x="6033" y="8389"/>
                  </a:cubicBezTo>
                  <a:cubicBezTo>
                    <a:pt x="5923" y="8389"/>
                    <a:pt x="5813" y="8358"/>
                    <a:pt x="5734" y="8295"/>
                  </a:cubicBezTo>
                  <a:cubicBezTo>
                    <a:pt x="5576" y="8137"/>
                    <a:pt x="5576" y="7853"/>
                    <a:pt x="5734" y="7696"/>
                  </a:cubicBezTo>
                  <a:lnTo>
                    <a:pt x="7782" y="5648"/>
                  </a:lnTo>
                  <a:cubicBezTo>
                    <a:pt x="7861" y="5569"/>
                    <a:pt x="7971" y="5530"/>
                    <a:pt x="8081" y="5530"/>
                  </a:cubicBezTo>
                  <a:close/>
                  <a:moveTo>
                    <a:pt x="3414" y="1"/>
                  </a:moveTo>
                  <a:cubicBezTo>
                    <a:pt x="3095" y="1"/>
                    <a:pt x="2772" y="119"/>
                    <a:pt x="2520" y="355"/>
                  </a:cubicBezTo>
                  <a:lnTo>
                    <a:pt x="473" y="2403"/>
                  </a:lnTo>
                  <a:cubicBezTo>
                    <a:pt x="0" y="2876"/>
                    <a:pt x="0" y="3663"/>
                    <a:pt x="473" y="4199"/>
                  </a:cubicBezTo>
                  <a:cubicBezTo>
                    <a:pt x="700" y="4406"/>
                    <a:pt x="1008" y="4544"/>
                    <a:pt x="1345" y="4544"/>
                  </a:cubicBezTo>
                  <a:cubicBezTo>
                    <a:pt x="1522" y="4544"/>
                    <a:pt x="1706" y="4506"/>
                    <a:pt x="1890" y="4419"/>
                  </a:cubicBezTo>
                  <a:lnTo>
                    <a:pt x="4915" y="7444"/>
                  </a:lnTo>
                  <a:cubicBezTo>
                    <a:pt x="4663" y="7980"/>
                    <a:pt x="4789" y="8515"/>
                    <a:pt x="5135" y="8862"/>
                  </a:cubicBezTo>
                  <a:cubicBezTo>
                    <a:pt x="5372" y="9098"/>
                    <a:pt x="5687" y="9216"/>
                    <a:pt x="6010" y="9216"/>
                  </a:cubicBezTo>
                  <a:cubicBezTo>
                    <a:pt x="6333" y="9216"/>
                    <a:pt x="6663" y="9098"/>
                    <a:pt x="6931" y="8862"/>
                  </a:cubicBezTo>
                  <a:lnTo>
                    <a:pt x="8979" y="6814"/>
                  </a:lnTo>
                  <a:cubicBezTo>
                    <a:pt x="9452" y="6341"/>
                    <a:pt x="9452" y="5554"/>
                    <a:pt x="8979" y="5050"/>
                  </a:cubicBezTo>
                  <a:cubicBezTo>
                    <a:pt x="8757" y="4828"/>
                    <a:pt x="8445" y="4696"/>
                    <a:pt x="8117" y="4696"/>
                  </a:cubicBezTo>
                  <a:cubicBezTo>
                    <a:pt x="7933" y="4696"/>
                    <a:pt x="7743" y="4738"/>
                    <a:pt x="7561" y="4829"/>
                  </a:cubicBezTo>
                  <a:lnTo>
                    <a:pt x="4505" y="1773"/>
                  </a:lnTo>
                  <a:cubicBezTo>
                    <a:pt x="4757" y="1269"/>
                    <a:pt x="4631" y="733"/>
                    <a:pt x="4285" y="355"/>
                  </a:cubicBezTo>
                  <a:cubicBezTo>
                    <a:pt x="4048" y="119"/>
                    <a:pt x="3733" y="1"/>
                    <a:pt x="34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011;p90">
              <a:extLst>
                <a:ext uri="{FF2B5EF4-FFF2-40B4-BE49-F238E27FC236}">
                  <a16:creationId xmlns:a16="http://schemas.microsoft.com/office/drawing/2014/main" id="{2B5BBC62-B1D8-4040-A876-9A6FDC5BB890}"/>
                </a:ext>
              </a:extLst>
            </p:cNvPr>
            <p:cNvSpPr/>
            <p:nvPr/>
          </p:nvSpPr>
          <p:spPr>
            <a:xfrm>
              <a:off x="-63679950" y="4233850"/>
              <a:ext cx="177250" cy="177250"/>
            </a:xfrm>
            <a:custGeom>
              <a:avLst/>
              <a:gdLst/>
              <a:ahLst/>
              <a:cxnLst/>
              <a:rect l="l" t="t" r="r" b="b"/>
              <a:pathLst>
                <a:path w="7090" h="7090" extrusionOk="0">
                  <a:moveTo>
                    <a:pt x="5325" y="1"/>
                  </a:moveTo>
                  <a:lnTo>
                    <a:pt x="4160" y="1166"/>
                  </a:lnTo>
                  <a:cubicBezTo>
                    <a:pt x="4081" y="1088"/>
                    <a:pt x="3971" y="1048"/>
                    <a:pt x="3860" y="1048"/>
                  </a:cubicBezTo>
                  <a:cubicBezTo>
                    <a:pt x="3750" y="1048"/>
                    <a:pt x="3640" y="1088"/>
                    <a:pt x="3561" y="1166"/>
                  </a:cubicBezTo>
                  <a:lnTo>
                    <a:pt x="474" y="4254"/>
                  </a:lnTo>
                  <a:cubicBezTo>
                    <a:pt x="159" y="4569"/>
                    <a:pt x="1" y="4947"/>
                    <a:pt x="1" y="5419"/>
                  </a:cubicBezTo>
                  <a:cubicBezTo>
                    <a:pt x="1" y="5861"/>
                    <a:pt x="159" y="6302"/>
                    <a:pt x="474" y="6617"/>
                  </a:cubicBezTo>
                  <a:cubicBezTo>
                    <a:pt x="789" y="6932"/>
                    <a:pt x="1214" y="7089"/>
                    <a:pt x="1639" y="7089"/>
                  </a:cubicBezTo>
                  <a:cubicBezTo>
                    <a:pt x="2065" y="7089"/>
                    <a:pt x="2490" y="6932"/>
                    <a:pt x="2805" y="6617"/>
                  </a:cubicBezTo>
                  <a:lnTo>
                    <a:pt x="5892" y="3529"/>
                  </a:lnTo>
                  <a:cubicBezTo>
                    <a:pt x="6081" y="3372"/>
                    <a:pt x="6081" y="3088"/>
                    <a:pt x="5924" y="2931"/>
                  </a:cubicBezTo>
                  <a:lnTo>
                    <a:pt x="7090" y="1765"/>
                  </a:lnTo>
                  <a:lnTo>
                    <a:pt x="532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012;p90">
              <a:extLst>
                <a:ext uri="{FF2B5EF4-FFF2-40B4-BE49-F238E27FC236}">
                  <a16:creationId xmlns:a16="http://schemas.microsoft.com/office/drawing/2014/main" id="{EDECD5A4-DD65-437A-A8AF-7176A5A4B3D9}"/>
                </a:ext>
              </a:extLst>
            </p:cNvPr>
            <p:cNvSpPr/>
            <p:nvPr/>
          </p:nvSpPr>
          <p:spPr>
            <a:xfrm>
              <a:off x="-63548400" y="4348850"/>
              <a:ext cx="185900" cy="62250"/>
            </a:xfrm>
            <a:custGeom>
              <a:avLst/>
              <a:gdLst/>
              <a:ahLst/>
              <a:cxnLst/>
              <a:rect l="l" t="t" r="r" b="b"/>
              <a:pathLst>
                <a:path w="7436" h="2490" extrusionOk="0">
                  <a:moveTo>
                    <a:pt x="2048" y="0"/>
                  </a:moveTo>
                  <a:cubicBezTo>
                    <a:pt x="1355" y="0"/>
                    <a:pt x="819" y="536"/>
                    <a:pt x="819" y="1229"/>
                  </a:cubicBezTo>
                  <a:lnTo>
                    <a:pt x="819" y="1639"/>
                  </a:lnTo>
                  <a:lnTo>
                    <a:pt x="410" y="1639"/>
                  </a:lnTo>
                  <a:cubicBezTo>
                    <a:pt x="189" y="1639"/>
                    <a:pt x="0" y="1859"/>
                    <a:pt x="0" y="2048"/>
                  </a:cubicBezTo>
                  <a:cubicBezTo>
                    <a:pt x="0" y="2269"/>
                    <a:pt x="189" y="2489"/>
                    <a:pt x="410" y="2489"/>
                  </a:cubicBezTo>
                  <a:lnTo>
                    <a:pt x="7026" y="2489"/>
                  </a:lnTo>
                  <a:cubicBezTo>
                    <a:pt x="7278" y="2489"/>
                    <a:pt x="7435" y="2269"/>
                    <a:pt x="7435" y="2048"/>
                  </a:cubicBezTo>
                  <a:cubicBezTo>
                    <a:pt x="7435" y="1859"/>
                    <a:pt x="7246" y="1639"/>
                    <a:pt x="6994" y="1639"/>
                  </a:cubicBezTo>
                  <a:lnTo>
                    <a:pt x="6616" y="1639"/>
                  </a:lnTo>
                  <a:lnTo>
                    <a:pt x="6616" y="1229"/>
                  </a:lnTo>
                  <a:cubicBezTo>
                    <a:pt x="6616" y="536"/>
                    <a:pt x="6049" y="0"/>
                    <a:pt x="53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7" name="Picture 4" descr="Don&amp;#39;t try this at home. . . or anywhere else! | Hydraulics &amp;amp; Pneumatics">
            <a:extLst>
              <a:ext uri="{FF2B5EF4-FFF2-40B4-BE49-F238E27FC236}">
                <a16:creationId xmlns:a16="http://schemas.microsoft.com/office/drawing/2014/main" id="{E24E45EC-0AB1-4431-BF40-66A300FE8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29" y="1512540"/>
            <a:ext cx="4117941" cy="228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0" descr="Not funny cried | Not Funny, Didn&amp;#39;t Laugh | Know Your Meme">
            <a:extLst>
              <a:ext uri="{FF2B5EF4-FFF2-40B4-BE49-F238E27FC236}">
                <a16:creationId xmlns:a16="http://schemas.microsoft.com/office/drawing/2014/main" id="{762C228B-EACF-4365-BEA1-0839DA2D8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738" y="2913491"/>
            <a:ext cx="2123234" cy="204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06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C5FF"/>
        </a:solidFill>
        <a:effectLst/>
      </p:bgPr>
    </p:bg>
    <p:spTree>
      <p:nvGrpSpPr>
        <p:cNvPr id="1" name="Shape 3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7" name="Google Shape;3157;p75"/>
          <p:cNvSpPr txBox="1">
            <a:spLocks noGrp="1"/>
          </p:cNvSpPr>
          <p:nvPr>
            <p:ph type="ctrTitle"/>
          </p:nvPr>
        </p:nvSpPr>
        <p:spPr>
          <a:xfrm>
            <a:off x="4572000" y="466725"/>
            <a:ext cx="3713100" cy="13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¡</a:t>
            </a:r>
            <a:r>
              <a:rPr lang="en" dirty="0">
                <a:solidFill>
                  <a:schemeClr val="bg2"/>
                </a:solidFill>
              </a:rPr>
              <a:t>Gracias</a:t>
            </a:r>
            <a:r>
              <a:rPr lang="en" dirty="0"/>
              <a:t>!</a:t>
            </a:r>
            <a:endParaRPr dirty="0"/>
          </a:p>
        </p:txBody>
      </p:sp>
      <p:sp>
        <p:nvSpPr>
          <p:cNvPr id="3158" name="Google Shape;3158;p75"/>
          <p:cNvSpPr txBox="1">
            <a:spLocks noGrp="1"/>
          </p:cNvSpPr>
          <p:nvPr>
            <p:ph type="subTitle" idx="1"/>
          </p:nvPr>
        </p:nvSpPr>
        <p:spPr>
          <a:xfrm>
            <a:off x="4463143" y="1769825"/>
            <a:ext cx="3821957" cy="12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s-ES" sz="2400" b="1" dirty="0">
                <a:solidFill>
                  <a:schemeClr val="bg2"/>
                </a:solidFill>
              </a:rPr>
              <a:t>¿Preguntas?</a:t>
            </a:r>
            <a:endParaRPr sz="2400" b="1" dirty="0">
              <a:solidFill>
                <a:schemeClr val="bg2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s-ES" sz="1800" dirty="0">
                <a:solidFill>
                  <a:srgbClr val="2B292E"/>
                </a:solidFill>
              </a:rPr>
              <a:t>marina.moro@alumnos.uc3m.es</a:t>
            </a:r>
            <a:endParaRPr sz="1800" dirty="0">
              <a:solidFill>
                <a:srgbClr val="2B292E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60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s-ES" sz="1800" dirty="0">
                <a:solidFill>
                  <a:srgbClr val="2B292E"/>
                </a:solidFill>
              </a:rPr>
              <a:t>linkedin.com/in/</a:t>
            </a:r>
            <a:r>
              <a:rPr lang="es-ES" sz="1800" dirty="0" err="1">
                <a:solidFill>
                  <a:srgbClr val="2B292E"/>
                </a:solidFill>
              </a:rPr>
              <a:t>marinamorolopez</a:t>
            </a:r>
            <a:endParaRPr sz="1800" dirty="0">
              <a:solidFill>
                <a:srgbClr val="2B292E"/>
              </a:solidFill>
            </a:endParaRPr>
          </a:p>
        </p:txBody>
      </p:sp>
      <p:grpSp>
        <p:nvGrpSpPr>
          <p:cNvPr id="3249" name="Google Shape;3249;p75"/>
          <p:cNvGrpSpPr/>
          <p:nvPr/>
        </p:nvGrpSpPr>
        <p:grpSpPr>
          <a:xfrm>
            <a:off x="115383" y="88889"/>
            <a:ext cx="2411415" cy="2456976"/>
            <a:chOff x="115383" y="88889"/>
            <a:chExt cx="2411415" cy="2456976"/>
          </a:xfrm>
        </p:grpSpPr>
        <p:sp>
          <p:nvSpPr>
            <p:cNvPr id="3250" name="Google Shape;3250;p75"/>
            <p:cNvSpPr/>
            <p:nvPr/>
          </p:nvSpPr>
          <p:spPr>
            <a:xfrm rot="-6254036">
              <a:off x="434370" y="1386196"/>
              <a:ext cx="284521" cy="651181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75"/>
            <p:cNvSpPr/>
            <p:nvPr/>
          </p:nvSpPr>
          <p:spPr>
            <a:xfrm rot="5584721">
              <a:off x="114523" y="1852199"/>
              <a:ext cx="240477" cy="238758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75"/>
            <p:cNvSpPr/>
            <p:nvPr/>
          </p:nvSpPr>
          <p:spPr>
            <a:xfrm rot="-8954150">
              <a:off x="624610" y="1674566"/>
              <a:ext cx="284518" cy="651212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75"/>
            <p:cNvSpPr/>
            <p:nvPr/>
          </p:nvSpPr>
          <p:spPr>
            <a:xfrm rot="2884587">
              <a:off x="588599" y="2306245"/>
              <a:ext cx="240480" cy="238760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75"/>
            <p:cNvSpPr/>
            <p:nvPr/>
          </p:nvSpPr>
          <p:spPr>
            <a:xfrm rot="8392807">
              <a:off x="1938296" y="346149"/>
              <a:ext cx="284522" cy="651226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75"/>
            <p:cNvSpPr/>
            <p:nvPr/>
          </p:nvSpPr>
          <p:spPr>
            <a:xfrm rot="-1368678">
              <a:off x="2331166" y="764963"/>
              <a:ext cx="161260" cy="160124"/>
            </a:xfrm>
            <a:custGeom>
              <a:avLst/>
              <a:gdLst/>
              <a:ahLst/>
              <a:cxnLst/>
              <a:rect l="l" t="t" r="r" b="b"/>
              <a:pathLst>
                <a:path w="7412" h="7359" extrusionOk="0">
                  <a:moveTo>
                    <a:pt x="3702" y="0"/>
                  </a:moveTo>
                  <a:cubicBezTo>
                    <a:pt x="3685" y="0"/>
                    <a:pt x="3668" y="1"/>
                    <a:pt x="3652" y="1"/>
                  </a:cubicBezTo>
                  <a:cubicBezTo>
                    <a:pt x="1623" y="28"/>
                    <a:pt x="0" y="1678"/>
                    <a:pt x="27" y="3734"/>
                  </a:cubicBezTo>
                  <a:cubicBezTo>
                    <a:pt x="54" y="5746"/>
                    <a:pt x="1704" y="7358"/>
                    <a:pt x="3710" y="7358"/>
                  </a:cubicBezTo>
                  <a:cubicBezTo>
                    <a:pt x="3727" y="7358"/>
                    <a:pt x="3743" y="7358"/>
                    <a:pt x="3760" y="7358"/>
                  </a:cubicBezTo>
                  <a:cubicBezTo>
                    <a:pt x="5789" y="7331"/>
                    <a:pt x="7412" y="5654"/>
                    <a:pt x="7385" y="3625"/>
                  </a:cubicBezTo>
                  <a:cubicBezTo>
                    <a:pt x="7358" y="1613"/>
                    <a:pt x="5708" y="0"/>
                    <a:pt x="3702" y="0"/>
                  </a:cubicBezTo>
                  <a:close/>
                </a:path>
              </a:pathLst>
            </a:custGeom>
            <a:solidFill>
              <a:srgbClr val="FF7C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75"/>
            <p:cNvSpPr/>
            <p:nvPr/>
          </p:nvSpPr>
          <p:spPr>
            <a:xfrm rot="2541214">
              <a:off x="375899" y="290031"/>
              <a:ext cx="284505" cy="651194"/>
            </a:xfrm>
            <a:custGeom>
              <a:avLst/>
              <a:gdLst/>
              <a:ahLst/>
              <a:cxnLst/>
              <a:rect l="l" t="t" r="r" b="b"/>
              <a:pathLst>
                <a:path w="9359" h="21419" extrusionOk="0">
                  <a:moveTo>
                    <a:pt x="666" y="0"/>
                  </a:moveTo>
                  <a:cubicBezTo>
                    <a:pt x="334" y="0"/>
                    <a:pt x="1" y="265"/>
                    <a:pt x="149" y="661"/>
                  </a:cubicBezTo>
                  <a:cubicBezTo>
                    <a:pt x="2637" y="7531"/>
                    <a:pt x="5667" y="14185"/>
                    <a:pt x="8155" y="21056"/>
                  </a:cubicBezTo>
                  <a:cubicBezTo>
                    <a:pt x="8251" y="21310"/>
                    <a:pt x="8470" y="21419"/>
                    <a:pt x="8687" y="21419"/>
                  </a:cubicBezTo>
                  <a:cubicBezTo>
                    <a:pt x="9025" y="21419"/>
                    <a:pt x="9359" y="21154"/>
                    <a:pt x="9210" y="20758"/>
                  </a:cubicBezTo>
                  <a:cubicBezTo>
                    <a:pt x="6722" y="13888"/>
                    <a:pt x="3692" y="7234"/>
                    <a:pt x="1177" y="363"/>
                  </a:cubicBezTo>
                  <a:cubicBezTo>
                    <a:pt x="1092" y="109"/>
                    <a:pt x="880" y="0"/>
                    <a:pt x="6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57" name="Google Shape;3257;p75"/>
            <p:cNvGrpSpPr/>
            <p:nvPr/>
          </p:nvGrpSpPr>
          <p:grpSpPr>
            <a:xfrm rot="-3943890">
              <a:off x="413745" y="559232"/>
              <a:ext cx="579901" cy="745140"/>
              <a:chOff x="234492" y="148127"/>
              <a:chExt cx="579920" cy="745164"/>
            </a:xfrm>
          </p:grpSpPr>
          <p:sp>
            <p:nvSpPr>
              <p:cNvPr id="3258" name="Google Shape;3258;p75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9" name="Google Shape;3259;p75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60" name="Google Shape;3260;p75"/>
            <p:cNvGrpSpPr/>
            <p:nvPr/>
          </p:nvGrpSpPr>
          <p:grpSpPr>
            <a:xfrm>
              <a:off x="304805" y="88889"/>
              <a:ext cx="2221993" cy="2222094"/>
              <a:chOff x="5" y="88889"/>
              <a:chExt cx="2221993" cy="2222094"/>
            </a:xfrm>
          </p:grpSpPr>
          <p:sp>
            <p:nvSpPr>
              <p:cNvPr id="3261" name="Google Shape;3261;p75"/>
              <p:cNvSpPr/>
              <p:nvPr/>
            </p:nvSpPr>
            <p:spPr>
              <a:xfrm rot="9702664">
                <a:off x="434883" y="213883"/>
                <a:ext cx="284520" cy="651219"/>
              </a:xfrm>
              <a:custGeom>
                <a:avLst/>
                <a:gdLst/>
                <a:ahLst/>
                <a:cxnLst/>
                <a:rect l="l" t="t" r="r" b="b"/>
                <a:pathLst>
                  <a:path w="9359" h="21419" extrusionOk="0">
                    <a:moveTo>
                      <a:pt x="666" y="0"/>
                    </a:moveTo>
                    <a:cubicBezTo>
                      <a:pt x="334" y="0"/>
                      <a:pt x="1" y="265"/>
                      <a:pt x="149" y="661"/>
                    </a:cubicBezTo>
                    <a:cubicBezTo>
                      <a:pt x="2637" y="7531"/>
                      <a:pt x="5667" y="14185"/>
                      <a:pt x="8155" y="21056"/>
                    </a:cubicBezTo>
                    <a:cubicBezTo>
                      <a:pt x="8251" y="21310"/>
                      <a:pt x="8470" y="21419"/>
                      <a:pt x="8687" y="21419"/>
                    </a:cubicBezTo>
                    <a:cubicBezTo>
                      <a:pt x="9025" y="21419"/>
                      <a:pt x="9359" y="21154"/>
                      <a:pt x="9210" y="20758"/>
                    </a:cubicBezTo>
                    <a:cubicBezTo>
                      <a:pt x="6722" y="13888"/>
                      <a:pt x="3692" y="7234"/>
                      <a:pt x="1177" y="363"/>
                    </a:cubicBezTo>
                    <a:cubicBezTo>
                      <a:pt x="1092" y="109"/>
                      <a:pt x="880" y="0"/>
                      <a:pt x="66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2" name="Google Shape;3262;p75"/>
              <p:cNvSpPr/>
              <p:nvPr/>
            </p:nvSpPr>
            <p:spPr>
              <a:xfrm rot="2700279">
                <a:off x="267482" y="181696"/>
                <a:ext cx="161255" cy="160115"/>
              </a:xfrm>
              <a:custGeom>
                <a:avLst/>
                <a:gdLst/>
                <a:ahLst/>
                <a:cxnLst/>
                <a:rect l="l" t="t" r="r" b="b"/>
                <a:pathLst>
                  <a:path w="7412" h="7359" extrusionOk="0">
                    <a:moveTo>
                      <a:pt x="3702" y="0"/>
                    </a:moveTo>
                    <a:cubicBezTo>
                      <a:pt x="3685" y="0"/>
                      <a:pt x="3668" y="1"/>
                      <a:pt x="3652" y="1"/>
                    </a:cubicBezTo>
                    <a:cubicBezTo>
                      <a:pt x="1623" y="28"/>
                      <a:pt x="0" y="1678"/>
                      <a:pt x="27" y="3734"/>
                    </a:cubicBezTo>
                    <a:cubicBezTo>
                      <a:pt x="54" y="5746"/>
                      <a:pt x="1704" y="7358"/>
                      <a:pt x="3710" y="7358"/>
                    </a:cubicBezTo>
                    <a:cubicBezTo>
                      <a:pt x="3727" y="7358"/>
                      <a:pt x="3743" y="7358"/>
                      <a:pt x="3760" y="7358"/>
                    </a:cubicBezTo>
                    <a:cubicBezTo>
                      <a:pt x="5789" y="7331"/>
                      <a:pt x="7412" y="5654"/>
                      <a:pt x="7385" y="3625"/>
                    </a:cubicBezTo>
                    <a:cubicBezTo>
                      <a:pt x="7358" y="1613"/>
                      <a:pt x="5708" y="0"/>
                      <a:pt x="37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63" name="Google Shape;3263;p75"/>
              <p:cNvGrpSpPr/>
              <p:nvPr/>
            </p:nvGrpSpPr>
            <p:grpSpPr>
              <a:xfrm rot="2700200">
                <a:off x="494323" y="245393"/>
                <a:ext cx="1233357" cy="1909086"/>
                <a:chOff x="2374700" y="799657"/>
                <a:chExt cx="1014265" cy="1569866"/>
              </a:xfrm>
            </p:grpSpPr>
            <p:sp>
              <p:nvSpPr>
                <p:cNvPr id="3264" name="Google Shape;3264;p75"/>
                <p:cNvSpPr/>
                <p:nvPr/>
              </p:nvSpPr>
              <p:spPr>
                <a:xfrm>
                  <a:off x="2450775" y="1537550"/>
                  <a:ext cx="233975" cy="53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59" h="21419" extrusionOk="0">
                      <a:moveTo>
                        <a:pt x="666" y="0"/>
                      </a:moveTo>
                      <a:cubicBezTo>
                        <a:pt x="334" y="0"/>
                        <a:pt x="1" y="265"/>
                        <a:pt x="149" y="661"/>
                      </a:cubicBezTo>
                      <a:cubicBezTo>
                        <a:pt x="2637" y="7531"/>
                        <a:pt x="5667" y="14185"/>
                        <a:pt x="8155" y="21056"/>
                      </a:cubicBezTo>
                      <a:cubicBezTo>
                        <a:pt x="8251" y="21310"/>
                        <a:pt x="8470" y="21419"/>
                        <a:pt x="8687" y="21419"/>
                      </a:cubicBezTo>
                      <a:cubicBezTo>
                        <a:pt x="9025" y="21419"/>
                        <a:pt x="9359" y="21154"/>
                        <a:pt x="9210" y="20758"/>
                      </a:cubicBezTo>
                      <a:cubicBezTo>
                        <a:pt x="6722" y="13888"/>
                        <a:pt x="3692" y="7234"/>
                        <a:pt x="1177" y="363"/>
                      </a:cubicBezTo>
                      <a:cubicBezTo>
                        <a:pt x="1092" y="109"/>
                        <a:pt x="880" y="0"/>
                        <a:pt x="66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5" name="Google Shape;3265;p75"/>
                <p:cNvSpPr/>
                <p:nvPr/>
              </p:nvSpPr>
              <p:spPr>
                <a:xfrm>
                  <a:off x="2450150" y="1109250"/>
                  <a:ext cx="198025" cy="454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21" h="18165" extrusionOk="0">
                      <a:moveTo>
                        <a:pt x="7266" y="1"/>
                      </a:moveTo>
                      <a:cubicBezTo>
                        <a:pt x="7044" y="1"/>
                        <a:pt x="6817" y="113"/>
                        <a:pt x="6720" y="373"/>
                      </a:cubicBezTo>
                      <a:lnTo>
                        <a:pt x="147" y="17522"/>
                      </a:lnTo>
                      <a:cubicBezTo>
                        <a:pt x="1" y="17912"/>
                        <a:pt x="322" y="18165"/>
                        <a:pt x="655" y="18165"/>
                      </a:cubicBezTo>
                      <a:cubicBezTo>
                        <a:pt x="877" y="18165"/>
                        <a:pt x="1104" y="18052"/>
                        <a:pt x="1202" y="17793"/>
                      </a:cubicBezTo>
                      <a:lnTo>
                        <a:pt x="7775" y="644"/>
                      </a:lnTo>
                      <a:cubicBezTo>
                        <a:pt x="7921" y="254"/>
                        <a:pt x="7599" y="1"/>
                        <a:pt x="726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6" name="Google Shape;3266;p75"/>
                <p:cNvSpPr/>
                <p:nvPr/>
              </p:nvSpPr>
              <p:spPr>
                <a:xfrm>
                  <a:off x="2449975" y="1511450"/>
                  <a:ext cx="623075" cy="52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23" h="2111" extrusionOk="0">
                      <a:moveTo>
                        <a:pt x="24252" y="0"/>
                      </a:moveTo>
                      <a:cubicBezTo>
                        <a:pt x="24244" y="0"/>
                        <a:pt x="24236" y="0"/>
                        <a:pt x="24228" y="1"/>
                      </a:cubicBezTo>
                      <a:lnTo>
                        <a:pt x="695" y="1028"/>
                      </a:lnTo>
                      <a:cubicBezTo>
                        <a:pt x="0" y="1055"/>
                        <a:pt x="18" y="2111"/>
                        <a:pt x="670" y="2111"/>
                      </a:cubicBezTo>
                      <a:cubicBezTo>
                        <a:pt x="678" y="2111"/>
                        <a:pt x="687" y="2111"/>
                        <a:pt x="695" y="2110"/>
                      </a:cubicBezTo>
                      <a:lnTo>
                        <a:pt x="24228" y="1083"/>
                      </a:lnTo>
                      <a:cubicBezTo>
                        <a:pt x="24922" y="1056"/>
                        <a:pt x="24904" y="0"/>
                        <a:pt x="242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7" name="Google Shape;3267;p75"/>
                <p:cNvSpPr/>
                <p:nvPr/>
              </p:nvSpPr>
              <p:spPr>
                <a:xfrm>
                  <a:off x="2374700" y="1458700"/>
                  <a:ext cx="185300" cy="183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2" h="7359" extrusionOk="0">
                      <a:moveTo>
                        <a:pt x="3702" y="0"/>
                      </a:moveTo>
                      <a:cubicBezTo>
                        <a:pt x="3685" y="0"/>
                        <a:pt x="3668" y="1"/>
                        <a:pt x="3652" y="1"/>
                      </a:cubicBezTo>
                      <a:cubicBezTo>
                        <a:pt x="1623" y="28"/>
                        <a:pt x="0" y="1678"/>
                        <a:pt x="27" y="3734"/>
                      </a:cubicBezTo>
                      <a:cubicBezTo>
                        <a:pt x="54" y="5746"/>
                        <a:pt x="1704" y="7358"/>
                        <a:pt x="3710" y="7358"/>
                      </a:cubicBezTo>
                      <a:cubicBezTo>
                        <a:pt x="3727" y="7358"/>
                        <a:pt x="3743" y="7358"/>
                        <a:pt x="3760" y="7358"/>
                      </a:cubicBezTo>
                      <a:cubicBezTo>
                        <a:pt x="5789" y="7331"/>
                        <a:pt x="7412" y="5654"/>
                        <a:pt x="7385" y="3625"/>
                      </a:cubicBezTo>
                      <a:cubicBezTo>
                        <a:pt x="7358" y="1613"/>
                        <a:pt x="5708" y="0"/>
                        <a:pt x="3702" y="0"/>
                      </a:cubicBezTo>
                      <a:close/>
                    </a:path>
                  </a:pathLst>
                </a:custGeom>
                <a:solidFill>
                  <a:srgbClr val="FF7C6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8" name="Google Shape;3268;p75"/>
                <p:cNvSpPr/>
                <p:nvPr/>
              </p:nvSpPr>
              <p:spPr>
                <a:xfrm>
                  <a:off x="2551171" y="1944221"/>
                  <a:ext cx="427731" cy="4253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0" extrusionOk="0">
                      <a:moveTo>
                        <a:pt x="4649" y="1"/>
                      </a:moveTo>
                      <a:cubicBezTo>
                        <a:pt x="4633" y="1"/>
                        <a:pt x="4616" y="1"/>
                        <a:pt x="4599" y="1"/>
                      </a:cubicBezTo>
                      <a:cubicBezTo>
                        <a:pt x="2030" y="28"/>
                        <a:pt x="1" y="2138"/>
                        <a:pt x="28" y="4708"/>
                      </a:cubicBezTo>
                      <a:cubicBezTo>
                        <a:pt x="55" y="7260"/>
                        <a:pt x="2137" y="9279"/>
                        <a:pt x="4684" y="9279"/>
                      </a:cubicBezTo>
                      <a:cubicBezTo>
                        <a:pt x="4701" y="9279"/>
                        <a:pt x="4718" y="9279"/>
                        <a:pt x="4735" y="9279"/>
                      </a:cubicBezTo>
                      <a:cubicBezTo>
                        <a:pt x="7304" y="9252"/>
                        <a:pt x="9333" y="7142"/>
                        <a:pt x="9306" y="4572"/>
                      </a:cubicBezTo>
                      <a:cubicBezTo>
                        <a:pt x="9279" y="2046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rgbClr val="FA9E8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9" name="Google Shape;3269;p75"/>
                <p:cNvSpPr/>
                <p:nvPr/>
              </p:nvSpPr>
              <p:spPr>
                <a:xfrm>
                  <a:off x="2958060" y="1320699"/>
                  <a:ext cx="430905" cy="4285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3" h="9281" extrusionOk="0">
                      <a:moveTo>
                        <a:pt x="4649" y="1"/>
                      </a:moveTo>
                      <a:cubicBezTo>
                        <a:pt x="4632" y="1"/>
                        <a:pt x="4615" y="1"/>
                        <a:pt x="4598" y="1"/>
                      </a:cubicBezTo>
                      <a:cubicBezTo>
                        <a:pt x="2029" y="55"/>
                        <a:pt x="0" y="2165"/>
                        <a:pt x="27" y="4708"/>
                      </a:cubicBezTo>
                      <a:cubicBezTo>
                        <a:pt x="54" y="7244"/>
                        <a:pt x="2110" y="9280"/>
                        <a:pt x="4635" y="9280"/>
                      </a:cubicBezTo>
                      <a:cubicBezTo>
                        <a:pt x="4668" y="9280"/>
                        <a:pt x="4701" y="9280"/>
                        <a:pt x="4734" y="9279"/>
                      </a:cubicBezTo>
                      <a:cubicBezTo>
                        <a:pt x="7303" y="9252"/>
                        <a:pt x="9332" y="7142"/>
                        <a:pt x="9305" y="4600"/>
                      </a:cubicBezTo>
                      <a:cubicBezTo>
                        <a:pt x="9278" y="2047"/>
                        <a:pt x="7196" y="1"/>
                        <a:pt x="4649" y="1"/>
                      </a:cubicBezTo>
                      <a:close/>
                    </a:path>
                  </a:pathLst>
                </a:custGeom>
                <a:solidFill>
                  <a:srgbClr val="788BF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0" name="Google Shape;3270;p75"/>
                <p:cNvSpPr/>
                <p:nvPr/>
              </p:nvSpPr>
              <p:spPr>
                <a:xfrm>
                  <a:off x="2463240" y="799657"/>
                  <a:ext cx="431775" cy="427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6" h="5222" extrusionOk="0">
                      <a:moveTo>
                        <a:pt x="2647" y="0"/>
                      </a:moveTo>
                      <a:cubicBezTo>
                        <a:pt x="2630" y="0"/>
                        <a:pt x="2614" y="0"/>
                        <a:pt x="2598" y="1"/>
                      </a:cubicBezTo>
                      <a:cubicBezTo>
                        <a:pt x="1137" y="28"/>
                        <a:pt x="1" y="1191"/>
                        <a:pt x="1" y="2651"/>
                      </a:cubicBezTo>
                      <a:cubicBezTo>
                        <a:pt x="28" y="4069"/>
                        <a:pt x="1191" y="5221"/>
                        <a:pt x="2629" y="5221"/>
                      </a:cubicBezTo>
                      <a:cubicBezTo>
                        <a:pt x="2646" y="5221"/>
                        <a:pt x="2662" y="5221"/>
                        <a:pt x="2679" y="5221"/>
                      </a:cubicBezTo>
                      <a:cubicBezTo>
                        <a:pt x="4112" y="5221"/>
                        <a:pt x="5276" y="4031"/>
                        <a:pt x="5249" y="2570"/>
                      </a:cubicBezTo>
                      <a:cubicBezTo>
                        <a:pt x="5222" y="1153"/>
                        <a:pt x="4058" y="0"/>
                        <a:pt x="2647" y="0"/>
                      </a:cubicBezTo>
                      <a:close/>
                    </a:path>
                  </a:pathLst>
                </a:custGeom>
                <a:solidFill>
                  <a:srgbClr val="E54E5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37ABEC84-9C4F-4020-8178-724B7F5A22E6}"/>
              </a:ext>
            </a:extLst>
          </p:cNvPr>
          <p:cNvSpPr/>
          <p:nvPr/>
        </p:nvSpPr>
        <p:spPr>
          <a:xfrm>
            <a:off x="4775200" y="3207657"/>
            <a:ext cx="3509900" cy="684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2" name="Google Shape;10929;p94">
            <a:extLst>
              <a:ext uri="{FF2B5EF4-FFF2-40B4-BE49-F238E27FC236}">
                <a16:creationId xmlns:a16="http://schemas.microsoft.com/office/drawing/2014/main" id="{F70BA725-8314-4B45-A2A0-49A954736A4F}"/>
              </a:ext>
            </a:extLst>
          </p:cNvPr>
          <p:cNvGrpSpPr>
            <a:grpSpLocks noChangeAspect="1"/>
          </p:cNvGrpSpPr>
          <p:nvPr/>
        </p:nvGrpSpPr>
        <p:grpSpPr>
          <a:xfrm>
            <a:off x="4476168" y="2422498"/>
            <a:ext cx="306655" cy="216000"/>
            <a:chOff x="-1199300" y="3279250"/>
            <a:chExt cx="293025" cy="206400"/>
          </a:xfrm>
          <a:solidFill>
            <a:schemeClr val="bg2"/>
          </a:solidFill>
        </p:grpSpPr>
        <p:sp>
          <p:nvSpPr>
            <p:cNvPr id="123" name="Google Shape;10930;p94">
              <a:extLst>
                <a:ext uri="{FF2B5EF4-FFF2-40B4-BE49-F238E27FC236}">
                  <a16:creationId xmlns:a16="http://schemas.microsoft.com/office/drawing/2014/main" id="{3DDA7B69-035E-4BF4-A9F0-716A7EF0893B}"/>
                </a:ext>
              </a:extLst>
            </p:cNvPr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0931;p94">
              <a:extLst>
                <a:ext uri="{FF2B5EF4-FFF2-40B4-BE49-F238E27FC236}">
                  <a16:creationId xmlns:a16="http://schemas.microsoft.com/office/drawing/2014/main" id="{435978F1-7FF6-4DDA-BB53-86715FAA8405}"/>
                </a:ext>
              </a:extLst>
            </p:cNvPr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0932;p94">
              <a:extLst>
                <a:ext uri="{FF2B5EF4-FFF2-40B4-BE49-F238E27FC236}">
                  <a16:creationId xmlns:a16="http://schemas.microsoft.com/office/drawing/2014/main" id="{56EAC30C-3D95-448F-97A1-4963BBCDD61E}"/>
                </a:ext>
              </a:extLst>
            </p:cNvPr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0933;p94">
              <a:extLst>
                <a:ext uri="{FF2B5EF4-FFF2-40B4-BE49-F238E27FC236}">
                  <a16:creationId xmlns:a16="http://schemas.microsoft.com/office/drawing/2014/main" id="{94632A75-93A7-4AF3-8F63-836E3DA089CB}"/>
                </a:ext>
              </a:extLst>
            </p:cNvPr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1164;p94">
            <a:extLst>
              <a:ext uri="{FF2B5EF4-FFF2-40B4-BE49-F238E27FC236}">
                <a16:creationId xmlns:a16="http://schemas.microsoft.com/office/drawing/2014/main" id="{FE688C90-DA04-4C63-BC37-BC321836DE7E}"/>
              </a:ext>
            </a:extLst>
          </p:cNvPr>
          <p:cNvSpPr/>
          <p:nvPr/>
        </p:nvSpPr>
        <p:spPr>
          <a:xfrm>
            <a:off x="4259690" y="2727353"/>
            <a:ext cx="288000" cy="288000"/>
          </a:xfrm>
          <a:custGeom>
            <a:avLst/>
            <a:gdLst/>
            <a:ahLst/>
            <a:cxnLst/>
            <a:rect l="l" t="t" r="r" b="b"/>
            <a:pathLst>
              <a:path w="19065" h="19065" extrusionOk="0">
                <a:moveTo>
                  <a:pt x="4506" y="2271"/>
                </a:moveTo>
                <a:cubicBezTo>
                  <a:pt x="5429" y="2271"/>
                  <a:pt x="6181" y="3023"/>
                  <a:pt x="6181" y="3947"/>
                </a:cubicBezTo>
                <a:cubicBezTo>
                  <a:pt x="6181" y="4872"/>
                  <a:pt x="5429" y="5622"/>
                  <a:pt x="4506" y="5622"/>
                </a:cubicBezTo>
                <a:cubicBezTo>
                  <a:pt x="3583" y="5622"/>
                  <a:pt x="2831" y="4872"/>
                  <a:pt x="2831" y="3947"/>
                </a:cubicBezTo>
                <a:cubicBezTo>
                  <a:pt x="2831" y="3023"/>
                  <a:pt x="3583" y="2271"/>
                  <a:pt x="4506" y="2271"/>
                </a:cubicBezTo>
                <a:close/>
                <a:moveTo>
                  <a:pt x="5622" y="6740"/>
                </a:moveTo>
                <a:cubicBezTo>
                  <a:pt x="5932" y="6740"/>
                  <a:pt x="6181" y="6989"/>
                  <a:pt x="6181" y="7299"/>
                </a:cubicBezTo>
                <a:lnTo>
                  <a:pt x="6181" y="16234"/>
                </a:lnTo>
                <a:cubicBezTo>
                  <a:pt x="6181" y="16544"/>
                  <a:pt x="5932" y="16793"/>
                  <a:pt x="5622" y="16793"/>
                </a:cubicBezTo>
                <a:lnTo>
                  <a:pt x="3388" y="16793"/>
                </a:lnTo>
                <a:cubicBezTo>
                  <a:pt x="3080" y="16793"/>
                  <a:pt x="2831" y="16544"/>
                  <a:pt x="2831" y="16234"/>
                </a:cubicBezTo>
                <a:lnTo>
                  <a:pt x="2831" y="7299"/>
                </a:lnTo>
                <a:cubicBezTo>
                  <a:pt x="2831" y="6989"/>
                  <a:pt x="3080" y="6740"/>
                  <a:pt x="3388" y="6740"/>
                </a:cubicBezTo>
                <a:close/>
                <a:moveTo>
                  <a:pt x="12596" y="6721"/>
                </a:moveTo>
                <a:cubicBezTo>
                  <a:pt x="12811" y="6721"/>
                  <a:pt x="13027" y="6739"/>
                  <a:pt x="13241" y="6774"/>
                </a:cubicBezTo>
                <a:cubicBezTo>
                  <a:pt x="15058" y="7069"/>
                  <a:pt x="16235" y="8557"/>
                  <a:pt x="16235" y="10223"/>
                </a:cubicBezTo>
                <a:lnTo>
                  <a:pt x="16235" y="16234"/>
                </a:lnTo>
                <a:cubicBezTo>
                  <a:pt x="16235" y="16544"/>
                  <a:pt x="15985" y="16793"/>
                  <a:pt x="15676" y="16793"/>
                </a:cubicBezTo>
                <a:lnTo>
                  <a:pt x="13441" y="16793"/>
                </a:lnTo>
                <a:cubicBezTo>
                  <a:pt x="13133" y="16793"/>
                  <a:pt x="12884" y="16544"/>
                  <a:pt x="12884" y="16234"/>
                </a:cubicBezTo>
                <a:lnTo>
                  <a:pt x="12884" y="11209"/>
                </a:lnTo>
                <a:cubicBezTo>
                  <a:pt x="12884" y="10593"/>
                  <a:pt x="12382" y="10091"/>
                  <a:pt x="11766" y="10091"/>
                </a:cubicBezTo>
                <a:cubicBezTo>
                  <a:pt x="11150" y="10091"/>
                  <a:pt x="10650" y="10593"/>
                  <a:pt x="10650" y="11209"/>
                </a:cubicBezTo>
                <a:lnTo>
                  <a:pt x="10650" y="16234"/>
                </a:lnTo>
                <a:cubicBezTo>
                  <a:pt x="10650" y="16544"/>
                  <a:pt x="10399" y="16793"/>
                  <a:pt x="10091" y="16793"/>
                </a:cubicBezTo>
                <a:lnTo>
                  <a:pt x="7857" y="16793"/>
                </a:lnTo>
                <a:cubicBezTo>
                  <a:pt x="7547" y="16793"/>
                  <a:pt x="7298" y="16544"/>
                  <a:pt x="7298" y="16234"/>
                </a:cubicBezTo>
                <a:lnTo>
                  <a:pt x="7298" y="7299"/>
                </a:lnTo>
                <a:cubicBezTo>
                  <a:pt x="7298" y="6989"/>
                  <a:pt x="7547" y="6740"/>
                  <a:pt x="7857" y="6740"/>
                </a:cubicBezTo>
                <a:lnTo>
                  <a:pt x="10091" y="6740"/>
                </a:lnTo>
                <a:cubicBezTo>
                  <a:pt x="10377" y="6740"/>
                  <a:pt x="10613" y="6956"/>
                  <a:pt x="10644" y="7234"/>
                </a:cubicBezTo>
                <a:cubicBezTo>
                  <a:pt x="11219" y="6901"/>
                  <a:pt x="11901" y="6721"/>
                  <a:pt x="12596" y="6721"/>
                </a:cubicBezTo>
                <a:close/>
                <a:moveTo>
                  <a:pt x="2831" y="0"/>
                </a:moveTo>
                <a:cubicBezTo>
                  <a:pt x="1290" y="0"/>
                  <a:pt x="0" y="1290"/>
                  <a:pt x="0" y="2831"/>
                </a:cubicBezTo>
                <a:lnTo>
                  <a:pt x="0" y="16234"/>
                </a:lnTo>
                <a:cubicBezTo>
                  <a:pt x="0" y="17775"/>
                  <a:pt x="1290" y="19065"/>
                  <a:pt x="2831" y="19065"/>
                </a:cubicBezTo>
                <a:lnTo>
                  <a:pt x="16235" y="19065"/>
                </a:lnTo>
                <a:cubicBezTo>
                  <a:pt x="17774" y="19065"/>
                  <a:pt x="19065" y="17775"/>
                  <a:pt x="19065" y="16234"/>
                </a:cubicBezTo>
                <a:lnTo>
                  <a:pt x="19065" y="2831"/>
                </a:lnTo>
                <a:cubicBezTo>
                  <a:pt x="19065" y="1290"/>
                  <a:pt x="17774" y="0"/>
                  <a:pt x="16235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" name="Google Shape;2686;p63">
            <a:extLst>
              <a:ext uri="{FF2B5EF4-FFF2-40B4-BE49-F238E27FC236}">
                <a16:creationId xmlns:a16="http://schemas.microsoft.com/office/drawing/2014/main" id="{3A5AE46A-31BC-4B70-9D32-4AB7C40787B3}"/>
              </a:ext>
            </a:extLst>
          </p:cNvPr>
          <p:cNvGrpSpPr/>
          <p:nvPr/>
        </p:nvGrpSpPr>
        <p:grpSpPr>
          <a:xfrm>
            <a:off x="1478827" y="1427669"/>
            <a:ext cx="2886980" cy="3715776"/>
            <a:chOff x="-1786000" y="1197113"/>
            <a:chExt cx="2117175" cy="2724975"/>
          </a:xfrm>
        </p:grpSpPr>
        <p:sp>
          <p:nvSpPr>
            <p:cNvPr id="87" name="Google Shape;2687;p63">
              <a:extLst>
                <a:ext uri="{FF2B5EF4-FFF2-40B4-BE49-F238E27FC236}">
                  <a16:creationId xmlns:a16="http://schemas.microsoft.com/office/drawing/2014/main" id="{DB86E377-7D99-4498-BB72-222243FC6481}"/>
                </a:ext>
              </a:extLst>
            </p:cNvPr>
            <p:cNvSpPr/>
            <p:nvPr/>
          </p:nvSpPr>
          <p:spPr>
            <a:xfrm>
              <a:off x="-1379750" y="1217638"/>
              <a:ext cx="1333050" cy="1585650"/>
            </a:xfrm>
            <a:custGeom>
              <a:avLst/>
              <a:gdLst/>
              <a:ahLst/>
              <a:cxnLst/>
              <a:rect l="l" t="t" r="r" b="b"/>
              <a:pathLst>
                <a:path w="53322" h="63426" extrusionOk="0">
                  <a:moveTo>
                    <a:pt x="26661" y="0"/>
                  </a:moveTo>
                  <a:cubicBezTo>
                    <a:pt x="23319" y="0"/>
                    <a:pt x="19978" y="94"/>
                    <a:pt x="19358" y="280"/>
                  </a:cubicBezTo>
                  <a:cubicBezTo>
                    <a:pt x="18178" y="624"/>
                    <a:pt x="17013" y="1042"/>
                    <a:pt x="15878" y="1520"/>
                  </a:cubicBezTo>
                  <a:cubicBezTo>
                    <a:pt x="13816" y="2386"/>
                    <a:pt x="11860" y="3611"/>
                    <a:pt x="10486" y="5403"/>
                  </a:cubicBezTo>
                  <a:cubicBezTo>
                    <a:pt x="9829" y="6255"/>
                    <a:pt x="9336" y="7241"/>
                    <a:pt x="9067" y="8286"/>
                  </a:cubicBezTo>
                  <a:cubicBezTo>
                    <a:pt x="8753" y="9496"/>
                    <a:pt x="8738" y="10750"/>
                    <a:pt x="8723" y="12005"/>
                  </a:cubicBezTo>
                  <a:cubicBezTo>
                    <a:pt x="8694" y="13200"/>
                    <a:pt x="8619" y="14395"/>
                    <a:pt x="8469" y="15575"/>
                  </a:cubicBezTo>
                  <a:lnTo>
                    <a:pt x="8469" y="15605"/>
                  </a:lnTo>
                  <a:cubicBezTo>
                    <a:pt x="7573" y="18218"/>
                    <a:pt x="5662" y="20309"/>
                    <a:pt x="3959" y="22415"/>
                  </a:cubicBezTo>
                  <a:cubicBezTo>
                    <a:pt x="2301" y="24462"/>
                    <a:pt x="703" y="26747"/>
                    <a:pt x="344" y="29420"/>
                  </a:cubicBezTo>
                  <a:cubicBezTo>
                    <a:pt x="1" y="31885"/>
                    <a:pt x="1016" y="34215"/>
                    <a:pt x="1943" y="36440"/>
                  </a:cubicBezTo>
                  <a:cubicBezTo>
                    <a:pt x="2839" y="38561"/>
                    <a:pt x="3809" y="40891"/>
                    <a:pt x="3182" y="43221"/>
                  </a:cubicBezTo>
                  <a:cubicBezTo>
                    <a:pt x="2854" y="44446"/>
                    <a:pt x="2137" y="45506"/>
                    <a:pt x="1569" y="46626"/>
                  </a:cubicBezTo>
                  <a:cubicBezTo>
                    <a:pt x="1002" y="47747"/>
                    <a:pt x="598" y="48927"/>
                    <a:pt x="763" y="50211"/>
                  </a:cubicBezTo>
                  <a:cubicBezTo>
                    <a:pt x="1091" y="52780"/>
                    <a:pt x="3033" y="54901"/>
                    <a:pt x="4945" y="56499"/>
                  </a:cubicBezTo>
                  <a:cubicBezTo>
                    <a:pt x="6856" y="58082"/>
                    <a:pt x="9082" y="59292"/>
                    <a:pt x="11382" y="60248"/>
                  </a:cubicBezTo>
                  <a:cubicBezTo>
                    <a:pt x="13727" y="61234"/>
                    <a:pt x="16161" y="61980"/>
                    <a:pt x="18596" y="62697"/>
                  </a:cubicBezTo>
                  <a:cubicBezTo>
                    <a:pt x="19732" y="63031"/>
                    <a:pt x="20899" y="63426"/>
                    <a:pt x="22097" y="63426"/>
                  </a:cubicBezTo>
                  <a:cubicBezTo>
                    <a:pt x="22347" y="63426"/>
                    <a:pt x="22599" y="63408"/>
                    <a:pt x="22853" y="63369"/>
                  </a:cubicBezTo>
                  <a:cubicBezTo>
                    <a:pt x="23973" y="63190"/>
                    <a:pt x="24929" y="62533"/>
                    <a:pt x="25646" y="61652"/>
                  </a:cubicBezTo>
                  <a:cubicBezTo>
                    <a:pt x="26064" y="61114"/>
                    <a:pt x="26407" y="60532"/>
                    <a:pt x="26661" y="59904"/>
                  </a:cubicBezTo>
                  <a:cubicBezTo>
                    <a:pt x="26930" y="60532"/>
                    <a:pt x="27274" y="61114"/>
                    <a:pt x="27692" y="61652"/>
                  </a:cubicBezTo>
                  <a:cubicBezTo>
                    <a:pt x="28409" y="62533"/>
                    <a:pt x="29365" y="63190"/>
                    <a:pt x="30485" y="63369"/>
                  </a:cubicBezTo>
                  <a:cubicBezTo>
                    <a:pt x="30736" y="63408"/>
                    <a:pt x="30986" y="63426"/>
                    <a:pt x="31236" y="63426"/>
                  </a:cubicBezTo>
                  <a:cubicBezTo>
                    <a:pt x="32428" y="63426"/>
                    <a:pt x="33605" y="63031"/>
                    <a:pt x="34742" y="62697"/>
                  </a:cubicBezTo>
                  <a:cubicBezTo>
                    <a:pt x="37176" y="61980"/>
                    <a:pt x="39611" y="61234"/>
                    <a:pt x="41956" y="60248"/>
                  </a:cubicBezTo>
                  <a:cubicBezTo>
                    <a:pt x="44256" y="59292"/>
                    <a:pt x="46466" y="58082"/>
                    <a:pt x="48393" y="56499"/>
                  </a:cubicBezTo>
                  <a:cubicBezTo>
                    <a:pt x="50305" y="54901"/>
                    <a:pt x="52246" y="52780"/>
                    <a:pt x="52575" y="50211"/>
                  </a:cubicBezTo>
                  <a:cubicBezTo>
                    <a:pt x="52724" y="48927"/>
                    <a:pt x="52336" y="47747"/>
                    <a:pt x="51768" y="46626"/>
                  </a:cubicBezTo>
                  <a:cubicBezTo>
                    <a:pt x="51201" y="45506"/>
                    <a:pt x="50469" y="44446"/>
                    <a:pt x="50140" y="43221"/>
                  </a:cubicBezTo>
                  <a:cubicBezTo>
                    <a:pt x="49513" y="40891"/>
                    <a:pt x="50499" y="38561"/>
                    <a:pt x="51380" y="36440"/>
                  </a:cubicBezTo>
                  <a:cubicBezTo>
                    <a:pt x="52306" y="34215"/>
                    <a:pt x="53322" y="31885"/>
                    <a:pt x="52993" y="29420"/>
                  </a:cubicBezTo>
                  <a:cubicBezTo>
                    <a:pt x="52620" y="26747"/>
                    <a:pt x="51022" y="24462"/>
                    <a:pt x="49379" y="22415"/>
                  </a:cubicBezTo>
                  <a:cubicBezTo>
                    <a:pt x="47661" y="20309"/>
                    <a:pt x="45764" y="18233"/>
                    <a:pt x="44868" y="15605"/>
                  </a:cubicBezTo>
                  <a:lnTo>
                    <a:pt x="44853" y="15575"/>
                  </a:lnTo>
                  <a:cubicBezTo>
                    <a:pt x="44719" y="14395"/>
                    <a:pt x="44629" y="13200"/>
                    <a:pt x="44614" y="12005"/>
                  </a:cubicBezTo>
                  <a:cubicBezTo>
                    <a:pt x="44584" y="10750"/>
                    <a:pt x="44584" y="9496"/>
                    <a:pt x="44271" y="8286"/>
                  </a:cubicBezTo>
                  <a:cubicBezTo>
                    <a:pt x="43987" y="7241"/>
                    <a:pt x="43509" y="6255"/>
                    <a:pt x="42837" y="5403"/>
                  </a:cubicBezTo>
                  <a:cubicBezTo>
                    <a:pt x="41463" y="3611"/>
                    <a:pt x="39506" y="2386"/>
                    <a:pt x="37460" y="1520"/>
                  </a:cubicBezTo>
                  <a:cubicBezTo>
                    <a:pt x="36310" y="1042"/>
                    <a:pt x="35145" y="624"/>
                    <a:pt x="33965" y="280"/>
                  </a:cubicBezTo>
                  <a:cubicBezTo>
                    <a:pt x="33345" y="94"/>
                    <a:pt x="30003" y="0"/>
                    <a:pt x="266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2692;p63">
              <a:extLst>
                <a:ext uri="{FF2B5EF4-FFF2-40B4-BE49-F238E27FC236}">
                  <a16:creationId xmlns:a16="http://schemas.microsoft.com/office/drawing/2014/main" id="{1A500BA5-BC26-4CA0-AFAF-D1DB43DDDE68}"/>
                </a:ext>
              </a:extLst>
            </p:cNvPr>
            <p:cNvSpPr/>
            <p:nvPr/>
          </p:nvSpPr>
          <p:spPr>
            <a:xfrm>
              <a:off x="-855875" y="2014363"/>
              <a:ext cx="252075" cy="466775"/>
            </a:xfrm>
            <a:custGeom>
              <a:avLst/>
              <a:gdLst/>
              <a:ahLst/>
              <a:cxnLst/>
              <a:rect l="l" t="t" r="r" b="b"/>
              <a:pathLst>
                <a:path w="10083" h="18671" extrusionOk="0">
                  <a:moveTo>
                    <a:pt x="2107" y="1"/>
                  </a:moveTo>
                  <a:cubicBezTo>
                    <a:pt x="942" y="1"/>
                    <a:pt x="1" y="942"/>
                    <a:pt x="1" y="2107"/>
                  </a:cubicBezTo>
                  <a:lnTo>
                    <a:pt x="1" y="16565"/>
                  </a:lnTo>
                  <a:cubicBezTo>
                    <a:pt x="1" y="17730"/>
                    <a:pt x="942" y="18671"/>
                    <a:pt x="2107" y="18671"/>
                  </a:cubicBezTo>
                  <a:lnTo>
                    <a:pt x="7991" y="18671"/>
                  </a:lnTo>
                  <a:cubicBezTo>
                    <a:pt x="9156" y="18671"/>
                    <a:pt x="10083" y="17730"/>
                    <a:pt x="10083" y="16565"/>
                  </a:cubicBezTo>
                  <a:lnTo>
                    <a:pt x="10083" y="2107"/>
                  </a:lnTo>
                  <a:cubicBezTo>
                    <a:pt x="10083" y="942"/>
                    <a:pt x="9156" y="1"/>
                    <a:pt x="7991" y="1"/>
                  </a:cubicBezTo>
                  <a:close/>
                </a:path>
              </a:pathLst>
            </a:custGeom>
            <a:solidFill>
              <a:srgbClr val="DB7D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2693;p63">
              <a:extLst>
                <a:ext uri="{FF2B5EF4-FFF2-40B4-BE49-F238E27FC236}">
                  <a16:creationId xmlns:a16="http://schemas.microsoft.com/office/drawing/2014/main" id="{9F11B568-DC2A-4055-94D2-B5C747FAAE06}"/>
                </a:ext>
              </a:extLst>
            </p:cNvPr>
            <p:cNvSpPr/>
            <p:nvPr/>
          </p:nvSpPr>
          <p:spPr>
            <a:xfrm>
              <a:off x="-1133300" y="1197513"/>
              <a:ext cx="821125" cy="995000"/>
            </a:xfrm>
            <a:custGeom>
              <a:avLst/>
              <a:gdLst/>
              <a:ahLst/>
              <a:cxnLst/>
              <a:rect l="l" t="t" r="r" b="b"/>
              <a:pathLst>
                <a:path w="32845" h="39800" extrusionOk="0">
                  <a:moveTo>
                    <a:pt x="15741" y="1"/>
                  </a:moveTo>
                  <a:cubicBezTo>
                    <a:pt x="12792" y="1"/>
                    <a:pt x="1358" y="909"/>
                    <a:pt x="747" y="13691"/>
                  </a:cubicBezTo>
                  <a:cubicBezTo>
                    <a:pt x="0" y="29359"/>
                    <a:pt x="6035" y="33586"/>
                    <a:pt x="6035" y="33586"/>
                  </a:cubicBezTo>
                  <a:cubicBezTo>
                    <a:pt x="6035" y="33586"/>
                    <a:pt x="12352" y="39187"/>
                    <a:pt x="13592" y="39530"/>
                  </a:cubicBezTo>
                  <a:cubicBezTo>
                    <a:pt x="13921" y="39635"/>
                    <a:pt x="15564" y="39725"/>
                    <a:pt x="16325" y="39784"/>
                  </a:cubicBezTo>
                  <a:lnTo>
                    <a:pt x="16325" y="39799"/>
                  </a:lnTo>
                  <a:lnTo>
                    <a:pt x="16534" y="39799"/>
                  </a:lnTo>
                  <a:lnTo>
                    <a:pt x="16534" y="39769"/>
                  </a:lnTo>
                  <a:cubicBezTo>
                    <a:pt x="17296" y="39725"/>
                    <a:pt x="18939" y="39620"/>
                    <a:pt x="19268" y="39530"/>
                  </a:cubicBezTo>
                  <a:cubicBezTo>
                    <a:pt x="20492" y="39172"/>
                    <a:pt x="26825" y="33571"/>
                    <a:pt x="26825" y="33571"/>
                  </a:cubicBezTo>
                  <a:cubicBezTo>
                    <a:pt x="26825" y="33571"/>
                    <a:pt x="32844" y="29359"/>
                    <a:pt x="32098" y="13691"/>
                  </a:cubicBezTo>
                  <a:cubicBezTo>
                    <a:pt x="31487" y="909"/>
                    <a:pt x="20109" y="1"/>
                    <a:pt x="17136" y="1"/>
                  </a:cubicBezTo>
                  <a:cubicBezTo>
                    <a:pt x="16691" y="1"/>
                    <a:pt x="16434" y="21"/>
                    <a:pt x="16430" y="25"/>
                  </a:cubicBezTo>
                  <a:cubicBezTo>
                    <a:pt x="16434" y="21"/>
                    <a:pt x="16183" y="1"/>
                    <a:pt x="15741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2694;p63">
              <a:extLst>
                <a:ext uri="{FF2B5EF4-FFF2-40B4-BE49-F238E27FC236}">
                  <a16:creationId xmlns:a16="http://schemas.microsoft.com/office/drawing/2014/main" id="{EE9642EC-9EEA-4DC0-A9A4-2F2924AFF7A6}"/>
                </a:ext>
              </a:extLst>
            </p:cNvPr>
            <p:cNvSpPr/>
            <p:nvPr/>
          </p:nvSpPr>
          <p:spPr>
            <a:xfrm>
              <a:off x="-1020150" y="1835513"/>
              <a:ext cx="190075" cy="110175"/>
            </a:xfrm>
            <a:custGeom>
              <a:avLst/>
              <a:gdLst/>
              <a:ahLst/>
              <a:cxnLst/>
              <a:rect l="l" t="t" r="r" b="b"/>
              <a:pathLst>
                <a:path w="7603" h="4407" extrusionOk="0">
                  <a:moveTo>
                    <a:pt x="3794" y="1"/>
                  </a:moveTo>
                  <a:cubicBezTo>
                    <a:pt x="1703" y="1"/>
                    <a:pt x="0" y="986"/>
                    <a:pt x="0" y="2211"/>
                  </a:cubicBezTo>
                  <a:cubicBezTo>
                    <a:pt x="0" y="3421"/>
                    <a:pt x="1703" y="4407"/>
                    <a:pt x="3794" y="4407"/>
                  </a:cubicBezTo>
                  <a:cubicBezTo>
                    <a:pt x="5900" y="4407"/>
                    <a:pt x="7602" y="3421"/>
                    <a:pt x="7602" y="2211"/>
                  </a:cubicBezTo>
                  <a:cubicBezTo>
                    <a:pt x="7602" y="986"/>
                    <a:pt x="5900" y="1"/>
                    <a:pt x="37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2695;p63">
              <a:extLst>
                <a:ext uri="{FF2B5EF4-FFF2-40B4-BE49-F238E27FC236}">
                  <a16:creationId xmlns:a16="http://schemas.microsoft.com/office/drawing/2014/main" id="{71D4B069-136E-41FD-BD19-3A3CCD381A79}"/>
                </a:ext>
              </a:extLst>
            </p:cNvPr>
            <p:cNvSpPr/>
            <p:nvPr/>
          </p:nvSpPr>
          <p:spPr>
            <a:xfrm>
              <a:off x="-613900" y="1835513"/>
              <a:ext cx="189700" cy="110175"/>
            </a:xfrm>
            <a:custGeom>
              <a:avLst/>
              <a:gdLst/>
              <a:ahLst/>
              <a:cxnLst/>
              <a:rect l="l" t="t" r="r" b="b"/>
              <a:pathLst>
                <a:path w="7588" h="4407" extrusionOk="0">
                  <a:moveTo>
                    <a:pt x="3794" y="1"/>
                  </a:moveTo>
                  <a:cubicBezTo>
                    <a:pt x="1703" y="1"/>
                    <a:pt x="0" y="986"/>
                    <a:pt x="0" y="2211"/>
                  </a:cubicBezTo>
                  <a:cubicBezTo>
                    <a:pt x="0" y="3421"/>
                    <a:pt x="1703" y="4407"/>
                    <a:pt x="3794" y="4407"/>
                  </a:cubicBezTo>
                  <a:cubicBezTo>
                    <a:pt x="5885" y="4407"/>
                    <a:pt x="7588" y="3421"/>
                    <a:pt x="7588" y="2211"/>
                  </a:cubicBezTo>
                  <a:cubicBezTo>
                    <a:pt x="7588" y="986"/>
                    <a:pt x="5885" y="1"/>
                    <a:pt x="37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2696;p63">
              <a:extLst>
                <a:ext uri="{FF2B5EF4-FFF2-40B4-BE49-F238E27FC236}">
                  <a16:creationId xmlns:a16="http://schemas.microsoft.com/office/drawing/2014/main" id="{F56FA939-6195-4C56-A49C-BCD7C76AA239}"/>
                </a:ext>
              </a:extLst>
            </p:cNvPr>
            <p:cNvSpPr/>
            <p:nvPr/>
          </p:nvSpPr>
          <p:spPr>
            <a:xfrm>
              <a:off x="-805450" y="1731213"/>
              <a:ext cx="166550" cy="238000"/>
            </a:xfrm>
            <a:custGeom>
              <a:avLst/>
              <a:gdLst/>
              <a:ahLst/>
              <a:cxnLst/>
              <a:rect l="l" t="t" r="r" b="b"/>
              <a:pathLst>
                <a:path w="6662" h="9520" extrusionOk="0">
                  <a:moveTo>
                    <a:pt x="2138" y="0"/>
                  </a:moveTo>
                  <a:cubicBezTo>
                    <a:pt x="2010" y="0"/>
                    <a:pt x="1878" y="103"/>
                    <a:pt x="1912" y="274"/>
                  </a:cubicBezTo>
                  <a:cubicBezTo>
                    <a:pt x="2450" y="2963"/>
                    <a:pt x="2121" y="5039"/>
                    <a:pt x="956" y="6607"/>
                  </a:cubicBezTo>
                  <a:cubicBezTo>
                    <a:pt x="598" y="6951"/>
                    <a:pt x="0" y="7548"/>
                    <a:pt x="493" y="8190"/>
                  </a:cubicBezTo>
                  <a:cubicBezTo>
                    <a:pt x="702" y="8414"/>
                    <a:pt x="1031" y="8429"/>
                    <a:pt x="1315" y="8444"/>
                  </a:cubicBezTo>
                  <a:cubicBezTo>
                    <a:pt x="1643" y="8444"/>
                    <a:pt x="1792" y="8474"/>
                    <a:pt x="1822" y="8579"/>
                  </a:cubicBezTo>
                  <a:cubicBezTo>
                    <a:pt x="2002" y="9057"/>
                    <a:pt x="2420" y="9400"/>
                    <a:pt x="2928" y="9475"/>
                  </a:cubicBezTo>
                  <a:cubicBezTo>
                    <a:pt x="2957" y="9505"/>
                    <a:pt x="3002" y="9520"/>
                    <a:pt x="3047" y="9520"/>
                  </a:cubicBezTo>
                  <a:lnTo>
                    <a:pt x="3615" y="9520"/>
                  </a:lnTo>
                  <a:cubicBezTo>
                    <a:pt x="3659" y="9520"/>
                    <a:pt x="3704" y="9505"/>
                    <a:pt x="3734" y="9490"/>
                  </a:cubicBezTo>
                  <a:cubicBezTo>
                    <a:pt x="4242" y="9415"/>
                    <a:pt x="4660" y="9071"/>
                    <a:pt x="4839" y="8594"/>
                  </a:cubicBezTo>
                  <a:cubicBezTo>
                    <a:pt x="4869" y="8489"/>
                    <a:pt x="5019" y="8459"/>
                    <a:pt x="5347" y="8444"/>
                  </a:cubicBezTo>
                  <a:cubicBezTo>
                    <a:pt x="5646" y="8444"/>
                    <a:pt x="5960" y="8429"/>
                    <a:pt x="6199" y="8175"/>
                  </a:cubicBezTo>
                  <a:cubicBezTo>
                    <a:pt x="6662" y="7563"/>
                    <a:pt x="6064" y="6966"/>
                    <a:pt x="5736" y="6637"/>
                  </a:cubicBezTo>
                  <a:cubicBezTo>
                    <a:pt x="4541" y="5054"/>
                    <a:pt x="4227" y="2978"/>
                    <a:pt x="4750" y="274"/>
                  </a:cubicBezTo>
                  <a:cubicBezTo>
                    <a:pt x="4784" y="104"/>
                    <a:pt x="4658" y="7"/>
                    <a:pt x="4532" y="7"/>
                  </a:cubicBezTo>
                  <a:cubicBezTo>
                    <a:pt x="4437" y="7"/>
                    <a:pt x="4342" y="62"/>
                    <a:pt x="4317" y="185"/>
                  </a:cubicBezTo>
                  <a:cubicBezTo>
                    <a:pt x="3764" y="3022"/>
                    <a:pt x="4108" y="5218"/>
                    <a:pt x="5392" y="6921"/>
                  </a:cubicBezTo>
                  <a:cubicBezTo>
                    <a:pt x="5855" y="7384"/>
                    <a:pt x="6034" y="7653"/>
                    <a:pt x="5855" y="7892"/>
                  </a:cubicBezTo>
                  <a:cubicBezTo>
                    <a:pt x="5765" y="7981"/>
                    <a:pt x="5541" y="7996"/>
                    <a:pt x="5332" y="7996"/>
                  </a:cubicBezTo>
                  <a:cubicBezTo>
                    <a:pt x="4989" y="8011"/>
                    <a:pt x="4571" y="8026"/>
                    <a:pt x="4421" y="8429"/>
                  </a:cubicBezTo>
                  <a:cubicBezTo>
                    <a:pt x="4272" y="8803"/>
                    <a:pt x="3913" y="9057"/>
                    <a:pt x="3510" y="9071"/>
                  </a:cubicBezTo>
                  <a:lnTo>
                    <a:pt x="3152" y="9071"/>
                  </a:lnTo>
                  <a:cubicBezTo>
                    <a:pt x="2748" y="9057"/>
                    <a:pt x="2390" y="8803"/>
                    <a:pt x="2241" y="8429"/>
                  </a:cubicBezTo>
                  <a:cubicBezTo>
                    <a:pt x="2091" y="8026"/>
                    <a:pt x="1673" y="8011"/>
                    <a:pt x="1329" y="7996"/>
                  </a:cubicBezTo>
                  <a:cubicBezTo>
                    <a:pt x="1120" y="7996"/>
                    <a:pt x="896" y="7981"/>
                    <a:pt x="822" y="7906"/>
                  </a:cubicBezTo>
                  <a:cubicBezTo>
                    <a:pt x="627" y="7653"/>
                    <a:pt x="807" y="7384"/>
                    <a:pt x="1285" y="6906"/>
                  </a:cubicBezTo>
                  <a:cubicBezTo>
                    <a:pt x="2554" y="5203"/>
                    <a:pt x="2913" y="3008"/>
                    <a:pt x="2345" y="185"/>
                  </a:cubicBezTo>
                  <a:cubicBezTo>
                    <a:pt x="2326" y="57"/>
                    <a:pt x="2233" y="0"/>
                    <a:pt x="2138" y="0"/>
                  </a:cubicBezTo>
                  <a:close/>
                </a:path>
              </a:pathLst>
            </a:custGeom>
            <a:solidFill>
              <a:srgbClr val="2B29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697;p63">
              <a:extLst>
                <a:ext uri="{FF2B5EF4-FFF2-40B4-BE49-F238E27FC236}">
                  <a16:creationId xmlns:a16="http://schemas.microsoft.com/office/drawing/2014/main" id="{1A03AAB2-0EE9-4579-8245-827A9C568C71}"/>
                </a:ext>
              </a:extLst>
            </p:cNvPr>
            <p:cNvSpPr/>
            <p:nvPr/>
          </p:nvSpPr>
          <p:spPr>
            <a:xfrm>
              <a:off x="-1054875" y="1600338"/>
              <a:ext cx="236375" cy="95550"/>
            </a:xfrm>
            <a:custGeom>
              <a:avLst/>
              <a:gdLst/>
              <a:ahLst/>
              <a:cxnLst/>
              <a:rect l="l" t="t" r="r" b="b"/>
              <a:pathLst>
                <a:path w="9455" h="3822" extrusionOk="0">
                  <a:moveTo>
                    <a:pt x="5484" y="0"/>
                  </a:moveTo>
                  <a:cubicBezTo>
                    <a:pt x="1702" y="0"/>
                    <a:pt x="0" y="3821"/>
                    <a:pt x="0" y="3821"/>
                  </a:cubicBezTo>
                  <a:cubicBezTo>
                    <a:pt x="1511" y="2763"/>
                    <a:pt x="2779" y="2421"/>
                    <a:pt x="3842" y="2421"/>
                  </a:cubicBezTo>
                  <a:cubicBezTo>
                    <a:pt x="5789" y="2421"/>
                    <a:pt x="7046" y="3569"/>
                    <a:pt x="7842" y="3569"/>
                  </a:cubicBezTo>
                  <a:cubicBezTo>
                    <a:pt x="8103" y="3569"/>
                    <a:pt x="8314" y="3446"/>
                    <a:pt x="8484" y="3120"/>
                  </a:cubicBezTo>
                  <a:cubicBezTo>
                    <a:pt x="9454" y="1238"/>
                    <a:pt x="8155" y="580"/>
                    <a:pt x="8155" y="580"/>
                  </a:cubicBezTo>
                  <a:cubicBezTo>
                    <a:pt x="7170" y="170"/>
                    <a:pt x="6281" y="0"/>
                    <a:pt x="54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698;p63">
              <a:extLst>
                <a:ext uri="{FF2B5EF4-FFF2-40B4-BE49-F238E27FC236}">
                  <a16:creationId xmlns:a16="http://schemas.microsoft.com/office/drawing/2014/main" id="{101BB1CB-59EB-499F-83B4-48BAE4AE025D}"/>
                </a:ext>
              </a:extLst>
            </p:cNvPr>
            <p:cNvSpPr/>
            <p:nvPr/>
          </p:nvSpPr>
          <p:spPr>
            <a:xfrm>
              <a:off x="-643025" y="1600338"/>
              <a:ext cx="236375" cy="95550"/>
            </a:xfrm>
            <a:custGeom>
              <a:avLst/>
              <a:gdLst/>
              <a:ahLst/>
              <a:cxnLst/>
              <a:rect l="l" t="t" r="r" b="b"/>
              <a:pathLst>
                <a:path w="9455" h="3822" extrusionOk="0">
                  <a:moveTo>
                    <a:pt x="3971" y="0"/>
                  </a:moveTo>
                  <a:cubicBezTo>
                    <a:pt x="3174" y="0"/>
                    <a:pt x="2285" y="170"/>
                    <a:pt x="1300" y="580"/>
                  </a:cubicBezTo>
                  <a:cubicBezTo>
                    <a:pt x="1300" y="580"/>
                    <a:pt x="0" y="1238"/>
                    <a:pt x="971" y="3120"/>
                  </a:cubicBezTo>
                  <a:cubicBezTo>
                    <a:pt x="1141" y="3446"/>
                    <a:pt x="1352" y="3569"/>
                    <a:pt x="1612" y="3569"/>
                  </a:cubicBezTo>
                  <a:cubicBezTo>
                    <a:pt x="2408" y="3569"/>
                    <a:pt x="3666" y="2421"/>
                    <a:pt x="5612" y="2421"/>
                  </a:cubicBezTo>
                  <a:cubicBezTo>
                    <a:pt x="6675" y="2421"/>
                    <a:pt x="7944" y="2763"/>
                    <a:pt x="9455" y="3821"/>
                  </a:cubicBezTo>
                  <a:cubicBezTo>
                    <a:pt x="9455" y="3821"/>
                    <a:pt x="7753" y="0"/>
                    <a:pt x="39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699;p63">
              <a:extLst>
                <a:ext uri="{FF2B5EF4-FFF2-40B4-BE49-F238E27FC236}">
                  <a16:creationId xmlns:a16="http://schemas.microsoft.com/office/drawing/2014/main" id="{80D186FE-5602-40F8-B399-1BE3D8CB0442}"/>
                </a:ext>
              </a:extLst>
            </p:cNvPr>
            <p:cNvSpPr/>
            <p:nvPr/>
          </p:nvSpPr>
          <p:spPr>
            <a:xfrm>
              <a:off x="-1008575" y="1727088"/>
              <a:ext cx="166925" cy="52825"/>
            </a:xfrm>
            <a:custGeom>
              <a:avLst/>
              <a:gdLst/>
              <a:ahLst/>
              <a:cxnLst/>
              <a:rect l="l" t="t" r="r" b="b"/>
              <a:pathLst>
                <a:path w="6677" h="2113" extrusionOk="0">
                  <a:moveTo>
                    <a:pt x="4419" y="1"/>
                  </a:moveTo>
                  <a:cubicBezTo>
                    <a:pt x="3061" y="1"/>
                    <a:pt x="2778" y="604"/>
                    <a:pt x="2778" y="604"/>
                  </a:cubicBezTo>
                  <a:lnTo>
                    <a:pt x="0" y="977"/>
                  </a:lnTo>
                  <a:lnTo>
                    <a:pt x="2778" y="1858"/>
                  </a:lnTo>
                  <a:cubicBezTo>
                    <a:pt x="2778" y="1858"/>
                    <a:pt x="3296" y="1171"/>
                    <a:pt x="4283" y="1171"/>
                  </a:cubicBezTo>
                  <a:cubicBezTo>
                    <a:pt x="4849" y="1171"/>
                    <a:pt x="5571" y="1398"/>
                    <a:pt x="6437" y="2112"/>
                  </a:cubicBezTo>
                  <a:cubicBezTo>
                    <a:pt x="6676" y="1261"/>
                    <a:pt x="6452" y="170"/>
                    <a:pt x="4869" y="21"/>
                  </a:cubicBezTo>
                  <a:cubicBezTo>
                    <a:pt x="4707" y="7"/>
                    <a:pt x="4558" y="1"/>
                    <a:pt x="44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700;p63">
              <a:extLst>
                <a:ext uri="{FF2B5EF4-FFF2-40B4-BE49-F238E27FC236}">
                  <a16:creationId xmlns:a16="http://schemas.microsoft.com/office/drawing/2014/main" id="{EE3008F0-4C43-4E66-8686-9B3EF095472C}"/>
                </a:ext>
              </a:extLst>
            </p:cNvPr>
            <p:cNvSpPr/>
            <p:nvPr/>
          </p:nvSpPr>
          <p:spPr>
            <a:xfrm>
              <a:off x="-599350" y="1727088"/>
              <a:ext cx="166950" cy="52825"/>
            </a:xfrm>
            <a:custGeom>
              <a:avLst/>
              <a:gdLst/>
              <a:ahLst/>
              <a:cxnLst/>
              <a:rect l="l" t="t" r="r" b="b"/>
              <a:pathLst>
                <a:path w="6678" h="2113" extrusionOk="0">
                  <a:moveTo>
                    <a:pt x="2258" y="1"/>
                  </a:moveTo>
                  <a:cubicBezTo>
                    <a:pt x="2120" y="1"/>
                    <a:pt x="1970" y="7"/>
                    <a:pt x="1808" y="21"/>
                  </a:cubicBezTo>
                  <a:cubicBezTo>
                    <a:pt x="240" y="170"/>
                    <a:pt x="1" y="1261"/>
                    <a:pt x="240" y="2112"/>
                  </a:cubicBezTo>
                  <a:cubicBezTo>
                    <a:pt x="1106" y="1398"/>
                    <a:pt x="1828" y="1171"/>
                    <a:pt x="2394" y="1171"/>
                  </a:cubicBezTo>
                  <a:cubicBezTo>
                    <a:pt x="3381" y="1171"/>
                    <a:pt x="3899" y="1858"/>
                    <a:pt x="3899" y="1858"/>
                  </a:cubicBezTo>
                  <a:lnTo>
                    <a:pt x="6677" y="977"/>
                  </a:lnTo>
                  <a:lnTo>
                    <a:pt x="3899" y="604"/>
                  </a:lnTo>
                  <a:cubicBezTo>
                    <a:pt x="3899" y="604"/>
                    <a:pt x="3616" y="1"/>
                    <a:pt x="22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701;p63">
              <a:extLst>
                <a:ext uri="{FF2B5EF4-FFF2-40B4-BE49-F238E27FC236}">
                  <a16:creationId xmlns:a16="http://schemas.microsoft.com/office/drawing/2014/main" id="{39EFD7F2-0281-4BEE-B622-D25947846459}"/>
                </a:ext>
              </a:extLst>
            </p:cNvPr>
            <p:cNvSpPr/>
            <p:nvPr/>
          </p:nvSpPr>
          <p:spPr>
            <a:xfrm>
              <a:off x="-843725" y="1992813"/>
              <a:ext cx="225100" cy="39525"/>
            </a:xfrm>
            <a:custGeom>
              <a:avLst/>
              <a:gdLst/>
              <a:ahLst/>
              <a:cxnLst/>
              <a:rect l="l" t="t" r="r" b="b"/>
              <a:pathLst>
                <a:path w="9004" h="1581" extrusionOk="0">
                  <a:moveTo>
                    <a:pt x="8663" y="0"/>
                  </a:moveTo>
                  <a:cubicBezTo>
                    <a:pt x="8630" y="0"/>
                    <a:pt x="8597" y="13"/>
                    <a:pt x="8566" y="41"/>
                  </a:cubicBezTo>
                  <a:cubicBezTo>
                    <a:pt x="8536" y="61"/>
                    <a:pt x="6718" y="1143"/>
                    <a:pt x="4318" y="1143"/>
                  </a:cubicBezTo>
                  <a:cubicBezTo>
                    <a:pt x="3108" y="1143"/>
                    <a:pt x="1748" y="868"/>
                    <a:pt x="396" y="41"/>
                  </a:cubicBezTo>
                  <a:cubicBezTo>
                    <a:pt x="366" y="30"/>
                    <a:pt x="337" y="25"/>
                    <a:pt x="309" y="25"/>
                  </a:cubicBezTo>
                  <a:cubicBezTo>
                    <a:pt x="118" y="25"/>
                    <a:pt x="0" y="271"/>
                    <a:pt x="157" y="415"/>
                  </a:cubicBezTo>
                  <a:cubicBezTo>
                    <a:pt x="1389" y="1177"/>
                    <a:pt x="2794" y="1580"/>
                    <a:pt x="4231" y="1580"/>
                  </a:cubicBezTo>
                  <a:cubicBezTo>
                    <a:pt x="4257" y="1580"/>
                    <a:pt x="4283" y="1580"/>
                    <a:pt x="4309" y="1580"/>
                  </a:cubicBezTo>
                  <a:cubicBezTo>
                    <a:pt x="5877" y="1565"/>
                    <a:pt x="7416" y="1176"/>
                    <a:pt x="8790" y="415"/>
                  </a:cubicBezTo>
                  <a:cubicBezTo>
                    <a:pt x="9003" y="339"/>
                    <a:pt x="8837" y="0"/>
                    <a:pt x="86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702;p63">
              <a:extLst>
                <a:ext uri="{FF2B5EF4-FFF2-40B4-BE49-F238E27FC236}">
                  <a16:creationId xmlns:a16="http://schemas.microsoft.com/office/drawing/2014/main" id="{6F4BD46B-E926-4984-A775-64DCBA4DCFAF}"/>
                </a:ext>
              </a:extLst>
            </p:cNvPr>
            <p:cNvSpPr/>
            <p:nvPr/>
          </p:nvSpPr>
          <p:spPr>
            <a:xfrm>
              <a:off x="-1130325" y="1197113"/>
              <a:ext cx="817400" cy="751575"/>
            </a:xfrm>
            <a:custGeom>
              <a:avLst/>
              <a:gdLst/>
              <a:ahLst/>
              <a:cxnLst/>
              <a:rect l="l" t="t" r="r" b="b"/>
              <a:pathLst>
                <a:path w="32696" h="30063" extrusionOk="0">
                  <a:moveTo>
                    <a:pt x="17329" y="1"/>
                  </a:moveTo>
                  <a:cubicBezTo>
                    <a:pt x="16693" y="1"/>
                    <a:pt x="16316" y="36"/>
                    <a:pt x="16311" y="41"/>
                  </a:cubicBezTo>
                  <a:cubicBezTo>
                    <a:pt x="16316" y="36"/>
                    <a:pt x="15959" y="3"/>
                    <a:pt x="15348" y="3"/>
                  </a:cubicBezTo>
                  <a:cubicBezTo>
                    <a:pt x="12158" y="3"/>
                    <a:pt x="2046" y="913"/>
                    <a:pt x="479" y="11557"/>
                  </a:cubicBezTo>
                  <a:cubicBezTo>
                    <a:pt x="16" y="11601"/>
                    <a:pt x="1" y="29166"/>
                    <a:pt x="1" y="29166"/>
                  </a:cubicBezTo>
                  <a:cubicBezTo>
                    <a:pt x="1" y="29659"/>
                    <a:pt x="404" y="30047"/>
                    <a:pt x="897" y="30047"/>
                  </a:cubicBezTo>
                  <a:cubicBezTo>
                    <a:pt x="1390" y="30047"/>
                    <a:pt x="1793" y="29659"/>
                    <a:pt x="1793" y="29166"/>
                  </a:cubicBezTo>
                  <a:lnTo>
                    <a:pt x="1793" y="15081"/>
                  </a:lnTo>
                  <a:cubicBezTo>
                    <a:pt x="1877" y="15082"/>
                    <a:pt x="1965" y="15083"/>
                    <a:pt x="2056" y="15083"/>
                  </a:cubicBezTo>
                  <a:cubicBezTo>
                    <a:pt x="5779" y="15083"/>
                    <a:pt x="15947" y="14090"/>
                    <a:pt x="18163" y="3566"/>
                  </a:cubicBezTo>
                  <a:lnTo>
                    <a:pt x="18163" y="3566"/>
                  </a:lnTo>
                  <a:cubicBezTo>
                    <a:pt x="18163" y="3567"/>
                    <a:pt x="17641" y="12318"/>
                    <a:pt x="30918" y="15276"/>
                  </a:cubicBezTo>
                  <a:lnTo>
                    <a:pt x="30918" y="29166"/>
                  </a:lnTo>
                  <a:cubicBezTo>
                    <a:pt x="30918" y="29659"/>
                    <a:pt x="31306" y="30062"/>
                    <a:pt x="31799" y="30062"/>
                  </a:cubicBezTo>
                  <a:cubicBezTo>
                    <a:pt x="32292" y="30062"/>
                    <a:pt x="32696" y="29659"/>
                    <a:pt x="32696" y="29166"/>
                  </a:cubicBezTo>
                  <a:cubicBezTo>
                    <a:pt x="32696" y="29166"/>
                    <a:pt x="32292" y="11781"/>
                    <a:pt x="31814" y="11781"/>
                  </a:cubicBezTo>
                  <a:cubicBezTo>
                    <a:pt x="31814" y="11781"/>
                    <a:pt x="32128" y="11527"/>
                    <a:pt x="32128" y="11527"/>
                  </a:cubicBezTo>
                  <a:cubicBezTo>
                    <a:pt x="30567" y="922"/>
                    <a:pt x="20576" y="1"/>
                    <a:pt x="17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703;p63">
              <a:extLst>
                <a:ext uri="{FF2B5EF4-FFF2-40B4-BE49-F238E27FC236}">
                  <a16:creationId xmlns:a16="http://schemas.microsoft.com/office/drawing/2014/main" id="{8ED9A53E-7C0A-424C-909D-535429612AB4}"/>
                </a:ext>
              </a:extLst>
            </p:cNvPr>
            <p:cNvSpPr/>
            <p:nvPr/>
          </p:nvSpPr>
          <p:spPr>
            <a:xfrm>
              <a:off x="-1007475" y="2285088"/>
              <a:ext cx="567225" cy="1636625"/>
            </a:xfrm>
            <a:custGeom>
              <a:avLst/>
              <a:gdLst/>
              <a:ahLst/>
              <a:cxnLst/>
              <a:rect l="l" t="t" r="r" b="b"/>
              <a:pathLst>
                <a:path w="22689" h="65465" extrusionOk="0">
                  <a:moveTo>
                    <a:pt x="17789" y="0"/>
                  </a:moveTo>
                  <a:cubicBezTo>
                    <a:pt x="17789" y="0"/>
                    <a:pt x="15515" y="2509"/>
                    <a:pt x="11065" y="2509"/>
                  </a:cubicBezTo>
                  <a:cubicBezTo>
                    <a:pt x="9165" y="2509"/>
                    <a:pt x="6868" y="2052"/>
                    <a:pt x="4183" y="747"/>
                  </a:cubicBezTo>
                  <a:cubicBezTo>
                    <a:pt x="4032" y="675"/>
                    <a:pt x="3877" y="642"/>
                    <a:pt x="3726" y="642"/>
                  </a:cubicBezTo>
                  <a:cubicBezTo>
                    <a:pt x="3191" y="642"/>
                    <a:pt x="2713" y="1061"/>
                    <a:pt x="2689" y="1643"/>
                  </a:cubicBezTo>
                  <a:lnTo>
                    <a:pt x="1" y="65464"/>
                  </a:lnTo>
                  <a:lnTo>
                    <a:pt x="22688" y="65464"/>
                  </a:lnTo>
                  <a:lnTo>
                    <a:pt x="177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704;p63">
              <a:extLst>
                <a:ext uri="{FF2B5EF4-FFF2-40B4-BE49-F238E27FC236}">
                  <a16:creationId xmlns:a16="http://schemas.microsoft.com/office/drawing/2014/main" id="{F82DC0CE-DA0E-456C-9A16-FB8E89759D4B}"/>
                </a:ext>
              </a:extLst>
            </p:cNvPr>
            <p:cNvSpPr/>
            <p:nvPr/>
          </p:nvSpPr>
          <p:spPr>
            <a:xfrm>
              <a:off x="-1786000" y="2276863"/>
              <a:ext cx="972350" cy="1645225"/>
            </a:xfrm>
            <a:custGeom>
              <a:avLst/>
              <a:gdLst/>
              <a:ahLst/>
              <a:cxnLst/>
              <a:rect l="l" t="t" r="r" b="b"/>
              <a:pathLst>
                <a:path w="38894" h="65809" extrusionOk="0">
                  <a:moveTo>
                    <a:pt x="37161" y="1"/>
                  </a:moveTo>
                  <a:lnTo>
                    <a:pt x="32023" y="927"/>
                  </a:lnTo>
                  <a:cubicBezTo>
                    <a:pt x="31396" y="1001"/>
                    <a:pt x="17177" y="5064"/>
                    <a:pt x="14145" y="8499"/>
                  </a:cubicBezTo>
                  <a:cubicBezTo>
                    <a:pt x="11949" y="10979"/>
                    <a:pt x="6094" y="31291"/>
                    <a:pt x="1599" y="46257"/>
                  </a:cubicBezTo>
                  <a:cubicBezTo>
                    <a:pt x="31" y="51455"/>
                    <a:pt x="1" y="60162"/>
                    <a:pt x="5303" y="61297"/>
                  </a:cubicBezTo>
                  <a:lnTo>
                    <a:pt x="15549" y="61760"/>
                  </a:lnTo>
                  <a:lnTo>
                    <a:pt x="15280" y="65808"/>
                  </a:lnTo>
                  <a:lnTo>
                    <a:pt x="33726" y="65808"/>
                  </a:lnTo>
                  <a:cubicBezTo>
                    <a:pt x="35219" y="48169"/>
                    <a:pt x="38894" y="2510"/>
                    <a:pt x="371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705;p63">
              <a:extLst>
                <a:ext uri="{FF2B5EF4-FFF2-40B4-BE49-F238E27FC236}">
                  <a16:creationId xmlns:a16="http://schemas.microsoft.com/office/drawing/2014/main" id="{D888B45A-29AE-4AC2-BEEE-812ADE691A46}"/>
                </a:ext>
              </a:extLst>
            </p:cNvPr>
            <p:cNvSpPr/>
            <p:nvPr/>
          </p:nvSpPr>
          <p:spPr>
            <a:xfrm>
              <a:off x="-1392800" y="2796963"/>
              <a:ext cx="72450" cy="691975"/>
            </a:xfrm>
            <a:custGeom>
              <a:avLst/>
              <a:gdLst/>
              <a:ahLst/>
              <a:cxnLst/>
              <a:rect l="l" t="t" r="r" b="b"/>
              <a:pathLst>
                <a:path w="2898" h="27679" extrusionOk="0">
                  <a:moveTo>
                    <a:pt x="2648" y="1"/>
                  </a:moveTo>
                  <a:cubicBezTo>
                    <a:pt x="2539" y="1"/>
                    <a:pt x="2448" y="86"/>
                    <a:pt x="2435" y="196"/>
                  </a:cubicBezTo>
                  <a:lnTo>
                    <a:pt x="15" y="27425"/>
                  </a:lnTo>
                  <a:cubicBezTo>
                    <a:pt x="0" y="27559"/>
                    <a:pt x="90" y="27664"/>
                    <a:pt x="209" y="27678"/>
                  </a:cubicBezTo>
                  <a:lnTo>
                    <a:pt x="239" y="27678"/>
                  </a:lnTo>
                  <a:cubicBezTo>
                    <a:pt x="344" y="27678"/>
                    <a:pt x="448" y="27589"/>
                    <a:pt x="448" y="27469"/>
                  </a:cubicBezTo>
                  <a:lnTo>
                    <a:pt x="2883" y="241"/>
                  </a:lnTo>
                  <a:cubicBezTo>
                    <a:pt x="2898" y="122"/>
                    <a:pt x="2808" y="2"/>
                    <a:pt x="2674" y="2"/>
                  </a:cubicBezTo>
                  <a:cubicBezTo>
                    <a:pt x="2665" y="1"/>
                    <a:pt x="2656" y="1"/>
                    <a:pt x="2648" y="1"/>
                  </a:cubicBezTo>
                  <a:close/>
                </a:path>
              </a:pathLst>
            </a:custGeom>
            <a:solidFill>
              <a:srgbClr val="2B29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706;p63">
              <a:extLst>
                <a:ext uri="{FF2B5EF4-FFF2-40B4-BE49-F238E27FC236}">
                  <a16:creationId xmlns:a16="http://schemas.microsoft.com/office/drawing/2014/main" id="{922153DF-4E7E-4446-A032-9D55F54C6C07}"/>
                </a:ext>
              </a:extLst>
            </p:cNvPr>
            <p:cNvSpPr/>
            <p:nvPr/>
          </p:nvSpPr>
          <p:spPr>
            <a:xfrm>
              <a:off x="-1100825" y="2271313"/>
              <a:ext cx="252025" cy="842725"/>
            </a:xfrm>
            <a:custGeom>
              <a:avLst/>
              <a:gdLst/>
              <a:ahLst/>
              <a:cxnLst/>
              <a:rect l="l" t="t" r="r" b="b"/>
              <a:pathLst>
                <a:path w="10081" h="33709" extrusionOk="0">
                  <a:moveTo>
                    <a:pt x="9762" y="1"/>
                  </a:moveTo>
                  <a:cubicBezTo>
                    <a:pt x="9716" y="1"/>
                    <a:pt x="9666" y="18"/>
                    <a:pt x="9620" y="58"/>
                  </a:cubicBezTo>
                  <a:lnTo>
                    <a:pt x="598" y="7870"/>
                  </a:lnTo>
                  <a:cubicBezTo>
                    <a:pt x="464" y="7974"/>
                    <a:pt x="509" y="8183"/>
                    <a:pt x="673" y="8243"/>
                  </a:cubicBezTo>
                  <a:lnTo>
                    <a:pt x="5826" y="9961"/>
                  </a:lnTo>
                  <a:lnTo>
                    <a:pt x="61" y="18191"/>
                  </a:lnTo>
                  <a:cubicBezTo>
                    <a:pt x="16" y="18265"/>
                    <a:pt x="1" y="18355"/>
                    <a:pt x="46" y="18429"/>
                  </a:cubicBezTo>
                  <a:lnTo>
                    <a:pt x="8709" y="33589"/>
                  </a:lnTo>
                  <a:cubicBezTo>
                    <a:pt x="8738" y="33664"/>
                    <a:pt x="8813" y="33709"/>
                    <a:pt x="8888" y="33709"/>
                  </a:cubicBezTo>
                  <a:lnTo>
                    <a:pt x="8918" y="33709"/>
                  </a:lnTo>
                  <a:cubicBezTo>
                    <a:pt x="9082" y="33709"/>
                    <a:pt x="9186" y="33515"/>
                    <a:pt x="9097" y="33380"/>
                  </a:cubicBezTo>
                  <a:lnTo>
                    <a:pt x="509" y="18340"/>
                  </a:lnTo>
                  <a:lnTo>
                    <a:pt x="6364" y="9976"/>
                  </a:lnTo>
                  <a:cubicBezTo>
                    <a:pt x="6453" y="9841"/>
                    <a:pt x="6393" y="9677"/>
                    <a:pt x="6244" y="9632"/>
                  </a:cubicBezTo>
                  <a:lnTo>
                    <a:pt x="1181" y="7945"/>
                  </a:lnTo>
                  <a:lnTo>
                    <a:pt x="9903" y="402"/>
                  </a:lnTo>
                  <a:cubicBezTo>
                    <a:pt x="10081" y="248"/>
                    <a:pt x="9940" y="1"/>
                    <a:pt x="9762" y="1"/>
                  </a:cubicBezTo>
                  <a:close/>
                </a:path>
              </a:pathLst>
            </a:custGeom>
            <a:solidFill>
              <a:srgbClr val="2B29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707;p63">
              <a:extLst>
                <a:ext uri="{FF2B5EF4-FFF2-40B4-BE49-F238E27FC236}">
                  <a16:creationId xmlns:a16="http://schemas.microsoft.com/office/drawing/2014/main" id="{223E2D07-2233-45C3-8821-CCD3D2C62702}"/>
                </a:ext>
              </a:extLst>
            </p:cNvPr>
            <p:cNvSpPr/>
            <p:nvPr/>
          </p:nvSpPr>
          <p:spPr>
            <a:xfrm>
              <a:off x="-1606575" y="3427838"/>
              <a:ext cx="695100" cy="181325"/>
            </a:xfrm>
            <a:custGeom>
              <a:avLst/>
              <a:gdLst/>
              <a:ahLst/>
              <a:cxnLst/>
              <a:rect l="l" t="t" r="r" b="b"/>
              <a:pathLst>
                <a:path w="27804" h="7253" extrusionOk="0">
                  <a:moveTo>
                    <a:pt x="303" y="0"/>
                  </a:moveTo>
                  <a:cubicBezTo>
                    <a:pt x="68" y="0"/>
                    <a:pt x="0" y="373"/>
                    <a:pt x="262" y="442"/>
                  </a:cubicBezTo>
                  <a:lnTo>
                    <a:pt x="27430" y="7253"/>
                  </a:lnTo>
                  <a:lnTo>
                    <a:pt x="27490" y="7253"/>
                  </a:lnTo>
                  <a:cubicBezTo>
                    <a:pt x="27759" y="7253"/>
                    <a:pt x="27803" y="6864"/>
                    <a:pt x="27549" y="6805"/>
                  </a:cubicBezTo>
                  <a:lnTo>
                    <a:pt x="366" y="9"/>
                  </a:lnTo>
                  <a:cubicBezTo>
                    <a:pt x="344" y="3"/>
                    <a:pt x="323" y="0"/>
                    <a:pt x="303" y="0"/>
                  </a:cubicBezTo>
                  <a:close/>
                </a:path>
              </a:pathLst>
            </a:custGeom>
            <a:solidFill>
              <a:srgbClr val="2B29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708;p63">
              <a:extLst>
                <a:ext uri="{FF2B5EF4-FFF2-40B4-BE49-F238E27FC236}">
                  <a16:creationId xmlns:a16="http://schemas.microsoft.com/office/drawing/2014/main" id="{7BD3BF1C-A2BF-4031-8EDB-7ABEE7CE7198}"/>
                </a:ext>
              </a:extLst>
            </p:cNvPr>
            <p:cNvSpPr/>
            <p:nvPr/>
          </p:nvSpPr>
          <p:spPr>
            <a:xfrm>
              <a:off x="-1405125" y="3794688"/>
              <a:ext cx="384250" cy="31800"/>
            </a:xfrm>
            <a:custGeom>
              <a:avLst/>
              <a:gdLst/>
              <a:ahLst/>
              <a:cxnLst/>
              <a:rect l="l" t="t" r="r" b="b"/>
              <a:pathLst>
                <a:path w="15370" h="1272" extrusionOk="0">
                  <a:moveTo>
                    <a:pt x="15156" y="0"/>
                  </a:moveTo>
                  <a:cubicBezTo>
                    <a:pt x="15147" y="0"/>
                    <a:pt x="15139" y="1"/>
                    <a:pt x="15130" y="2"/>
                  </a:cubicBezTo>
                  <a:lnTo>
                    <a:pt x="299" y="823"/>
                  </a:lnTo>
                  <a:cubicBezTo>
                    <a:pt x="0" y="823"/>
                    <a:pt x="15" y="1271"/>
                    <a:pt x="314" y="1271"/>
                  </a:cubicBezTo>
                  <a:lnTo>
                    <a:pt x="329" y="1271"/>
                  </a:lnTo>
                  <a:lnTo>
                    <a:pt x="15160" y="450"/>
                  </a:lnTo>
                  <a:cubicBezTo>
                    <a:pt x="15280" y="435"/>
                    <a:pt x="15369" y="331"/>
                    <a:pt x="15369" y="211"/>
                  </a:cubicBezTo>
                  <a:cubicBezTo>
                    <a:pt x="15369" y="99"/>
                    <a:pt x="15278" y="0"/>
                    <a:pt x="15156" y="0"/>
                  </a:cubicBezTo>
                  <a:close/>
                </a:path>
              </a:pathLst>
            </a:custGeom>
            <a:solidFill>
              <a:srgbClr val="2B29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709;p63">
              <a:extLst>
                <a:ext uri="{FF2B5EF4-FFF2-40B4-BE49-F238E27FC236}">
                  <a16:creationId xmlns:a16="http://schemas.microsoft.com/office/drawing/2014/main" id="{494D7DE8-FE9A-4F51-825D-98370C427E2D}"/>
                </a:ext>
              </a:extLst>
            </p:cNvPr>
            <p:cNvSpPr/>
            <p:nvPr/>
          </p:nvSpPr>
          <p:spPr>
            <a:xfrm>
              <a:off x="-641175" y="2276863"/>
              <a:ext cx="972350" cy="1644850"/>
            </a:xfrm>
            <a:custGeom>
              <a:avLst/>
              <a:gdLst/>
              <a:ahLst/>
              <a:cxnLst/>
              <a:rect l="l" t="t" r="r" b="b"/>
              <a:pathLst>
                <a:path w="38894" h="65794" extrusionOk="0">
                  <a:moveTo>
                    <a:pt x="1733" y="1"/>
                  </a:moveTo>
                  <a:lnTo>
                    <a:pt x="1733" y="1"/>
                  </a:lnTo>
                  <a:cubicBezTo>
                    <a:pt x="1" y="2510"/>
                    <a:pt x="3675" y="48169"/>
                    <a:pt x="5169" y="65793"/>
                  </a:cubicBezTo>
                  <a:lnTo>
                    <a:pt x="23600" y="65793"/>
                  </a:lnTo>
                  <a:lnTo>
                    <a:pt x="23331" y="61760"/>
                  </a:lnTo>
                  <a:lnTo>
                    <a:pt x="33592" y="61297"/>
                  </a:lnTo>
                  <a:cubicBezTo>
                    <a:pt x="38894" y="60162"/>
                    <a:pt x="38864" y="51455"/>
                    <a:pt x="37296" y="46257"/>
                  </a:cubicBezTo>
                  <a:cubicBezTo>
                    <a:pt x="32785" y="31291"/>
                    <a:pt x="26930" y="10979"/>
                    <a:pt x="24750" y="8499"/>
                  </a:cubicBezTo>
                  <a:cubicBezTo>
                    <a:pt x="21718" y="5064"/>
                    <a:pt x="7499" y="1001"/>
                    <a:pt x="6871" y="927"/>
                  </a:cubicBezTo>
                  <a:lnTo>
                    <a:pt x="17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710;p63">
              <a:extLst>
                <a:ext uri="{FF2B5EF4-FFF2-40B4-BE49-F238E27FC236}">
                  <a16:creationId xmlns:a16="http://schemas.microsoft.com/office/drawing/2014/main" id="{6FA45445-48DC-4B88-9496-0079E28455CB}"/>
                </a:ext>
              </a:extLst>
            </p:cNvPr>
            <p:cNvSpPr/>
            <p:nvPr/>
          </p:nvSpPr>
          <p:spPr>
            <a:xfrm>
              <a:off x="-134475" y="2796638"/>
              <a:ext cx="72475" cy="692300"/>
            </a:xfrm>
            <a:custGeom>
              <a:avLst/>
              <a:gdLst/>
              <a:ahLst/>
              <a:cxnLst/>
              <a:rect l="l" t="t" r="r" b="b"/>
              <a:pathLst>
                <a:path w="2899" h="27692" extrusionOk="0">
                  <a:moveTo>
                    <a:pt x="210" y="0"/>
                  </a:moveTo>
                  <a:cubicBezTo>
                    <a:pt x="90" y="15"/>
                    <a:pt x="1" y="120"/>
                    <a:pt x="16" y="254"/>
                  </a:cubicBezTo>
                  <a:lnTo>
                    <a:pt x="2435" y="27482"/>
                  </a:lnTo>
                  <a:cubicBezTo>
                    <a:pt x="2450" y="27602"/>
                    <a:pt x="2540" y="27691"/>
                    <a:pt x="2659" y="27691"/>
                  </a:cubicBezTo>
                  <a:lnTo>
                    <a:pt x="2674" y="27677"/>
                  </a:lnTo>
                  <a:cubicBezTo>
                    <a:pt x="2809" y="27677"/>
                    <a:pt x="2898" y="27557"/>
                    <a:pt x="2883" y="27438"/>
                  </a:cubicBezTo>
                  <a:lnTo>
                    <a:pt x="449" y="209"/>
                  </a:lnTo>
                  <a:cubicBezTo>
                    <a:pt x="434" y="90"/>
                    <a:pt x="329" y="0"/>
                    <a:pt x="210" y="0"/>
                  </a:cubicBezTo>
                  <a:close/>
                </a:path>
              </a:pathLst>
            </a:custGeom>
            <a:solidFill>
              <a:srgbClr val="2B29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711;p63">
              <a:extLst>
                <a:ext uri="{FF2B5EF4-FFF2-40B4-BE49-F238E27FC236}">
                  <a16:creationId xmlns:a16="http://schemas.microsoft.com/office/drawing/2014/main" id="{5F873568-9EDE-4F5D-9CC7-C476AC2F93C4}"/>
                </a:ext>
              </a:extLst>
            </p:cNvPr>
            <p:cNvSpPr/>
            <p:nvPr/>
          </p:nvSpPr>
          <p:spPr>
            <a:xfrm>
              <a:off x="-606025" y="2270938"/>
              <a:ext cx="251650" cy="843100"/>
            </a:xfrm>
            <a:custGeom>
              <a:avLst/>
              <a:gdLst/>
              <a:ahLst/>
              <a:cxnLst/>
              <a:rect l="l" t="t" r="r" b="b"/>
              <a:pathLst>
                <a:path w="10066" h="33724" extrusionOk="0">
                  <a:moveTo>
                    <a:pt x="327" y="1"/>
                  </a:moveTo>
                  <a:cubicBezTo>
                    <a:pt x="142" y="1"/>
                    <a:pt x="1" y="248"/>
                    <a:pt x="178" y="402"/>
                  </a:cubicBezTo>
                  <a:lnTo>
                    <a:pt x="8901" y="7960"/>
                  </a:lnTo>
                  <a:lnTo>
                    <a:pt x="3837" y="9647"/>
                  </a:lnTo>
                  <a:cubicBezTo>
                    <a:pt x="3688" y="9692"/>
                    <a:pt x="3643" y="9856"/>
                    <a:pt x="3718" y="9976"/>
                  </a:cubicBezTo>
                  <a:lnTo>
                    <a:pt x="9588" y="18355"/>
                  </a:lnTo>
                  <a:lnTo>
                    <a:pt x="1000" y="33380"/>
                  </a:lnTo>
                  <a:cubicBezTo>
                    <a:pt x="910" y="33530"/>
                    <a:pt x="1015" y="33724"/>
                    <a:pt x="1194" y="33724"/>
                  </a:cubicBezTo>
                  <a:cubicBezTo>
                    <a:pt x="1268" y="33724"/>
                    <a:pt x="1343" y="33679"/>
                    <a:pt x="1388" y="33619"/>
                  </a:cubicBezTo>
                  <a:lnTo>
                    <a:pt x="10021" y="18444"/>
                  </a:lnTo>
                  <a:cubicBezTo>
                    <a:pt x="10066" y="18370"/>
                    <a:pt x="10066" y="18265"/>
                    <a:pt x="10021" y="18206"/>
                  </a:cubicBezTo>
                  <a:lnTo>
                    <a:pt x="4256" y="9961"/>
                  </a:lnTo>
                  <a:lnTo>
                    <a:pt x="9408" y="8243"/>
                  </a:lnTo>
                  <a:cubicBezTo>
                    <a:pt x="9558" y="8184"/>
                    <a:pt x="9603" y="7989"/>
                    <a:pt x="9483" y="7870"/>
                  </a:cubicBezTo>
                  <a:lnTo>
                    <a:pt x="477" y="58"/>
                  </a:lnTo>
                  <a:cubicBezTo>
                    <a:pt x="427" y="18"/>
                    <a:pt x="375" y="1"/>
                    <a:pt x="327" y="1"/>
                  </a:cubicBezTo>
                  <a:close/>
                </a:path>
              </a:pathLst>
            </a:custGeom>
            <a:solidFill>
              <a:srgbClr val="2B29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712;p63">
              <a:extLst>
                <a:ext uri="{FF2B5EF4-FFF2-40B4-BE49-F238E27FC236}">
                  <a16:creationId xmlns:a16="http://schemas.microsoft.com/office/drawing/2014/main" id="{C8422B06-53ED-44B3-A998-E22F4B9EB3F5}"/>
                </a:ext>
              </a:extLst>
            </p:cNvPr>
            <p:cNvSpPr/>
            <p:nvPr/>
          </p:nvSpPr>
          <p:spPr>
            <a:xfrm>
              <a:off x="-543700" y="3427838"/>
              <a:ext cx="695450" cy="181325"/>
            </a:xfrm>
            <a:custGeom>
              <a:avLst/>
              <a:gdLst/>
              <a:ahLst/>
              <a:cxnLst/>
              <a:rect l="l" t="t" r="r" b="b"/>
              <a:pathLst>
                <a:path w="27818" h="7253" extrusionOk="0">
                  <a:moveTo>
                    <a:pt x="27504" y="0"/>
                  </a:moveTo>
                  <a:cubicBezTo>
                    <a:pt x="27483" y="0"/>
                    <a:pt x="27461" y="3"/>
                    <a:pt x="27437" y="9"/>
                  </a:cubicBezTo>
                  <a:lnTo>
                    <a:pt x="269" y="6805"/>
                  </a:lnTo>
                  <a:cubicBezTo>
                    <a:pt x="0" y="6864"/>
                    <a:pt x="45" y="7253"/>
                    <a:pt x="329" y="7253"/>
                  </a:cubicBezTo>
                  <a:cubicBezTo>
                    <a:pt x="344" y="7238"/>
                    <a:pt x="359" y="7238"/>
                    <a:pt x="374" y="7238"/>
                  </a:cubicBezTo>
                  <a:lnTo>
                    <a:pt x="27542" y="442"/>
                  </a:lnTo>
                  <a:cubicBezTo>
                    <a:pt x="27817" y="373"/>
                    <a:pt x="27750" y="0"/>
                    <a:pt x="27504" y="0"/>
                  </a:cubicBezTo>
                  <a:close/>
                </a:path>
              </a:pathLst>
            </a:custGeom>
            <a:solidFill>
              <a:srgbClr val="2B29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713;p63">
              <a:extLst>
                <a:ext uri="{FF2B5EF4-FFF2-40B4-BE49-F238E27FC236}">
                  <a16:creationId xmlns:a16="http://schemas.microsoft.com/office/drawing/2014/main" id="{E5E19269-6D4B-4DED-8604-7621E205BD4E}"/>
                </a:ext>
              </a:extLst>
            </p:cNvPr>
            <p:cNvSpPr/>
            <p:nvPr/>
          </p:nvSpPr>
          <p:spPr>
            <a:xfrm>
              <a:off x="-436050" y="3794713"/>
              <a:ext cx="386000" cy="31775"/>
            </a:xfrm>
            <a:custGeom>
              <a:avLst/>
              <a:gdLst/>
              <a:ahLst/>
              <a:cxnLst/>
              <a:rect l="l" t="t" r="r" b="b"/>
              <a:pathLst>
                <a:path w="15440" h="1271" extrusionOk="0">
                  <a:moveTo>
                    <a:pt x="295" y="1"/>
                  </a:moveTo>
                  <a:cubicBezTo>
                    <a:pt x="10" y="1"/>
                    <a:pt x="0" y="434"/>
                    <a:pt x="279" y="449"/>
                  </a:cubicBezTo>
                  <a:lnTo>
                    <a:pt x="15111" y="1270"/>
                  </a:lnTo>
                  <a:lnTo>
                    <a:pt x="15126" y="1270"/>
                  </a:lnTo>
                  <a:cubicBezTo>
                    <a:pt x="15424" y="1270"/>
                    <a:pt x="15439" y="822"/>
                    <a:pt x="15141" y="822"/>
                  </a:cubicBezTo>
                  <a:lnTo>
                    <a:pt x="309" y="1"/>
                  </a:lnTo>
                  <a:cubicBezTo>
                    <a:pt x="304" y="1"/>
                    <a:pt x="300" y="1"/>
                    <a:pt x="295" y="1"/>
                  </a:cubicBezTo>
                  <a:close/>
                </a:path>
              </a:pathLst>
            </a:custGeom>
            <a:solidFill>
              <a:srgbClr val="2B29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714;p63">
              <a:extLst>
                <a:ext uri="{FF2B5EF4-FFF2-40B4-BE49-F238E27FC236}">
                  <a16:creationId xmlns:a16="http://schemas.microsoft.com/office/drawing/2014/main" id="{37C78731-BB7D-4152-B0C9-8A2D85235709}"/>
                </a:ext>
              </a:extLst>
            </p:cNvPr>
            <p:cNvSpPr/>
            <p:nvPr/>
          </p:nvSpPr>
          <p:spPr>
            <a:xfrm>
              <a:off x="-1115750" y="3152488"/>
              <a:ext cx="712475" cy="769225"/>
            </a:xfrm>
            <a:custGeom>
              <a:avLst/>
              <a:gdLst/>
              <a:ahLst/>
              <a:cxnLst/>
              <a:rect l="l" t="t" r="r" b="b"/>
              <a:pathLst>
                <a:path w="28499" h="30769" extrusionOk="0">
                  <a:moveTo>
                    <a:pt x="5377" y="0"/>
                  </a:moveTo>
                  <a:cubicBezTo>
                    <a:pt x="2420" y="15"/>
                    <a:pt x="15" y="2420"/>
                    <a:pt x="0" y="5377"/>
                  </a:cubicBezTo>
                  <a:lnTo>
                    <a:pt x="0" y="25600"/>
                  </a:lnTo>
                  <a:cubicBezTo>
                    <a:pt x="15" y="28005"/>
                    <a:pt x="1614" y="30126"/>
                    <a:pt x="3944" y="30768"/>
                  </a:cubicBezTo>
                  <a:lnTo>
                    <a:pt x="24555" y="30768"/>
                  </a:lnTo>
                  <a:cubicBezTo>
                    <a:pt x="26885" y="30126"/>
                    <a:pt x="28483" y="28005"/>
                    <a:pt x="28498" y="25600"/>
                  </a:cubicBezTo>
                  <a:lnTo>
                    <a:pt x="28498" y="5377"/>
                  </a:lnTo>
                  <a:cubicBezTo>
                    <a:pt x="28483" y="2405"/>
                    <a:pt x="26078" y="0"/>
                    <a:pt x="231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715;p63">
              <a:extLst>
                <a:ext uri="{FF2B5EF4-FFF2-40B4-BE49-F238E27FC236}">
                  <a16:creationId xmlns:a16="http://schemas.microsoft.com/office/drawing/2014/main" id="{681E522F-0DCE-4032-A249-151A1051E779}"/>
                </a:ext>
              </a:extLst>
            </p:cNvPr>
            <p:cNvSpPr/>
            <p:nvPr/>
          </p:nvSpPr>
          <p:spPr>
            <a:xfrm>
              <a:off x="-974975" y="3108788"/>
              <a:ext cx="430925" cy="110175"/>
            </a:xfrm>
            <a:custGeom>
              <a:avLst/>
              <a:gdLst/>
              <a:ahLst/>
              <a:cxnLst/>
              <a:rect l="l" t="t" r="r" b="b"/>
              <a:pathLst>
                <a:path w="17237" h="4407" extrusionOk="0">
                  <a:moveTo>
                    <a:pt x="2256" y="1"/>
                  </a:moveTo>
                  <a:cubicBezTo>
                    <a:pt x="1031" y="1"/>
                    <a:pt x="15" y="987"/>
                    <a:pt x="0" y="2211"/>
                  </a:cubicBezTo>
                  <a:cubicBezTo>
                    <a:pt x="15" y="3427"/>
                    <a:pt x="1016" y="4407"/>
                    <a:pt x="2228" y="4407"/>
                  </a:cubicBezTo>
                  <a:cubicBezTo>
                    <a:pt x="2237" y="4407"/>
                    <a:pt x="2246" y="4407"/>
                    <a:pt x="2256" y="4407"/>
                  </a:cubicBezTo>
                  <a:lnTo>
                    <a:pt x="14981" y="4407"/>
                  </a:lnTo>
                  <a:cubicBezTo>
                    <a:pt x="14990" y="4407"/>
                    <a:pt x="14999" y="4407"/>
                    <a:pt x="15008" y="4407"/>
                  </a:cubicBezTo>
                  <a:cubicBezTo>
                    <a:pt x="16221" y="4407"/>
                    <a:pt x="17221" y="3427"/>
                    <a:pt x="17236" y="2211"/>
                  </a:cubicBezTo>
                  <a:cubicBezTo>
                    <a:pt x="17221" y="987"/>
                    <a:pt x="16206" y="1"/>
                    <a:pt x="149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724;p63">
              <a:extLst>
                <a:ext uri="{FF2B5EF4-FFF2-40B4-BE49-F238E27FC236}">
                  <a16:creationId xmlns:a16="http://schemas.microsoft.com/office/drawing/2014/main" id="{60693C57-8398-4AAF-BD98-D282CA2D87A1}"/>
                </a:ext>
              </a:extLst>
            </p:cNvPr>
            <p:cNvSpPr/>
            <p:nvPr/>
          </p:nvSpPr>
          <p:spPr>
            <a:xfrm>
              <a:off x="-705400" y="3446338"/>
              <a:ext cx="358875" cy="354150"/>
            </a:xfrm>
            <a:custGeom>
              <a:avLst/>
              <a:gdLst/>
              <a:ahLst/>
              <a:cxnLst/>
              <a:rect l="l" t="t" r="r" b="b"/>
              <a:pathLst>
                <a:path w="14355" h="14166" extrusionOk="0">
                  <a:moveTo>
                    <a:pt x="12248" y="1"/>
                  </a:moveTo>
                  <a:cubicBezTo>
                    <a:pt x="12144" y="1"/>
                    <a:pt x="12069" y="61"/>
                    <a:pt x="12024" y="150"/>
                  </a:cubicBezTo>
                  <a:cubicBezTo>
                    <a:pt x="11651" y="1061"/>
                    <a:pt x="11950" y="2077"/>
                    <a:pt x="12069" y="3003"/>
                  </a:cubicBezTo>
                  <a:cubicBezTo>
                    <a:pt x="12129" y="3481"/>
                    <a:pt x="12159" y="3959"/>
                    <a:pt x="12144" y="4437"/>
                  </a:cubicBezTo>
                  <a:cubicBezTo>
                    <a:pt x="11890" y="4706"/>
                    <a:pt x="11487" y="4780"/>
                    <a:pt x="11128" y="4795"/>
                  </a:cubicBezTo>
                  <a:cubicBezTo>
                    <a:pt x="11015" y="4800"/>
                    <a:pt x="10902" y="4802"/>
                    <a:pt x="10788" y="4802"/>
                  </a:cubicBezTo>
                  <a:cubicBezTo>
                    <a:pt x="9824" y="4802"/>
                    <a:pt x="8853" y="4640"/>
                    <a:pt x="7917" y="4467"/>
                  </a:cubicBezTo>
                  <a:cubicBezTo>
                    <a:pt x="6827" y="4272"/>
                    <a:pt x="5751" y="4019"/>
                    <a:pt x="4661" y="3824"/>
                  </a:cubicBezTo>
                  <a:cubicBezTo>
                    <a:pt x="4473" y="3782"/>
                    <a:pt x="4277" y="3733"/>
                    <a:pt x="4079" y="3733"/>
                  </a:cubicBezTo>
                  <a:cubicBezTo>
                    <a:pt x="3994" y="3733"/>
                    <a:pt x="3909" y="3742"/>
                    <a:pt x="3825" y="3765"/>
                  </a:cubicBezTo>
                  <a:cubicBezTo>
                    <a:pt x="3630" y="3839"/>
                    <a:pt x="3466" y="4004"/>
                    <a:pt x="3421" y="4213"/>
                  </a:cubicBezTo>
                  <a:cubicBezTo>
                    <a:pt x="3302" y="4646"/>
                    <a:pt x="3571" y="4989"/>
                    <a:pt x="3690" y="5378"/>
                  </a:cubicBezTo>
                  <a:lnTo>
                    <a:pt x="2570" y="5124"/>
                  </a:lnTo>
                  <a:cubicBezTo>
                    <a:pt x="2359" y="5077"/>
                    <a:pt x="2141" y="5030"/>
                    <a:pt x="1929" y="5030"/>
                  </a:cubicBezTo>
                  <a:cubicBezTo>
                    <a:pt x="1735" y="5030"/>
                    <a:pt x="1546" y="5069"/>
                    <a:pt x="1375" y="5184"/>
                  </a:cubicBezTo>
                  <a:cubicBezTo>
                    <a:pt x="1121" y="5378"/>
                    <a:pt x="972" y="5676"/>
                    <a:pt x="957" y="6005"/>
                  </a:cubicBezTo>
                  <a:cubicBezTo>
                    <a:pt x="942" y="6289"/>
                    <a:pt x="1002" y="6573"/>
                    <a:pt x="1121" y="6826"/>
                  </a:cubicBezTo>
                  <a:cubicBezTo>
                    <a:pt x="1022" y="6790"/>
                    <a:pt x="917" y="6771"/>
                    <a:pt x="810" y="6771"/>
                  </a:cubicBezTo>
                  <a:cubicBezTo>
                    <a:pt x="740" y="6771"/>
                    <a:pt x="669" y="6779"/>
                    <a:pt x="598" y="6797"/>
                  </a:cubicBezTo>
                  <a:cubicBezTo>
                    <a:pt x="330" y="6841"/>
                    <a:pt x="106" y="7065"/>
                    <a:pt x="91" y="7349"/>
                  </a:cubicBezTo>
                  <a:cubicBezTo>
                    <a:pt x="106" y="7514"/>
                    <a:pt x="165" y="7678"/>
                    <a:pt x="270" y="7797"/>
                  </a:cubicBezTo>
                  <a:cubicBezTo>
                    <a:pt x="374" y="7962"/>
                    <a:pt x="464" y="8111"/>
                    <a:pt x="569" y="8260"/>
                  </a:cubicBezTo>
                  <a:cubicBezTo>
                    <a:pt x="643" y="8365"/>
                    <a:pt x="718" y="8469"/>
                    <a:pt x="793" y="8574"/>
                  </a:cubicBezTo>
                  <a:cubicBezTo>
                    <a:pt x="772" y="8571"/>
                    <a:pt x="752" y="8570"/>
                    <a:pt x="731" y="8570"/>
                  </a:cubicBezTo>
                  <a:cubicBezTo>
                    <a:pt x="633" y="8570"/>
                    <a:pt x="536" y="8599"/>
                    <a:pt x="449" y="8649"/>
                  </a:cubicBezTo>
                  <a:cubicBezTo>
                    <a:pt x="1" y="8888"/>
                    <a:pt x="180" y="9440"/>
                    <a:pt x="389" y="9784"/>
                  </a:cubicBezTo>
                  <a:cubicBezTo>
                    <a:pt x="643" y="10157"/>
                    <a:pt x="972" y="10486"/>
                    <a:pt x="1360" y="10710"/>
                  </a:cubicBezTo>
                  <a:cubicBezTo>
                    <a:pt x="1793" y="10994"/>
                    <a:pt x="2241" y="11262"/>
                    <a:pt x="2689" y="11501"/>
                  </a:cubicBezTo>
                  <a:cubicBezTo>
                    <a:pt x="5542" y="13055"/>
                    <a:pt x="8709" y="13951"/>
                    <a:pt x="11965" y="14160"/>
                  </a:cubicBezTo>
                  <a:cubicBezTo>
                    <a:pt x="12051" y="14163"/>
                    <a:pt x="12140" y="14165"/>
                    <a:pt x="12229" y="14165"/>
                  </a:cubicBezTo>
                  <a:cubicBezTo>
                    <a:pt x="12585" y="14165"/>
                    <a:pt x="12950" y="14127"/>
                    <a:pt x="13249" y="13936"/>
                  </a:cubicBezTo>
                  <a:cubicBezTo>
                    <a:pt x="13682" y="13652"/>
                    <a:pt x="13727" y="13144"/>
                    <a:pt x="13787" y="12681"/>
                  </a:cubicBezTo>
                  <a:cubicBezTo>
                    <a:pt x="14071" y="10531"/>
                    <a:pt x="14354" y="8365"/>
                    <a:pt x="14295" y="6184"/>
                  </a:cubicBezTo>
                  <a:cubicBezTo>
                    <a:pt x="14280" y="5124"/>
                    <a:pt x="14145" y="4048"/>
                    <a:pt x="13921" y="3018"/>
                  </a:cubicBezTo>
                  <a:cubicBezTo>
                    <a:pt x="13817" y="2495"/>
                    <a:pt x="13667" y="1987"/>
                    <a:pt x="13488" y="1479"/>
                  </a:cubicBezTo>
                  <a:cubicBezTo>
                    <a:pt x="13339" y="1046"/>
                    <a:pt x="13189" y="553"/>
                    <a:pt x="12831" y="240"/>
                  </a:cubicBezTo>
                  <a:cubicBezTo>
                    <a:pt x="12667" y="105"/>
                    <a:pt x="12457" y="16"/>
                    <a:pt x="12248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725;p63">
              <a:extLst>
                <a:ext uri="{FF2B5EF4-FFF2-40B4-BE49-F238E27FC236}">
                  <a16:creationId xmlns:a16="http://schemas.microsoft.com/office/drawing/2014/main" id="{789966CE-4931-4C1A-8DDC-0604105E8C17}"/>
                </a:ext>
              </a:extLst>
            </p:cNvPr>
            <p:cNvSpPr/>
            <p:nvPr/>
          </p:nvSpPr>
          <p:spPr>
            <a:xfrm>
              <a:off x="-685975" y="3660663"/>
              <a:ext cx="175150" cy="77325"/>
            </a:xfrm>
            <a:custGeom>
              <a:avLst/>
              <a:gdLst/>
              <a:ahLst/>
              <a:cxnLst/>
              <a:rect l="l" t="t" r="r" b="b"/>
              <a:pathLst>
                <a:path w="7006" h="3093" fill="none" extrusionOk="0">
                  <a:moveTo>
                    <a:pt x="1" y="1"/>
                  </a:moveTo>
                  <a:lnTo>
                    <a:pt x="7006" y="3093"/>
                  </a:lnTo>
                </a:path>
              </a:pathLst>
            </a:custGeom>
            <a:noFill/>
            <a:ln w="4850" cap="rnd" cmpd="sng">
              <a:solidFill>
                <a:srgbClr val="2B29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726;p63">
              <a:extLst>
                <a:ext uri="{FF2B5EF4-FFF2-40B4-BE49-F238E27FC236}">
                  <a16:creationId xmlns:a16="http://schemas.microsoft.com/office/drawing/2014/main" id="{CFB02DE9-7D90-4AC0-BC77-0A925D8C37D6}"/>
                </a:ext>
              </a:extLst>
            </p:cNvPr>
            <p:cNvSpPr/>
            <p:nvPr/>
          </p:nvSpPr>
          <p:spPr>
            <a:xfrm>
              <a:off x="-677750" y="3616988"/>
              <a:ext cx="182600" cy="60875"/>
            </a:xfrm>
            <a:custGeom>
              <a:avLst/>
              <a:gdLst/>
              <a:ahLst/>
              <a:cxnLst/>
              <a:rect l="l" t="t" r="r" b="b"/>
              <a:pathLst>
                <a:path w="7304" h="2435" fill="none" extrusionOk="0">
                  <a:moveTo>
                    <a:pt x="0" y="0"/>
                  </a:moveTo>
                  <a:lnTo>
                    <a:pt x="7304" y="2435"/>
                  </a:lnTo>
                </a:path>
              </a:pathLst>
            </a:custGeom>
            <a:noFill/>
            <a:ln w="4850" cap="rnd" cmpd="sng">
              <a:solidFill>
                <a:srgbClr val="2B29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727;p63">
              <a:extLst>
                <a:ext uri="{FF2B5EF4-FFF2-40B4-BE49-F238E27FC236}">
                  <a16:creationId xmlns:a16="http://schemas.microsoft.com/office/drawing/2014/main" id="{F2682129-B8C3-4584-9BED-C8601A95A726}"/>
                </a:ext>
              </a:extLst>
            </p:cNvPr>
            <p:cNvSpPr/>
            <p:nvPr/>
          </p:nvSpPr>
          <p:spPr>
            <a:xfrm>
              <a:off x="-613150" y="3580763"/>
              <a:ext cx="123975" cy="45200"/>
            </a:xfrm>
            <a:custGeom>
              <a:avLst/>
              <a:gdLst/>
              <a:ahLst/>
              <a:cxnLst/>
              <a:rect l="l" t="t" r="r" b="b"/>
              <a:pathLst>
                <a:path w="4959" h="1808" fill="none" extrusionOk="0">
                  <a:moveTo>
                    <a:pt x="0" y="1"/>
                  </a:moveTo>
                  <a:lnTo>
                    <a:pt x="4959" y="1808"/>
                  </a:lnTo>
                </a:path>
              </a:pathLst>
            </a:custGeom>
            <a:noFill/>
            <a:ln w="4850" cap="rnd" cmpd="sng">
              <a:solidFill>
                <a:srgbClr val="2B29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728;p63">
              <a:extLst>
                <a:ext uri="{FF2B5EF4-FFF2-40B4-BE49-F238E27FC236}">
                  <a16:creationId xmlns:a16="http://schemas.microsoft.com/office/drawing/2014/main" id="{69493632-FF23-41B8-843E-CFBCDB381F79}"/>
                </a:ext>
              </a:extLst>
            </p:cNvPr>
            <p:cNvSpPr/>
            <p:nvPr/>
          </p:nvSpPr>
          <p:spPr>
            <a:xfrm>
              <a:off x="-1165400" y="3446338"/>
              <a:ext cx="359225" cy="354300"/>
            </a:xfrm>
            <a:custGeom>
              <a:avLst/>
              <a:gdLst/>
              <a:ahLst/>
              <a:cxnLst/>
              <a:rect l="l" t="t" r="r" b="b"/>
              <a:pathLst>
                <a:path w="14369" h="14172" extrusionOk="0">
                  <a:moveTo>
                    <a:pt x="2106" y="1"/>
                  </a:moveTo>
                  <a:cubicBezTo>
                    <a:pt x="1882" y="16"/>
                    <a:pt x="1688" y="105"/>
                    <a:pt x="1523" y="240"/>
                  </a:cubicBezTo>
                  <a:cubicBezTo>
                    <a:pt x="1165" y="553"/>
                    <a:pt x="1016" y="1046"/>
                    <a:pt x="866" y="1479"/>
                  </a:cubicBezTo>
                  <a:cubicBezTo>
                    <a:pt x="687" y="1987"/>
                    <a:pt x="538" y="2495"/>
                    <a:pt x="418" y="3018"/>
                  </a:cubicBezTo>
                  <a:cubicBezTo>
                    <a:pt x="194" y="4048"/>
                    <a:pt x="75" y="5124"/>
                    <a:pt x="45" y="6184"/>
                  </a:cubicBezTo>
                  <a:cubicBezTo>
                    <a:pt x="0" y="8365"/>
                    <a:pt x="269" y="10531"/>
                    <a:pt x="568" y="12681"/>
                  </a:cubicBezTo>
                  <a:cubicBezTo>
                    <a:pt x="627" y="13159"/>
                    <a:pt x="687" y="13652"/>
                    <a:pt x="1120" y="13936"/>
                  </a:cubicBezTo>
                  <a:cubicBezTo>
                    <a:pt x="1408" y="14120"/>
                    <a:pt x="1758" y="14171"/>
                    <a:pt x="2095" y="14171"/>
                  </a:cubicBezTo>
                  <a:cubicBezTo>
                    <a:pt x="2195" y="14171"/>
                    <a:pt x="2294" y="14167"/>
                    <a:pt x="2390" y="14160"/>
                  </a:cubicBezTo>
                  <a:cubicBezTo>
                    <a:pt x="5646" y="13966"/>
                    <a:pt x="8812" y="13055"/>
                    <a:pt x="11680" y="11501"/>
                  </a:cubicBezTo>
                  <a:cubicBezTo>
                    <a:pt x="12128" y="11262"/>
                    <a:pt x="12576" y="11008"/>
                    <a:pt x="13009" y="10725"/>
                  </a:cubicBezTo>
                  <a:cubicBezTo>
                    <a:pt x="13397" y="10486"/>
                    <a:pt x="13726" y="10172"/>
                    <a:pt x="13980" y="9784"/>
                  </a:cubicBezTo>
                  <a:cubicBezTo>
                    <a:pt x="14174" y="9455"/>
                    <a:pt x="14368" y="8888"/>
                    <a:pt x="13920" y="8649"/>
                  </a:cubicBezTo>
                  <a:cubicBezTo>
                    <a:pt x="13816" y="8589"/>
                    <a:pt x="13696" y="8574"/>
                    <a:pt x="13577" y="8574"/>
                  </a:cubicBezTo>
                  <a:cubicBezTo>
                    <a:pt x="13636" y="8469"/>
                    <a:pt x="13711" y="8380"/>
                    <a:pt x="13786" y="8275"/>
                  </a:cubicBezTo>
                  <a:cubicBezTo>
                    <a:pt x="13890" y="8111"/>
                    <a:pt x="13995" y="7962"/>
                    <a:pt x="14085" y="7812"/>
                  </a:cubicBezTo>
                  <a:cubicBezTo>
                    <a:pt x="14189" y="7678"/>
                    <a:pt x="14264" y="7514"/>
                    <a:pt x="14279" y="7349"/>
                  </a:cubicBezTo>
                  <a:cubicBezTo>
                    <a:pt x="14249" y="7065"/>
                    <a:pt x="14040" y="6841"/>
                    <a:pt x="13756" y="6797"/>
                  </a:cubicBezTo>
                  <a:cubicBezTo>
                    <a:pt x="13691" y="6779"/>
                    <a:pt x="13624" y="6771"/>
                    <a:pt x="13556" y="6771"/>
                  </a:cubicBezTo>
                  <a:cubicBezTo>
                    <a:pt x="13453" y="6771"/>
                    <a:pt x="13348" y="6790"/>
                    <a:pt x="13248" y="6826"/>
                  </a:cubicBezTo>
                  <a:cubicBezTo>
                    <a:pt x="13368" y="6573"/>
                    <a:pt x="13427" y="6289"/>
                    <a:pt x="13412" y="6005"/>
                  </a:cubicBezTo>
                  <a:cubicBezTo>
                    <a:pt x="13397" y="5676"/>
                    <a:pt x="13233" y="5378"/>
                    <a:pt x="12979" y="5184"/>
                  </a:cubicBezTo>
                  <a:cubicBezTo>
                    <a:pt x="12801" y="5069"/>
                    <a:pt x="12609" y="5030"/>
                    <a:pt x="12415" y="5030"/>
                  </a:cubicBezTo>
                  <a:cubicBezTo>
                    <a:pt x="12202" y="5030"/>
                    <a:pt x="11987" y="5077"/>
                    <a:pt x="11784" y="5124"/>
                  </a:cubicBezTo>
                  <a:lnTo>
                    <a:pt x="10664" y="5378"/>
                  </a:lnTo>
                  <a:cubicBezTo>
                    <a:pt x="10769" y="4989"/>
                    <a:pt x="11053" y="4631"/>
                    <a:pt x="10933" y="4198"/>
                  </a:cubicBezTo>
                  <a:cubicBezTo>
                    <a:pt x="10873" y="4004"/>
                    <a:pt x="10724" y="3839"/>
                    <a:pt x="10515" y="3765"/>
                  </a:cubicBezTo>
                  <a:cubicBezTo>
                    <a:pt x="10432" y="3742"/>
                    <a:pt x="10349" y="3733"/>
                    <a:pt x="10264" y="3733"/>
                  </a:cubicBezTo>
                  <a:cubicBezTo>
                    <a:pt x="10072" y="3733"/>
                    <a:pt x="9875" y="3778"/>
                    <a:pt x="9678" y="3809"/>
                  </a:cubicBezTo>
                  <a:cubicBezTo>
                    <a:pt x="8603" y="4019"/>
                    <a:pt x="7513" y="4257"/>
                    <a:pt x="6437" y="4467"/>
                  </a:cubicBezTo>
                  <a:cubicBezTo>
                    <a:pt x="5482" y="4628"/>
                    <a:pt x="4502" y="4802"/>
                    <a:pt x="3542" y="4802"/>
                  </a:cubicBezTo>
                  <a:cubicBezTo>
                    <a:pt x="3436" y="4802"/>
                    <a:pt x="3331" y="4800"/>
                    <a:pt x="3226" y="4795"/>
                  </a:cubicBezTo>
                  <a:cubicBezTo>
                    <a:pt x="2868" y="4780"/>
                    <a:pt x="2464" y="4706"/>
                    <a:pt x="2211" y="4437"/>
                  </a:cubicBezTo>
                  <a:cubicBezTo>
                    <a:pt x="2196" y="3959"/>
                    <a:pt x="2211" y="3481"/>
                    <a:pt x="2270" y="3003"/>
                  </a:cubicBezTo>
                  <a:cubicBezTo>
                    <a:pt x="2405" y="2077"/>
                    <a:pt x="2688" y="1061"/>
                    <a:pt x="2330" y="135"/>
                  </a:cubicBezTo>
                  <a:cubicBezTo>
                    <a:pt x="2285" y="61"/>
                    <a:pt x="2196" y="1"/>
                    <a:pt x="2106" y="1"/>
                  </a:cubicBezTo>
                  <a:close/>
                </a:path>
              </a:pathLst>
            </a:custGeom>
            <a:solidFill>
              <a:srgbClr val="FA9E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729;p63">
              <a:extLst>
                <a:ext uri="{FF2B5EF4-FFF2-40B4-BE49-F238E27FC236}">
                  <a16:creationId xmlns:a16="http://schemas.microsoft.com/office/drawing/2014/main" id="{5A1EF4F8-1F23-4B0F-B966-4D54986B8C71}"/>
                </a:ext>
              </a:extLst>
            </p:cNvPr>
            <p:cNvSpPr/>
            <p:nvPr/>
          </p:nvSpPr>
          <p:spPr>
            <a:xfrm>
              <a:off x="-1001125" y="3660663"/>
              <a:ext cx="174775" cy="77325"/>
            </a:xfrm>
            <a:custGeom>
              <a:avLst/>
              <a:gdLst/>
              <a:ahLst/>
              <a:cxnLst/>
              <a:rect l="l" t="t" r="r" b="b"/>
              <a:pathLst>
                <a:path w="6991" h="3093" fill="none" extrusionOk="0">
                  <a:moveTo>
                    <a:pt x="6991" y="1"/>
                  </a:moveTo>
                  <a:lnTo>
                    <a:pt x="1" y="3093"/>
                  </a:lnTo>
                </a:path>
              </a:pathLst>
            </a:custGeom>
            <a:noFill/>
            <a:ln w="4850" cap="rnd" cmpd="sng">
              <a:solidFill>
                <a:srgbClr val="2B29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730;p63">
              <a:extLst>
                <a:ext uri="{FF2B5EF4-FFF2-40B4-BE49-F238E27FC236}">
                  <a16:creationId xmlns:a16="http://schemas.microsoft.com/office/drawing/2014/main" id="{22500DF6-E4F2-4CB2-A236-A93A32039FA4}"/>
                </a:ext>
              </a:extLst>
            </p:cNvPr>
            <p:cNvSpPr/>
            <p:nvPr/>
          </p:nvSpPr>
          <p:spPr>
            <a:xfrm>
              <a:off x="-1016800" y="3616988"/>
              <a:ext cx="182250" cy="60875"/>
            </a:xfrm>
            <a:custGeom>
              <a:avLst/>
              <a:gdLst/>
              <a:ahLst/>
              <a:cxnLst/>
              <a:rect l="l" t="t" r="r" b="b"/>
              <a:pathLst>
                <a:path w="7290" h="2435" fill="none" extrusionOk="0">
                  <a:moveTo>
                    <a:pt x="7289" y="0"/>
                  </a:moveTo>
                  <a:lnTo>
                    <a:pt x="0" y="2435"/>
                  </a:lnTo>
                </a:path>
              </a:pathLst>
            </a:custGeom>
            <a:noFill/>
            <a:ln w="4850" cap="rnd" cmpd="sng">
              <a:solidFill>
                <a:srgbClr val="2B29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731;p63">
              <a:extLst>
                <a:ext uri="{FF2B5EF4-FFF2-40B4-BE49-F238E27FC236}">
                  <a16:creationId xmlns:a16="http://schemas.microsoft.com/office/drawing/2014/main" id="{C91B29F2-C352-4FD8-9935-810E3C90567D}"/>
                </a:ext>
              </a:extLst>
            </p:cNvPr>
            <p:cNvSpPr/>
            <p:nvPr/>
          </p:nvSpPr>
          <p:spPr>
            <a:xfrm>
              <a:off x="-1023150" y="3580763"/>
              <a:ext cx="124000" cy="45200"/>
            </a:xfrm>
            <a:custGeom>
              <a:avLst/>
              <a:gdLst/>
              <a:ahLst/>
              <a:cxnLst/>
              <a:rect l="l" t="t" r="r" b="b"/>
              <a:pathLst>
                <a:path w="4960" h="1808" fill="none" extrusionOk="0">
                  <a:moveTo>
                    <a:pt x="4959" y="1"/>
                  </a:moveTo>
                  <a:lnTo>
                    <a:pt x="1" y="1808"/>
                  </a:lnTo>
                </a:path>
              </a:pathLst>
            </a:custGeom>
            <a:noFill/>
            <a:ln w="4850" cap="rnd" cmpd="sng">
              <a:solidFill>
                <a:srgbClr val="2B292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732;p63">
              <a:extLst>
                <a:ext uri="{FF2B5EF4-FFF2-40B4-BE49-F238E27FC236}">
                  <a16:creationId xmlns:a16="http://schemas.microsoft.com/office/drawing/2014/main" id="{6850B446-F22F-4B4F-B024-B7020A0FE78A}"/>
                </a:ext>
              </a:extLst>
            </p:cNvPr>
            <p:cNvSpPr/>
            <p:nvPr/>
          </p:nvSpPr>
          <p:spPr>
            <a:xfrm>
              <a:off x="-610925" y="1920263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1F02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89132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2" name="Google Shape;2812;p64"/>
          <p:cNvSpPr txBox="1">
            <a:spLocks noGrp="1"/>
          </p:cNvSpPr>
          <p:nvPr>
            <p:ph type="title"/>
          </p:nvPr>
        </p:nvSpPr>
        <p:spPr>
          <a:xfrm>
            <a:off x="1004400" y="670225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Bio + hacking</a:t>
            </a:r>
            <a:endParaRPr dirty="0"/>
          </a:p>
        </p:txBody>
      </p:sp>
      <p:sp>
        <p:nvSpPr>
          <p:cNvPr id="2813" name="Google Shape;2813;p64"/>
          <p:cNvSpPr txBox="1">
            <a:spLocks noGrp="1"/>
          </p:cNvSpPr>
          <p:nvPr>
            <p:ph type="subTitle" idx="1"/>
          </p:nvPr>
        </p:nvSpPr>
        <p:spPr>
          <a:xfrm>
            <a:off x="1004400" y="1326297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Añadir funcionalidades, resolución de problemas, información al alcance de todos</a:t>
            </a:r>
            <a:endParaRPr sz="1600" dirty="0"/>
          </a:p>
        </p:txBody>
      </p:sp>
      <p:sp>
        <p:nvSpPr>
          <p:cNvPr id="2814" name="Google Shape;2814;p64"/>
          <p:cNvSpPr txBox="1">
            <a:spLocks noGrp="1"/>
          </p:cNvSpPr>
          <p:nvPr>
            <p:ph type="title" idx="2"/>
          </p:nvPr>
        </p:nvSpPr>
        <p:spPr>
          <a:xfrm>
            <a:off x="1004400" y="2040501"/>
            <a:ext cx="46968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Democratización</a:t>
            </a:r>
            <a:endParaRPr dirty="0"/>
          </a:p>
        </p:txBody>
      </p:sp>
      <p:sp>
        <p:nvSpPr>
          <p:cNvPr id="2815" name="Google Shape;2815;p64"/>
          <p:cNvSpPr txBox="1">
            <a:spLocks noGrp="1"/>
          </p:cNvSpPr>
          <p:nvPr>
            <p:ph type="subTitle" idx="3"/>
          </p:nvPr>
        </p:nvSpPr>
        <p:spPr>
          <a:xfrm>
            <a:off x="1004400" y="2694998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/>
              <a:t>H</a:t>
            </a:r>
            <a:r>
              <a:rPr lang="en" sz="1600" dirty="0"/>
              <a:t>erramientas biológicas fuera del ámbito institucional</a:t>
            </a:r>
            <a:endParaRPr sz="1600" dirty="0"/>
          </a:p>
        </p:txBody>
      </p:sp>
      <p:sp>
        <p:nvSpPr>
          <p:cNvPr id="2816" name="Google Shape;2816;p64"/>
          <p:cNvSpPr txBox="1">
            <a:spLocks noGrp="1"/>
          </p:cNvSpPr>
          <p:nvPr>
            <p:ph type="title" idx="4"/>
          </p:nvPr>
        </p:nvSpPr>
        <p:spPr>
          <a:xfrm>
            <a:off x="1004400" y="3410778"/>
            <a:ext cx="5272122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BioDIY o de garaje</a:t>
            </a:r>
            <a:endParaRPr dirty="0"/>
          </a:p>
        </p:txBody>
      </p:sp>
      <p:sp>
        <p:nvSpPr>
          <p:cNvPr id="2817" name="Google Shape;2817;p64"/>
          <p:cNvSpPr txBox="1">
            <a:spLocks noGrp="1"/>
          </p:cNvSpPr>
          <p:nvPr>
            <p:ph type="subTitle" idx="5"/>
          </p:nvPr>
        </p:nvSpPr>
        <p:spPr>
          <a:xfrm>
            <a:off x="1004400" y="4063700"/>
            <a:ext cx="4696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Bajada del coste y simplificación de las técnicas biológicas</a:t>
            </a:r>
            <a:endParaRPr sz="1600" dirty="0"/>
          </a:p>
        </p:txBody>
      </p:sp>
      <p:grpSp>
        <p:nvGrpSpPr>
          <p:cNvPr id="2818" name="Google Shape;2818;p64"/>
          <p:cNvGrpSpPr/>
          <p:nvPr/>
        </p:nvGrpSpPr>
        <p:grpSpPr>
          <a:xfrm rot="451006">
            <a:off x="6125557" y="-4602"/>
            <a:ext cx="2361243" cy="9011351"/>
            <a:chOff x="9065175" y="1446600"/>
            <a:chExt cx="682175" cy="2603425"/>
          </a:xfrm>
        </p:grpSpPr>
        <p:sp>
          <p:nvSpPr>
            <p:cNvPr id="2819" name="Google Shape;2819;p64"/>
            <p:cNvSpPr/>
            <p:nvPr/>
          </p:nvSpPr>
          <p:spPr>
            <a:xfrm>
              <a:off x="9086850" y="1508200"/>
              <a:ext cx="610475" cy="2541825"/>
            </a:xfrm>
            <a:custGeom>
              <a:avLst/>
              <a:gdLst/>
              <a:ahLst/>
              <a:cxnLst/>
              <a:rect l="l" t="t" r="r" b="b"/>
              <a:pathLst>
                <a:path w="24419" h="101673" extrusionOk="0">
                  <a:moveTo>
                    <a:pt x="3036" y="0"/>
                  </a:moveTo>
                  <a:cubicBezTo>
                    <a:pt x="2703" y="0"/>
                    <a:pt x="2402" y="267"/>
                    <a:pt x="2402" y="601"/>
                  </a:cubicBezTo>
                  <a:cubicBezTo>
                    <a:pt x="2102" y="9474"/>
                    <a:pt x="7740" y="14010"/>
                    <a:pt x="13143" y="18380"/>
                  </a:cubicBezTo>
                  <a:cubicBezTo>
                    <a:pt x="18280" y="22550"/>
                    <a:pt x="23151" y="26452"/>
                    <a:pt x="22917" y="33824"/>
                  </a:cubicBezTo>
                  <a:cubicBezTo>
                    <a:pt x="22650" y="41997"/>
                    <a:pt x="17346" y="45633"/>
                    <a:pt x="11709" y="49502"/>
                  </a:cubicBezTo>
                  <a:cubicBezTo>
                    <a:pt x="6205" y="53305"/>
                    <a:pt x="534" y="57208"/>
                    <a:pt x="268" y="65614"/>
                  </a:cubicBezTo>
                  <a:cubicBezTo>
                    <a:pt x="1" y="73553"/>
                    <a:pt x="4804" y="77522"/>
                    <a:pt x="9908" y="81725"/>
                  </a:cubicBezTo>
                  <a:cubicBezTo>
                    <a:pt x="15378" y="86229"/>
                    <a:pt x="21049" y="90899"/>
                    <a:pt x="20715" y="101039"/>
                  </a:cubicBezTo>
                  <a:cubicBezTo>
                    <a:pt x="20715" y="101373"/>
                    <a:pt x="20982" y="101673"/>
                    <a:pt x="21316" y="101673"/>
                  </a:cubicBezTo>
                  <a:cubicBezTo>
                    <a:pt x="21683" y="101673"/>
                    <a:pt x="21950" y="101406"/>
                    <a:pt x="21950" y="101072"/>
                  </a:cubicBezTo>
                  <a:cubicBezTo>
                    <a:pt x="22283" y="90265"/>
                    <a:pt x="16146" y="85194"/>
                    <a:pt x="10708" y="80725"/>
                  </a:cubicBezTo>
                  <a:cubicBezTo>
                    <a:pt x="5838" y="76722"/>
                    <a:pt x="1268" y="72952"/>
                    <a:pt x="1502" y="65647"/>
                  </a:cubicBezTo>
                  <a:cubicBezTo>
                    <a:pt x="1769" y="57875"/>
                    <a:pt x="6939" y="54306"/>
                    <a:pt x="12410" y="50536"/>
                  </a:cubicBezTo>
                  <a:cubicBezTo>
                    <a:pt x="18047" y="46633"/>
                    <a:pt x="23851" y="42631"/>
                    <a:pt x="24151" y="33858"/>
                  </a:cubicBezTo>
                  <a:cubicBezTo>
                    <a:pt x="24418" y="25852"/>
                    <a:pt x="19081" y="21549"/>
                    <a:pt x="13944" y="17413"/>
                  </a:cubicBezTo>
                  <a:cubicBezTo>
                    <a:pt x="8507" y="13043"/>
                    <a:pt x="3370" y="8906"/>
                    <a:pt x="3637" y="634"/>
                  </a:cubicBezTo>
                  <a:cubicBezTo>
                    <a:pt x="3637" y="300"/>
                    <a:pt x="3370" y="0"/>
                    <a:pt x="30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64"/>
            <p:cNvSpPr/>
            <p:nvPr/>
          </p:nvSpPr>
          <p:spPr>
            <a:xfrm>
              <a:off x="9065175" y="1446600"/>
              <a:ext cx="682175" cy="2586000"/>
            </a:xfrm>
            <a:custGeom>
              <a:avLst/>
              <a:gdLst/>
              <a:ahLst/>
              <a:cxnLst/>
              <a:rect l="l" t="t" r="r" b="b"/>
              <a:pathLst>
                <a:path w="27287" h="103440" extrusionOk="0">
                  <a:moveTo>
                    <a:pt x="25601" y="0"/>
                  </a:moveTo>
                  <a:cubicBezTo>
                    <a:pt x="25266" y="0"/>
                    <a:pt x="24931" y="246"/>
                    <a:pt x="24985" y="696"/>
                  </a:cubicBezTo>
                  <a:cubicBezTo>
                    <a:pt x="25952" y="9969"/>
                    <a:pt x="19948" y="14573"/>
                    <a:pt x="13610" y="19443"/>
                  </a:cubicBezTo>
                  <a:cubicBezTo>
                    <a:pt x="8140" y="23679"/>
                    <a:pt x="2469" y="28016"/>
                    <a:pt x="2202" y="35588"/>
                  </a:cubicBezTo>
                  <a:cubicBezTo>
                    <a:pt x="1902" y="45328"/>
                    <a:pt x="7639" y="49698"/>
                    <a:pt x="13210" y="53901"/>
                  </a:cubicBezTo>
                  <a:cubicBezTo>
                    <a:pt x="18213" y="57704"/>
                    <a:pt x="22983" y="61306"/>
                    <a:pt x="22717" y="68778"/>
                  </a:cubicBezTo>
                  <a:cubicBezTo>
                    <a:pt x="22483" y="76350"/>
                    <a:pt x="17513" y="80020"/>
                    <a:pt x="12242" y="83922"/>
                  </a:cubicBezTo>
                  <a:cubicBezTo>
                    <a:pt x="6405" y="88259"/>
                    <a:pt x="334" y="92762"/>
                    <a:pt x="0" y="102803"/>
                  </a:cubicBezTo>
                  <a:cubicBezTo>
                    <a:pt x="0" y="103136"/>
                    <a:pt x="267" y="103436"/>
                    <a:pt x="601" y="103436"/>
                  </a:cubicBezTo>
                  <a:cubicBezTo>
                    <a:pt x="622" y="103438"/>
                    <a:pt x="642" y="103439"/>
                    <a:pt x="662" y="103439"/>
                  </a:cubicBezTo>
                  <a:cubicBezTo>
                    <a:pt x="997" y="103439"/>
                    <a:pt x="1236" y="103182"/>
                    <a:pt x="1268" y="102836"/>
                  </a:cubicBezTo>
                  <a:cubicBezTo>
                    <a:pt x="1568" y="93429"/>
                    <a:pt x="7372" y="89126"/>
                    <a:pt x="13010" y="84957"/>
                  </a:cubicBezTo>
                  <a:cubicBezTo>
                    <a:pt x="18280" y="81054"/>
                    <a:pt x="23717" y="76951"/>
                    <a:pt x="23984" y="68845"/>
                  </a:cubicBezTo>
                  <a:cubicBezTo>
                    <a:pt x="24251" y="60706"/>
                    <a:pt x="19014" y="56770"/>
                    <a:pt x="13944" y="52934"/>
                  </a:cubicBezTo>
                  <a:cubicBezTo>
                    <a:pt x="8640" y="48897"/>
                    <a:pt x="3169" y="44761"/>
                    <a:pt x="3470" y="35621"/>
                  </a:cubicBezTo>
                  <a:cubicBezTo>
                    <a:pt x="3703" y="28650"/>
                    <a:pt x="8873" y="24680"/>
                    <a:pt x="14377" y="20444"/>
                  </a:cubicBezTo>
                  <a:cubicBezTo>
                    <a:pt x="20715" y="15573"/>
                    <a:pt x="27287" y="10570"/>
                    <a:pt x="26219" y="563"/>
                  </a:cubicBezTo>
                  <a:cubicBezTo>
                    <a:pt x="26173" y="179"/>
                    <a:pt x="25887" y="0"/>
                    <a:pt x="2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64"/>
            <p:cNvSpPr/>
            <p:nvPr/>
          </p:nvSpPr>
          <p:spPr>
            <a:xfrm>
              <a:off x="9240300" y="3247475"/>
              <a:ext cx="393750" cy="199625"/>
            </a:xfrm>
            <a:custGeom>
              <a:avLst/>
              <a:gdLst/>
              <a:ahLst/>
              <a:cxnLst/>
              <a:rect l="l" t="t" r="r" b="b"/>
              <a:pathLst>
                <a:path w="15750" h="7985" extrusionOk="0">
                  <a:moveTo>
                    <a:pt x="15158" y="0"/>
                  </a:moveTo>
                  <a:cubicBezTo>
                    <a:pt x="15101" y="0"/>
                    <a:pt x="15040" y="14"/>
                    <a:pt x="14978" y="46"/>
                  </a:cubicBezTo>
                  <a:lnTo>
                    <a:pt x="401" y="7184"/>
                  </a:lnTo>
                  <a:cubicBezTo>
                    <a:pt x="0" y="7384"/>
                    <a:pt x="134" y="7985"/>
                    <a:pt x="601" y="7985"/>
                  </a:cubicBezTo>
                  <a:cubicBezTo>
                    <a:pt x="668" y="7951"/>
                    <a:pt x="701" y="7951"/>
                    <a:pt x="768" y="7918"/>
                  </a:cubicBezTo>
                  <a:lnTo>
                    <a:pt x="15345" y="813"/>
                  </a:lnTo>
                  <a:cubicBezTo>
                    <a:pt x="15749" y="582"/>
                    <a:pt x="15528" y="0"/>
                    <a:pt x="151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64"/>
            <p:cNvSpPr/>
            <p:nvPr/>
          </p:nvSpPr>
          <p:spPr>
            <a:xfrm>
              <a:off x="9142725" y="3083225"/>
              <a:ext cx="497100" cy="243800"/>
            </a:xfrm>
            <a:custGeom>
              <a:avLst/>
              <a:gdLst/>
              <a:ahLst/>
              <a:cxnLst/>
              <a:rect l="l" t="t" r="r" b="b"/>
              <a:pathLst>
                <a:path w="19884" h="9752" extrusionOk="0">
                  <a:moveTo>
                    <a:pt x="19267" y="1"/>
                  </a:moveTo>
                  <a:cubicBezTo>
                    <a:pt x="19208" y="1"/>
                    <a:pt x="19146" y="14"/>
                    <a:pt x="19081" y="44"/>
                  </a:cubicBezTo>
                  <a:lnTo>
                    <a:pt x="401" y="8951"/>
                  </a:lnTo>
                  <a:cubicBezTo>
                    <a:pt x="1" y="9151"/>
                    <a:pt x="167" y="9718"/>
                    <a:pt x="601" y="9751"/>
                  </a:cubicBezTo>
                  <a:cubicBezTo>
                    <a:pt x="668" y="9751"/>
                    <a:pt x="701" y="9718"/>
                    <a:pt x="768" y="9684"/>
                  </a:cubicBezTo>
                  <a:lnTo>
                    <a:pt x="19448" y="811"/>
                  </a:lnTo>
                  <a:cubicBezTo>
                    <a:pt x="19883" y="608"/>
                    <a:pt x="19662" y="1"/>
                    <a:pt x="19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64"/>
            <p:cNvSpPr/>
            <p:nvPr/>
          </p:nvSpPr>
          <p:spPr>
            <a:xfrm>
              <a:off x="9113550" y="2938925"/>
              <a:ext cx="459600" cy="234650"/>
            </a:xfrm>
            <a:custGeom>
              <a:avLst/>
              <a:gdLst/>
              <a:ahLst/>
              <a:cxnLst/>
              <a:rect l="l" t="t" r="r" b="b"/>
              <a:pathLst>
                <a:path w="18384" h="9386" extrusionOk="0">
                  <a:moveTo>
                    <a:pt x="17794" y="0"/>
                  </a:moveTo>
                  <a:cubicBezTo>
                    <a:pt x="17736" y="0"/>
                    <a:pt x="17675" y="14"/>
                    <a:pt x="17613" y="45"/>
                  </a:cubicBezTo>
                  <a:lnTo>
                    <a:pt x="400" y="8585"/>
                  </a:lnTo>
                  <a:cubicBezTo>
                    <a:pt x="0" y="8785"/>
                    <a:pt x="134" y="9385"/>
                    <a:pt x="601" y="9385"/>
                  </a:cubicBezTo>
                  <a:cubicBezTo>
                    <a:pt x="667" y="9385"/>
                    <a:pt x="734" y="9352"/>
                    <a:pt x="801" y="9319"/>
                  </a:cubicBezTo>
                  <a:lnTo>
                    <a:pt x="17980" y="779"/>
                  </a:lnTo>
                  <a:cubicBezTo>
                    <a:pt x="18384" y="577"/>
                    <a:pt x="18163" y="0"/>
                    <a:pt x="177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64"/>
            <p:cNvSpPr/>
            <p:nvPr/>
          </p:nvSpPr>
          <p:spPr>
            <a:xfrm>
              <a:off x="9164400" y="2824375"/>
              <a:ext cx="297550" cy="156550"/>
            </a:xfrm>
            <a:custGeom>
              <a:avLst/>
              <a:gdLst/>
              <a:ahLst/>
              <a:cxnLst/>
              <a:rect l="l" t="t" r="r" b="b"/>
              <a:pathLst>
                <a:path w="11902" h="6262" extrusionOk="0">
                  <a:moveTo>
                    <a:pt x="11322" y="0"/>
                  </a:moveTo>
                  <a:cubicBezTo>
                    <a:pt x="11256" y="0"/>
                    <a:pt x="11184" y="18"/>
                    <a:pt x="11109" y="58"/>
                  </a:cubicBezTo>
                  <a:lnTo>
                    <a:pt x="368" y="5461"/>
                  </a:lnTo>
                  <a:cubicBezTo>
                    <a:pt x="1" y="5662"/>
                    <a:pt x="134" y="6262"/>
                    <a:pt x="568" y="6262"/>
                  </a:cubicBezTo>
                  <a:cubicBezTo>
                    <a:pt x="635" y="6262"/>
                    <a:pt x="701" y="6229"/>
                    <a:pt x="768" y="6195"/>
                  </a:cubicBezTo>
                  <a:lnTo>
                    <a:pt x="11476" y="791"/>
                  </a:lnTo>
                  <a:cubicBezTo>
                    <a:pt x="11901" y="564"/>
                    <a:pt x="11700" y="0"/>
                    <a:pt x="11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64"/>
            <p:cNvSpPr/>
            <p:nvPr/>
          </p:nvSpPr>
          <p:spPr>
            <a:xfrm>
              <a:off x="9388725" y="3076125"/>
              <a:ext cx="261250" cy="134975"/>
            </a:xfrm>
            <a:custGeom>
              <a:avLst/>
              <a:gdLst/>
              <a:ahLst/>
              <a:cxnLst/>
              <a:rect l="l" t="t" r="r" b="b"/>
              <a:pathLst>
                <a:path w="10450" h="5399" extrusionOk="0">
                  <a:moveTo>
                    <a:pt x="9540" y="1"/>
                  </a:moveTo>
                  <a:cubicBezTo>
                    <a:pt x="9456" y="1"/>
                    <a:pt x="9367" y="19"/>
                    <a:pt x="9274" y="61"/>
                  </a:cubicBezTo>
                  <a:lnTo>
                    <a:pt x="601" y="4198"/>
                  </a:lnTo>
                  <a:cubicBezTo>
                    <a:pt x="1" y="4498"/>
                    <a:pt x="201" y="5399"/>
                    <a:pt x="868" y="5399"/>
                  </a:cubicBezTo>
                  <a:cubicBezTo>
                    <a:pt x="968" y="5399"/>
                    <a:pt x="1035" y="5365"/>
                    <a:pt x="1135" y="5332"/>
                  </a:cubicBezTo>
                  <a:lnTo>
                    <a:pt x="9808" y="1196"/>
                  </a:lnTo>
                  <a:cubicBezTo>
                    <a:pt x="10449" y="904"/>
                    <a:pt x="10122" y="1"/>
                    <a:pt x="9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64"/>
            <p:cNvSpPr/>
            <p:nvPr/>
          </p:nvSpPr>
          <p:spPr>
            <a:xfrm>
              <a:off x="9332025" y="2929875"/>
              <a:ext cx="253475" cy="135300"/>
            </a:xfrm>
            <a:custGeom>
              <a:avLst/>
              <a:gdLst/>
              <a:ahLst/>
              <a:cxnLst/>
              <a:rect l="l" t="t" r="r" b="b"/>
              <a:pathLst>
                <a:path w="10139" h="5412" extrusionOk="0">
                  <a:moveTo>
                    <a:pt x="9245" y="0"/>
                  </a:moveTo>
                  <a:cubicBezTo>
                    <a:pt x="9150" y="0"/>
                    <a:pt x="9048" y="23"/>
                    <a:pt x="8940" y="74"/>
                  </a:cubicBezTo>
                  <a:lnTo>
                    <a:pt x="568" y="4244"/>
                  </a:lnTo>
                  <a:cubicBezTo>
                    <a:pt x="1" y="4544"/>
                    <a:pt x="201" y="5411"/>
                    <a:pt x="868" y="5411"/>
                  </a:cubicBezTo>
                  <a:cubicBezTo>
                    <a:pt x="968" y="5411"/>
                    <a:pt x="1035" y="5411"/>
                    <a:pt x="1135" y="5344"/>
                  </a:cubicBezTo>
                  <a:lnTo>
                    <a:pt x="9507" y="1175"/>
                  </a:lnTo>
                  <a:cubicBezTo>
                    <a:pt x="10139" y="859"/>
                    <a:pt x="9832" y="0"/>
                    <a:pt x="9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64"/>
            <p:cNvSpPr/>
            <p:nvPr/>
          </p:nvSpPr>
          <p:spPr>
            <a:xfrm>
              <a:off x="9305350" y="2816175"/>
              <a:ext cx="167450" cy="93875"/>
            </a:xfrm>
            <a:custGeom>
              <a:avLst/>
              <a:gdLst/>
              <a:ahLst/>
              <a:cxnLst/>
              <a:rect l="l" t="t" r="r" b="b"/>
              <a:pathLst>
                <a:path w="6698" h="3755" extrusionOk="0">
                  <a:moveTo>
                    <a:pt x="5823" y="1"/>
                  </a:moveTo>
                  <a:cubicBezTo>
                    <a:pt x="5724" y="1"/>
                    <a:pt x="5617" y="27"/>
                    <a:pt x="5504" y="85"/>
                  </a:cubicBezTo>
                  <a:lnTo>
                    <a:pt x="567" y="2587"/>
                  </a:lnTo>
                  <a:cubicBezTo>
                    <a:pt x="0" y="2887"/>
                    <a:pt x="200" y="3755"/>
                    <a:pt x="868" y="3755"/>
                  </a:cubicBezTo>
                  <a:cubicBezTo>
                    <a:pt x="968" y="3755"/>
                    <a:pt x="1068" y="3721"/>
                    <a:pt x="1134" y="3688"/>
                  </a:cubicBezTo>
                  <a:lnTo>
                    <a:pt x="6071" y="1186"/>
                  </a:lnTo>
                  <a:cubicBezTo>
                    <a:pt x="6698" y="873"/>
                    <a:pt x="6401" y="1"/>
                    <a:pt x="58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64"/>
            <p:cNvSpPr/>
            <p:nvPr/>
          </p:nvSpPr>
          <p:spPr>
            <a:xfrm>
              <a:off x="9427100" y="3236800"/>
              <a:ext cx="221025" cy="117725"/>
            </a:xfrm>
            <a:custGeom>
              <a:avLst/>
              <a:gdLst/>
              <a:ahLst/>
              <a:cxnLst/>
              <a:rect l="l" t="t" r="r" b="b"/>
              <a:pathLst>
                <a:path w="8841" h="4709" extrusionOk="0">
                  <a:moveTo>
                    <a:pt x="7937" y="0"/>
                  </a:moveTo>
                  <a:cubicBezTo>
                    <a:pt x="7844" y="0"/>
                    <a:pt x="7744" y="22"/>
                    <a:pt x="7639" y="72"/>
                  </a:cubicBezTo>
                  <a:lnTo>
                    <a:pt x="601" y="3541"/>
                  </a:lnTo>
                  <a:cubicBezTo>
                    <a:pt x="0" y="3808"/>
                    <a:pt x="201" y="4709"/>
                    <a:pt x="868" y="4709"/>
                  </a:cubicBezTo>
                  <a:cubicBezTo>
                    <a:pt x="968" y="4709"/>
                    <a:pt x="1068" y="4676"/>
                    <a:pt x="1135" y="4642"/>
                  </a:cubicBezTo>
                  <a:lnTo>
                    <a:pt x="8206" y="1206"/>
                  </a:lnTo>
                  <a:cubicBezTo>
                    <a:pt x="8840" y="890"/>
                    <a:pt x="8528" y="0"/>
                    <a:pt x="79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64"/>
            <p:cNvSpPr/>
            <p:nvPr/>
          </p:nvSpPr>
          <p:spPr>
            <a:xfrm>
              <a:off x="9149925" y="2478050"/>
              <a:ext cx="373100" cy="190150"/>
            </a:xfrm>
            <a:custGeom>
              <a:avLst/>
              <a:gdLst/>
              <a:ahLst/>
              <a:cxnLst/>
              <a:rect l="l" t="t" r="r" b="b"/>
              <a:pathLst>
                <a:path w="14924" h="7606" extrusionOk="0">
                  <a:moveTo>
                    <a:pt x="623" y="1"/>
                  </a:moveTo>
                  <a:cubicBezTo>
                    <a:pt x="236" y="1"/>
                    <a:pt x="0" y="604"/>
                    <a:pt x="480" y="801"/>
                  </a:cubicBezTo>
                  <a:lnTo>
                    <a:pt x="14156" y="7573"/>
                  </a:lnTo>
                  <a:cubicBezTo>
                    <a:pt x="14223" y="7606"/>
                    <a:pt x="14290" y="7606"/>
                    <a:pt x="14356" y="7606"/>
                  </a:cubicBezTo>
                  <a:cubicBezTo>
                    <a:pt x="14790" y="7606"/>
                    <a:pt x="14923" y="7006"/>
                    <a:pt x="14523" y="6805"/>
                  </a:cubicBezTo>
                  <a:lnTo>
                    <a:pt x="847" y="67"/>
                  </a:lnTo>
                  <a:cubicBezTo>
                    <a:pt x="769" y="21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64"/>
            <p:cNvSpPr/>
            <p:nvPr/>
          </p:nvSpPr>
          <p:spPr>
            <a:xfrm>
              <a:off x="9130475" y="2302375"/>
              <a:ext cx="494300" cy="252425"/>
            </a:xfrm>
            <a:custGeom>
              <a:avLst/>
              <a:gdLst/>
              <a:ahLst/>
              <a:cxnLst/>
              <a:rect l="l" t="t" r="r" b="b"/>
              <a:pathLst>
                <a:path w="19772" h="10097" extrusionOk="0">
                  <a:moveTo>
                    <a:pt x="605" y="0"/>
                  </a:moveTo>
                  <a:cubicBezTo>
                    <a:pt x="203" y="0"/>
                    <a:pt x="1" y="595"/>
                    <a:pt x="457" y="823"/>
                  </a:cubicBezTo>
                  <a:lnTo>
                    <a:pt x="18970" y="10063"/>
                  </a:lnTo>
                  <a:cubicBezTo>
                    <a:pt x="19037" y="10063"/>
                    <a:pt x="19104" y="10096"/>
                    <a:pt x="19171" y="10096"/>
                  </a:cubicBezTo>
                  <a:cubicBezTo>
                    <a:pt x="19604" y="10096"/>
                    <a:pt x="19771" y="9496"/>
                    <a:pt x="19371" y="9296"/>
                  </a:cubicBezTo>
                  <a:lnTo>
                    <a:pt x="824" y="56"/>
                  </a:lnTo>
                  <a:cubicBezTo>
                    <a:pt x="747" y="17"/>
                    <a:pt x="673" y="0"/>
                    <a:pt x="60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64"/>
            <p:cNvSpPr/>
            <p:nvPr/>
          </p:nvSpPr>
          <p:spPr>
            <a:xfrm>
              <a:off x="9197200" y="2152250"/>
              <a:ext cx="473425" cy="241600"/>
            </a:xfrm>
            <a:custGeom>
              <a:avLst/>
              <a:gdLst/>
              <a:ahLst/>
              <a:cxnLst/>
              <a:rect l="l" t="t" r="r" b="b"/>
              <a:pathLst>
                <a:path w="18937" h="9664" extrusionOk="0">
                  <a:moveTo>
                    <a:pt x="615" y="1"/>
                  </a:moveTo>
                  <a:cubicBezTo>
                    <a:pt x="227" y="1"/>
                    <a:pt x="0" y="591"/>
                    <a:pt x="457" y="790"/>
                  </a:cubicBezTo>
                  <a:lnTo>
                    <a:pt x="18169" y="9630"/>
                  </a:lnTo>
                  <a:cubicBezTo>
                    <a:pt x="18203" y="9663"/>
                    <a:pt x="18270" y="9663"/>
                    <a:pt x="18336" y="9663"/>
                  </a:cubicBezTo>
                  <a:cubicBezTo>
                    <a:pt x="18770" y="9663"/>
                    <a:pt x="18937" y="9063"/>
                    <a:pt x="18536" y="8863"/>
                  </a:cubicBezTo>
                  <a:lnTo>
                    <a:pt x="824" y="57"/>
                  </a:lnTo>
                  <a:cubicBezTo>
                    <a:pt x="751" y="18"/>
                    <a:pt x="681" y="1"/>
                    <a:pt x="6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64"/>
            <p:cNvSpPr/>
            <p:nvPr/>
          </p:nvSpPr>
          <p:spPr>
            <a:xfrm>
              <a:off x="9303950" y="2040525"/>
              <a:ext cx="343275" cy="177375"/>
            </a:xfrm>
            <a:custGeom>
              <a:avLst/>
              <a:gdLst/>
              <a:ahLst/>
              <a:cxnLst/>
              <a:rect l="l" t="t" r="r" b="b"/>
              <a:pathLst>
                <a:path w="13731" h="7095" extrusionOk="0">
                  <a:moveTo>
                    <a:pt x="615" y="0"/>
                  </a:moveTo>
                  <a:cubicBezTo>
                    <a:pt x="227" y="0"/>
                    <a:pt x="0" y="590"/>
                    <a:pt x="457" y="790"/>
                  </a:cubicBezTo>
                  <a:lnTo>
                    <a:pt x="12965" y="7061"/>
                  </a:lnTo>
                  <a:cubicBezTo>
                    <a:pt x="13024" y="7090"/>
                    <a:pt x="13082" y="7094"/>
                    <a:pt x="13141" y="7094"/>
                  </a:cubicBezTo>
                  <a:lnTo>
                    <a:pt x="13141" y="7094"/>
                  </a:lnTo>
                  <a:cubicBezTo>
                    <a:pt x="13601" y="7087"/>
                    <a:pt x="13730" y="6492"/>
                    <a:pt x="13332" y="6294"/>
                  </a:cubicBezTo>
                  <a:lnTo>
                    <a:pt x="823" y="56"/>
                  </a:lnTo>
                  <a:cubicBezTo>
                    <a:pt x="751" y="17"/>
                    <a:pt x="681" y="0"/>
                    <a:pt x="615" y="0"/>
                  </a:cubicBezTo>
                  <a:close/>
                  <a:moveTo>
                    <a:pt x="13141" y="7094"/>
                  </a:moveTo>
                  <a:lnTo>
                    <a:pt x="13141" y="7094"/>
                  </a:lnTo>
                  <a:cubicBezTo>
                    <a:pt x="13138" y="7094"/>
                    <a:pt x="13135" y="7094"/>
                    <a:pt x="13132" y="7094"/>
                  </a:cubicBezTo>
                  <a:lnTo>
                    <a:pt x="13166" y="7094"/>
                  </a:lnTo>
                  <a:cubicBezTo>
                    <a:pt x="13157" y="7094"/>
                    <a:pt x="13149" y="7094"/>
                    <a:pt x="13141" y="709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64"/>
            <p:cNvSpPr/>
            <p:nvPr/>
          </p:nvSpPr>
          <p:spPr>
            <a:xfrm>
              <a:off x="9290525" y="2032300"/>
              <a:ext cx="207475" cy="112200"/>
            </a:xfrm>
            <a:custGeom>
              <a:avLst/>
              <a:gdLst/>
              <a:ahLst/>
              <a:cxnLst/>
              <a:rect l="l" t="t" r="r" b="b"/>
              <a:pathLst>
                <a:path w="8299" h="4488" extrusionOk="0">
                  <a:moveTo>
                    <a:pt x="885" y="0"/>
                  </a:moveTo>
                  <a:cubicBezTo>
                    <a:pt x="322" y="0"/>
                    <a:pt x="0" y="872"/>
                    <a:pt x="627" y="1185"/>
                  </a:cubicBezTo>
                  <a:lnTo>
                    <a:pt x="7131" y="4421"/>
                  </a:lnTo>
                  <a:cubicBezTo>
                    <a:pt x="7231" y="4454"/>
                    <a:pt x="7331" y="4488"/>
                    <a:pt x="7431" y="4488"/>
                  </a:cubicBezTo>
                  <a:cubicBezTo>
                    <a:pt x="8065" y="4488"/>
                    <a:pt x="8299" y="3587"/>
                    <a:pt x="7698" y="3320"/>
                  </a:cubicBezTo>
                  <a:lnTo>
                    <a:pt x="1194" y="85"/>
                  </a:lnTo>
                  <a:cubicBezTo>
                    <a:pt x="1086" y="26"/>
                    <a:pt x="982" y="0"/>
                    <a:pt x="8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64"/>
            <p:cNvSpPr/>
            <p:nvPr/>
          </p:nvSpPr>
          <p:spPr>
            <a:xfrm>
              <a:off x="9190250" y="2146850"/>
              <a:ext cx="247725" cy="132750"/>
            </a:xfrm>
            <a:custGeom>
              <a:avLst/>
              <a:gdLst/>
              <a:ahLst/>
              <a:cxnLst/>
              <a:rect l="l" t="t" r="r" b="b"/>
              <a:pathLst>
                <a:path w="9909" h="5310" extrusionOk="0">
                  <a:moveTo>
                    <a:pt x="904" y="0"/>
                  </a:moveTo>
                  <a:cubicBezTo>
                    <a:pt x="313" y="0"/>
                    <a:pt x="1" y="890"/>
                    <a:pt x="635" y="1207"/>
                  </a:cubicBezTo>
                  <a:lnTo>
                    <a:pt x="8741" y="5243"/>
                  </a:lnTo>
                  <a:cubicBezTo>
                    <a:pt x="8841" y="5276"/>
                    <a:pt x="8941" y="5276"/>
                    <a:pt x="9041" y="5310"/>
                  </a:cubicBezTo>
                  <a:cubicBezTo>
                    <a:pt x="9708" y="5310"/>
                    <a:pt x="9908" y="4409"/>
                    <a:pt x="9308" y="4142"/>
                  </a:cubicBezTo>
                  <a:lnTo>
                    <a:pt x="1202" y="72"/>
                  </a:lnTo>
                  <a:cubicBezTo>
                    <a:pt x="1097" y="22"/>
                    <a:pt x="997" y="0"/>
                    <a:pt x="9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64"/>
            <p:cNvSpPr/>
            <p:nvPr/>
          </p:nvSpPr>
          <p:spPr>
            <a:xfrm>
              <a:off x="9121225" y="2297750"/>
              <a:ext cx="229175" cy="123625"/>
            </a:xfrm>
            <a:custGeom>
              <a:avLst/>
              <a:gdLst/>
              <a:ahLst/>
              <a:cxnLst/>
              <a:rect l="l" t="t" r="r" b="b"/>
              <a:pathLst>
                <a:path w="9167" h="4945" extrusionOk="0">
                  <a:moveTo>
                    <a:pt x="900" y="0"/>
                  </a:moveTo>
                  <a:cubicBezTo>
                    <a:pt x="328" y="0"/>
                    <a:pt x="0" y="864"/>
                    <a:pt x="660" y="1208"/>
                  </a:cubicBezTo>
                  <a:lnTo>
                    <a:pt x="8032" y="4878"/>
                  </a:lnTo>
                  <a:cubicBezTo>
                    <a:pt x="8132" y="4911"/>
                    <a:pt x="8199" y="4944"/>
                    <a:pt x="8299" y="4944"/>
                  </a:cubicBezTo>
                  <a:cubicBezTo>
                    <a:pt x="8966" y="4944"/>
                    <a:pt x="9167" y="4044"/>
                    <a:pt x="8599" y="3743"/>
                  </a:cubicBezTo>
                  <a:lnTo>
                    <a:pt x="1194" y="74"/>
                  </a:lnTo>
                  <a:cubicBezTo>
                    <a:pt x="1092" y="23"/>
                    <a:pt x="993" y="0"/>
                    <a:pt x="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64"/>
            <p:cNvSpPr/>
            <p:nvPr/>
          </p:nvSpPr>
          <p:spPr>
            <a:xfrm>
              <a:off x="9143550" y="2472925"/>
              <a:ext cx="201850" cy="109400"/>
            </a:xfrm>
            <a:custGeom>
              <a:avLst/>
              <a:gdLst/>
              <a:ahLst/>
              <a:cxnLst/>
              <a:rect l="l" t="t" r="r" b="b"/>
              <a:pathLst>
                <a:path w="8074" h="4376" extrusionOk="0">
                  <a:moveTo>
                    <a:pt x="914" y="0"/>
                  </a:moveTo>
                  <a:cubicBezTo>
                    <a:pt x="338" y="0"/>
                    <a:pt x="1" y="889"/>
                    <a:pt x="635" y="1206"/>
                  </a:cubicBezTo>
                  <a:lnTo>
                    <a:pt x="6939" y="4308"/>
                  </a:lnTo>
                  <a:cubicBezTo>
                    <a:pt x="7006" y="4342"/>
                    <a:pt x="7106" y="4375"/>
                    <a:pt x="7206" y="4375"/>
                  </a:cubicBezTo>
                  <a:cubicBezTo>
                    <a:pt x="7873" y="4375"/>
                    <a:pt x="8073" y="3475"/>
                    <a:pt x="7473" y="3174"/>
                  </a:cubicBezTo>
                  <a:lnTo>
                    <a:pt x="1202" y="72"/>
                  </a:lnTo>
                  <a:cubicBezTo>
                    <a:pt x="1102" y="22"/>
                    <a:pt x="1005" y="0"/>
                    <a:pt x="9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64"/>
            <p:cNvSpPr/>
            <p:nvPr/>
          </p:nvSpPr>
          <p:spPr>
            <a:xfrm>
              <a:off x="9222975" y="3691050"/>
              <a:ext cx="352050" cy="104725"/>
            </a:xfrm>
            <a:custGeom>
              <a:avLst/>
              <a:gdLst/>
              <a:ahLst/>
              <a:cxnLst/>
              <a:rect l="l" t="t" r="r" b="b"/>
              <a:pathLst>
                <a:path w="14082" h="4189" extrusionOk="0">
                  <a:moveTo>
                    <a:pt x="577" y="0"/>
                  </a:moveTo>
                  <a:cubicBezTo>
                    <a:pt x="133" y="0"/>
                    <a:pt x="0" y="693"/>
                    <a:pt x="493" y="816"/>
                  </a:cubicBezTo>
                  <a:lnTo>
                    <a:pt x="13336" y="4152"/>
                  </a:lnTo>
                  <a:lnTo>
                    <a:pt x="13436" y="4152"/>
                  </a:lnTo>
                  <a:lnTo>
                    <a:pt x="13436" y="4185"/>
                  </a:lnTo>
                  <a:cubicBezTo>
                    <a:pt x="13458" y="4188"/>
                    <a:pt x="13479" y="4189"/>
                    <a:pt x="13499" y="4189"/>
                  </a:cubicBezTo>
                  <a:cubicBezTo>
                    <a:pt x="14010" y="4189"/>
                    <a:pt x="14081" y="3415"/>
                    <a:pt x="13536" y="3351"/>
                  </a:cubicBezTo>
                  <a:lnTo>
                    <a:pt x="693" y="15"/>
                  </a:lnTo>
                  <a:cubicBezTo>
                    <a:pt x="653" y="5"/>
                    <a:pt x="614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64"/>
            <p:cNvSpPr/>
            <p:nvPr/>
          </p:nvSpPr>
          <p:spPr>
            <a:xfrm>
              <a:off x="9118475" y="3844650"/>
              <a:ext cx="507450" cy="137925"/>
            </a:xfrm>
            <a:custGeom>
              <a:avLst/>
              <a:gdLst/>
              <a:ahLst/>
              <a:cxnLst/>
              <a:rect l="l" t="t" r="r" b="b"/>
              <a:pathLst>
                <a:path w="20298" h="5517" extrusionOk="0">
                  <a:moveTo>
                    <a:pt x="582" y="0"/>
                  </a:moveTo>
                  <a:cubicBezTo>
                    <a:pt x="148" y="0"/>
                    <a:pt x="0" y="684"/>
                    <a:pt x="470" y="810"/>
                  </a:cubicBezTo>
                  <a:lnTo>
                    <a:pt x="19551" y="5513"/>
                  </a:lnTo>
                  <a:lnTo>
                    <a:pt x="19684" y="5513"/>
                  </a:lnTo>
                  <a:cubicBezTo>
                    <a:pt x="19704" y="5516"/>
                    <a:pt x="19724" y="5517"/>
                    <a:pt x="19744" y="5517"/>
                  </a:cubicBezTo>
                  <a:cubicBezTo>
                    <a:pt x="20224" y="5517"/>
                    <a:pt x="20297" y="4743"/>
                    <a:pt x="19784" y="4679"/>
                  </a:cubicBezTo>
                  <a:lnTo>
                    <a:pt x="670" y="9"/>
                  </a:lnTo>
                  <a:cubicBezTo>
                    <a:pt x="640" y="3"/>
                    <a:pt x="611" y="0"/>
                    <a:pt x="5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64"/>
            <p:cNvSpPr/>
            <p:nvPr/>
          </p:nvSpPr>
          <p:spPr>
            <a:xfrm>
              <a:off x="9263900" y="1734800"/>
              <a:ext cx="374250" cy="85325"/>
            </a:xfrm>
            <a:custGeom>
              <a:avLst/>
              <a:gdLst/>
              <a:ahLst/>
              <a:cxnLst/>
              <a:rect l="l" t="t" r="r" b="b"/>
              <a:pathLst>
                <a:path w="14970" h="3413" extrusionOk="0">
                  <a:moveTo>
                    <a:pt x="14387" y="1"/>
                  </a:moveTo>
                  <a:cubicBezTo>
                    <a:pt x="14360" y="1"/>
                    <a:pt x="14331" y="4"/>
                    <a:pt x="14301" y="9"/>
                  </a:cubicBezTo>
                  <a:lnTo>
                    <a:pt x="524" y="2578"/>
                  </a:lnTo>
                  <a:cubicBezTo>
                    <a:pt x="1" y="2610"/>
                    <a:pt x="55" y="3413"/>
                    <a:pt x="591" y="3413"/>
                  </a:cubicBezTo>
                  <a:cubicBezTo>
                    <a:pt x="602" y="3413"/>
                    <a:pt x="613" y="3412"/>
                    <a:pt x="624" y="3412"/>
                  </a:cubicBezTo>
                  <a:lnTo>
                    <a:pt x="691" y="3412"/>
                  </a:lnTo>
                  <a:lnTo>
                    <a:pt x="14434" y="843"/>
                  </a:lnTo>
                  <a:cubicBezTo>
                    <a:pt x="14969" y="749"/>
                    <a:pt x="14851" y="1"/>
                    <a:pt x="1438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64"/>
            <p:cNvSpPr/>
            <p:nvPr/>
          </p:nvSpPr>
          <p:spPr>
            <a:xfrm>
              <a:off x="9169700" y="1534675"/>
              <a:ext cx="528475" cy="119500"/>
            </a:xfrm>
            <a:custGeom>
              <a:avLst/>
              <a:gdLst/>
              <a:ahLst/>
              <a:cxnLst/>
              <a:rect l="l" t="t" r="r" b="b"/>
              <a:pathLst>
                <a:path w="21139" h="4780" extrusionOk="0">
                  <a:moveTo>
                    <a:pt x="20557" y="0"/>
                  </a:moveTo>
                  <a:cubicBezTo>
                    <a:pt x="20529" y="0"/>
                    <a:pt x="20500" y="3"/>
                    <a:pt x="20470" y="9"/>
                  </a:cubicBezTo>
                  <a:lnTo>
                    <a:pt x="556" y="3945"/>
                  </a:lnTo>
                  <a:cubicBezTo>
                    <a:pt x="0" y="3977"/>
                    <a:pt x="53" y="4780"/>
                    <a:pt x="590" y="4780"/>
                  </a:cubicBezTo>
                  <a:cubicBezTo>
                    <a:pt x="601" y="4780"/>
                    <a:pt x="612" y="4779"/>
                    <a:pt x="623" y="4779"/>
                  </a:cubicBezTo>
                  <a:lnTo>
                    <a:pt x="723" y="4779"/>
                  </a:lnTo>
                  <a:lnTo>
                    <a:pt x="20604" y="842"/>
                  </a:lnTo>
                  <a:cubicBezTo>
                    <a:pt x="21139" y="748"/>
                    <a:pt x="21021" y="0"/>
                    <a:pt x="205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64"/>
            <p:cNvSpPr/>
            <p:nvPr/>
          </p:nvSpPr>
          <p:spPr>
            <a:xfrm>
              <a:off x="9476850" y="1529725"/>
              <a:ext cx="228000" cy="67775"/>
            </a:xfrm>
            <a:custGeom>
              <a:avLst/>
              <a:gdLst/>
              <a:ahLst/>
              <a:cxnLst/>
              <a:rect l="l" t="t" r="r" b="b"/>
              <a:pathLst>
                <a:path w="9120" h="2711" extrusionOk="0">
                  <a:moveTo>
                    <a:pt x="8245" y="0"/>
                  </a:moveTo>
                  <a:cubicBezTo>
                    <a:pt x="8215" y="0"/>
                    <a:pt x="8183" y="2"/>
                    <a:pt x="8151" y="6"/>
                  </a:cubicBezTo>
                  <a:lnTo>
                    <a:pt x="812" y="1441"/>
                  </a:lnTo>
                  <a:cubicBezTo>
                    <a:pt x="0" y="1538"/>
                    <a:pt x="106" y="2711"/>
                    <a:pt x="882" y="2711"/>
                  </a:cubicBezTo>
                  <a:cubicBezTo>
                    <a:pt x="902" y="2711"/>
                    <a:pt x="924" y="2710"/>
                    <a:pt x="946" y="2708"/>
                  </a:cubicBezTo>
                  <a:lnTo>
                    <a:pt x="1046" y="2675"/>
                  </a:lnTo>
                  <a:lnTo>
                    <a:pt x="8384" y="1241"/>
                  </a:lnTo>
                  <a:cubicBezTo>
                    <a:pt x="9119" y="1049"/>
                    <a:pt x="8936" y="0"/>
                    <a:pt x="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64"/>
            <p:cNvSpPr/>
            <p:nvPr/>
          </p:nvSpPr>
          <p:spPr>
            <a:xfrm>
              <a:off x="9443500" y="1728925"/>
              <a:ext cx="201925" cy="61225"/>
            </a:xfrm>
            <a:custGeom>
              <a:avLst/>
              <a:gdLst/>
              <a:ahLst/>
              <a:cxnLst/>
              <a:rect l="l" t="t" r="r" b="b"/>
              <a:pathLst>
                <a:path w="8077" h="2449" extrusionOk="0">
                  <a:moveTo>
                    <a:pt x="7202" y="1"/>
                  </a:moveTo>
                  <a:cubicBezTo>
                    <a:pt x="7164" y="1"/>
                    <a:pt x="7124" y="4"/>
                    <a:pt x="7083" y="11"/>
                  </a:cubicBezTo>
                  <a:lnTo>
                    <a:pt x="812" y="1178"/>
                  </a:lnTo>
                  <a:cubicBezTo>
                    <a:pt x="0" y="1276"/>
                    <a:pt x="105" y="2448"/>
                    <a:pt x="881" y="2448"/>
                  </a:cubicBezTo>
                  <a:cubicBezTo>
                    <a:pt x="902" y="2448"/>
                    <a:pt x="924" y="2448"/>
                    <a:pt x="946" y="2446"/>
                  </a:cubicBezTo>
                  <a:lnTo>
                    <a:pt x="1046" y="2412"/>
                  </a:lnTo>
                  <a:lnTo>
                    <a:pt x="7317" y="1245"/>
                  </a:lnTo>
                  <a:cubicBezTo>
                    <a:pt x="8076" y="1118"/>
                    <a:pt x="7905" y="1"/>
                    <a:pt x="72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64"/>
            <p:cNvSpPr/>
            <p:nvPr/>
          </p:nvSpPr>
          <p:spPr>
            <a:xfrm>
              <a:off x="9206800" y="3682525"/>
              <a:ext cx="200350" cy="70775"/>
            </a:xfrm>
            <a:custGeom>
              <a:avLst/>
              <a:gdLst/>
              <a:ahLst/>
              <a:cxnLst/>
              <a:rect l="l" t="t" r="r" b="b"/>
              <a:pathLst>
                <a:path w="8014" h="2831" extrusionOk="0">
                  <a:moveTo>
                    <a:pt x="866" y="0"/>
                  </a:moveTo>
                  <a:cubicBezTo>
                    <a:pt x="200" y="0"/>
                    <a:pt x="1" y="1039"/>
                    <a:pt x="740" y="1224"/>
                  </a:cubicBezTo>
                  <a:lnTo>
                    <a:pt x="6911" y="2791"/>
                  </a:lnTo>
                  <a:lnTo>
                    <a:pt x="7078" y="2791"/>
                  </a:lnTo>
                  <a:lnTo>
                    <a:pt x="7044" y="2825"/>
                  </a:lnTo>
                  <a:cubicBezTo>
                    <a:pt x="7076" y="2829"/>
                    <a:pt x="7107" y="2830"/>
                    <a:pt x="7136" y="2830"/>
                  </a:cubicBezTo>
                  <a:cubicBezTo>
                    <a:pt x="7890" y="2830"/>
                    <a:pt x="8014" y="1653"/>
                    <a:pt x="7211" y="1557"/>
                  </a:cubicBezTo>
                  <a:lnTo>
                    <a:pt x="1040" y="23"/>
                  </a:lnTo>
                  <a:cubicBezTo>
                    <a:pt x="979" y="7"/>
                    <a:pt x="921" y="0"/>
                    <a:pt x="8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64"/>
            <p:cNvSpPr/>
            <p:nvPr/>
          </p:nvSpPr>
          <p:spPr>
            <a:xfrm>
              <a:off x="9106700" y="3838475"/>
              <a:ext cx="275425" cy="89950"/>
            </a:xfrm>
            <a:custGeom>
              <a:avLst/>
              <a:gdLst/>
              <a:ahLst/>
              <a:cxnLst/>
              <a:rect l="l" t="t" r="r" b="b"/>
              <a:pathLst>
                <a:path w="11017" h="3598" extrusionOk="0">
                  <a:moveTo>
                    <a:pt x="871" y="1"/>
                  </a:moveTo>
                  <a:cubicBezTo>
                    <a:pt x="202" y="1"/>
                    <a:pt x="0" y="1072"/>
                    <a:pt x="741" y="1257"/>
                  </a:cubicBezTo>
                  <a:lnTo>
                    <a:pt x="9914" y="3558"/>
                  </a:lnTo>
                  <a:lnTo>
                    <a:pt x="10081" y="3558"/>
                  </a:lnTo>
                  <a:lnTo>
                    <a:pt x="10081" y="3592"/>
                  </a:lnTo>
                  <a:cubicBezTo>
                    <a:pt x="10113" y="3596"/>
                    <a:pt x="10143" y="3597"/>
                    <a:pt x="10173" y="3597"/>
                  </a:cubicBezTo>
                  <a:cubicBezTo>
                    <a:pt x="10924" y="3597"/>
                    <a:pt x="11017" y="2420"/>
                    <a:pt x="10215" y="2324"/>
                  </a:cubicBezTo>
                  <a:lnTo>
                    <a:pt x="1041" y="23"/>
                  </a:lnTo>
                  <a:cubicBezTo>
                    <a:pt x="982" y="8"/>
                    <a:pt x="925" y="1"/>
                    <a:pt x="8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41346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3" name="Google Shape;2363;p58"/>
          <p:cNvGrpSpPr>
            <a:grpSpLocks noChangeAspect="1"/>
          </p:cNvGrpSpPr>
          <p:nvPr/>
        </p:nvGrpSpPr>
        <p:grpSpPr>
          <a:xfrm>
            <a:off x="1193219" y="1174675"/>
            <a:ext cx="6757561" cy="3600000"/>
            <a:chOff x="233350" y="949250"/>
            <a:chExt cx="7137300" cy="3802300"/>
          </a:xfrm>
        </p:grpSpPr>
        <p:sp>
          <p:nvSpPr>
            <p:cNvPr id="2364" name="Google Shape;2364;p58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58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66" name="Google Shape;2366;p58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58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58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58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58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58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58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58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58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58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58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58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58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58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58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58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58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58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58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58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58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58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58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58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58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58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58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58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58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58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58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7" name="Google Shape;2397;p58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58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58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58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58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58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58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58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58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58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58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58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58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58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58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58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58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58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7" name="Google Shape;2417;p58"/>
          <p:cNvSpPr txBox="1">
            <a:spLocks noGrp="1"/>
          </p:cNvSpPr>
          <p:nvPr>
            <p:ph type="title"/>
          </p:nvPr>
        </p:nvSpPr>
        <p:spPr>
          <a:xfrm>
            <a:off x="713225" y="368825"/>
            <a:ext cx="77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GRUPOS </a:t>
            </a:r>
            <a:r>
              <a:rPr lang="en" dirty="0">
                <a:solidFill>
                  <a:schemeClr val="lt2"/>
                </a:solidFill>
              </a:rPr>
              <a:t>DE </a:t>
            </a:r>
            <a:r>
              <a:rPr lang="en" dirty="0"/>
              <a:t>BIOHACKING</a:t>
            </a:r>
            <a:endParaRPr dirty="0"/>
          </a:p>
        </p:txBody>
      </p:sp>
      <p:sp>
        <p:nvSpPr>
          <p:cNvPr id="2423" name="Google Shape;2423;p58"/>
          <p:cNvSpPr/>
          <p:nvPr/>
        </p:nvSpPr>
        <p:spPr>
          <a:xfrm>
            <a:off x="1931312" y="1817004"/>
            <a:ext cx="540000" cy="540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latin typeface="Oxygen" panose="02000503000000000000" pitchFamily="2" charset="0"/>
              </a:rPr>
              <a:t>51</a:t>
            </a:r>
            <a:endParaRPr sz="1600" dirty="0">
              <a:latin typeface="Oxygen" panose="02000503000000000000" pitchFamily="2" charset="0"/>
            </a:endParaRPr>
          </a:p>
        </p:txBody>
      </p:sp>
      <p:sp>
        <p:nvSpPr>
          <p:cNvPr id="2426" name="Google Shape;2426;p58"/>
          <p:cNvSpPr/>
          <p:nvPr/>
        </p:nvSpPr>
        <p:spPr>
          <a:xfrm>
            <a:off x="4203018" y="1676360"/>
            <a:ext cx="522000" cy="52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latin typeface="Oxygen" panose="02000503000000000000" pitchFamily="2" charset="0"/>
              </a:rPr>
              <a:t>41</a:t>
            </a:r>
            <a:endParaRPr sz="1600" dirty="0">
              <a:latin typeface="Oxygen" panose="02000503000000000000" pitchFamily="2" charset="0"/>
            </a:endParaRPr>
          </a:p>
        </p:txBody>
      </p:sp>
      <p:sp>
        <p:nvSpPr>
          <p:cNvPr id="2428" name="Google Shape;2428;p58"/>
          <p:cNvSpPr/>
          <p:nvPr/>
        </p:nvSpPr>
        <p:spPr>
          <a:xfrm>
            <a:off x="6084409" y="1971024"/>
            <a:ext cx="432000" cy="432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Oxygen" panose="02000503000000000000" pitchFamily="2" charset="0"/>
            </a:endParaRPr>
          </a:p>
        </p:txBody>
      </p:sp>
      <p:sp>
        <p:nvSpPr>
          <p:cNvPr id="2429" name="Google Shape;2429;p58"/>
          <p:cNvSpPr/>
          <p:nvPr/>
        </p:nvSpPr>
        <p:spPr>
          <a:xfrm>
            <a:off x="6955317" y="3827338"/>
            <a:ext cx="324000" cy="324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latin typeface="Oxygen" panose="02000503000000000000" pitchFamily="2" charset="0"/>
              </a:rPr>
              <a:t>5</a:t>
            </a:r>
            <a:endParaRPr sz="1600" dirty="0">
              <a:latin typeface="Oxygen" panose="02000503000000000000" pitchFamily="2" charset="0"/>
            </a:endParaRPr>
          </a:p>
        </p:txBody>
      </p:sp>
      <p:sp>
        <p:nvSpPr>
          <p:cNvPr id="2430" name="Google Shape;2430;p58"/>
          <p:cNvSpPr/>
          <p:nvPr/>
        </p:nvSpPr>
        <p:spPr>
          <a:xfrm>
            <a:off x="2563235" y="3342715"/>
            <a:ext cx="360000" cy="36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latin typeface="Oxygen" panose="02000503000000000000" pitchFamily="2" charset="0"/>
              </a:rPr>
              <a:t>6</a:t>
            </a:r>
            <a:endParaRPr sz="1600" dirty="0">
              <a:latin typeface="Oxygen" panose="02000503000000000000" pitchFamily="2" charset="0"/>
            </a:endParaRPr>
          </a:p>
        </p:txBody>
      </p:sp>
      <p:sp>
        <p:nvSpPr>
          <p:cNvPr id="2437" name="Google Shape;2437;p58"/>
          <p:cNvSpPr/>
          <p:nvPr/>
        </p:nvSpPr>
        <p:spPr>
          <a:xfrm>
            <a:off x="4534775" y="2810125"/>
            <a:ext cx="288000" cy="288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600" dirty="0">
                <a:latin typeface="Oxygen" panose="02000503000000000000" pitchFamily="2" charset="0"/>
              </a:rPr>
              <a:t>2</a:t>
            </a:r>
            <a:endParaRPr sz="1600" dirty="0">
              <a:latin typeface="Oxygen" panose="02000503000000000000" pitchFamily="2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6FED0B0-9617-4E24-BFCA-C6490CF77CC1}"/>
              </a:ext>
            </a:extLst>
          </p:cNvPr>
          <p:cNvSpPr txBox="1"/>
          <p:nvPr/>
        </p:nvSpPr>
        <p:spPr>
          <a:xfrm>
            <a:off x="6075672" y="2017747"/>
            <a:ext cx="449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latin typeface="Oxygen" panose="02000503000000000000" pitchFamily="2" charset="0"/>
              </a:rPr>
              <a:t>10</a:t>
            </a:r>
            <a:endParaRPr lang="en-US" sz="1600" dirty="0">
              <a:latin typeface="Oxygen" panose="02000503000000000000" pitchFamily="2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30759C0-BBCB-4FF8-932B-3B80803BEAFE}"/>
              </a:ext>
            </a:extLst>
          </p:cNvPr>
          <p:cNvCxnSpPr>
            <a:stCxn id="2426" idx="6"/>
            <a:endCxn id="2" idx="1"/>
          </p:cNvCxnSpPr>
          <p:nvPr/>
        </p:nvCxnSpPr>
        <p:spPr>
          <a:xfrm>
            <a:off x="4725018" y="1937360"/>
            <a:ext cx="1350654" cy="249664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81">
            <a:extLst>
              <a:ext uri="{FF2B5EF4-FFF2-40B4-BE49-F238E27FC236}">
                <a16:creationId xmlns:a16="http://schemas.microsoft.com/office/drawing/2014/main" id="{B917884A-C6EF-433F-A706-FCA483A3402E}"/>
              </a:ext>
            </a:extLst>
          </p:cNvPr>
          <p:cNvCxnSpPr>
            <a:cxnSpLocks/>
            <a:stCxn id="2423" idx="6"/>
            <a:endCxn id="2426" idx="2"/>
          </p:cNvCxnSpPr>
          <p:nvPr/>
        </p:nvCxnSpPr>
        <p:spPr>
          <a:xfrm flipV="1">
            <a:off x="2471312" y="1937360"/>
            <a:ext cx="1731706" cy="149644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cto 85">
            <a:extLst>
              <a:ext uri="{FF2B5EF4-FFF2-40B4-BE49-F238E27FC236}">
                <a16:creationId xmlns:a16="http://schemas.microsoft.com/office/drawing/2014/main" id="{9435288D-4943-43B9-A32F-AC3C1A3DF20A}"/>
              </a:ext>
            </a:extLst>
          </p:cNvPr>
          <p:cNvCxnSpPr>
            <a:cxnSpLocks/>
            <a:stCxn id="2430" idx="7"/>
            <a:endCxn id="2426" idx="3"/>
          </p:cNvCxnSpPr>
          <p:nvPr/>
        </p:nvCxnSpPr>
        <p:spPr>
          <a:xfrm flipV="1">
            <a:off x="2870514" y="2121915"/>
            <a:ext cx="1408949" cy="1273521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cto 88">
            <a:extLst>
              <a:ext uri="{FF2B5EF4-FFF2-40B4-BE49-F238E27FC236}">
                <a16:creationId xmlns:a16="http://schemas.microsoft.com/office/drawing/2014/main" id="{CDFBED89-0FB9-476E-8E99-1C1A86F24059}"/>
              </a:ext>
            </a:extLst>
          </p:cNvPr>
          <p:cNvCxnSpPr>
            <a:cxnSpLocks/>
            <a:stCxn id="2437" idx="0"/>
            <a:endCxn id="2426" idx="4"/>
          </p:cNvCxnSpPr>
          <p:nvPr/>
        </p:nvCxnSpPr>
        <p:spPr>
          <a:xfrm flipH="1" flipV="1">
            <a:off x="4464018" y="2198360"/>
            <a:ext cx="214757" cy="611765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cto 91">
            <a:extLst>
              <a:ext uri="{FF2B5EF4-FFF2-40B4-BE49-F238E27FC236}">
                <a16:creationId xmlns:a16="http://schemas.microsoft.com/office/drawing/2014/main" id="{26F30DCD-A985-496D-BCE0-ACFB9E2A6338}"/>
              </a:ext>
            </a:extLst>
          </p:cNvPr>
          <p:cNvCxnSpPr>
            <a:cxnSpLocks/>
            <a:stCxn id="2429" idx="1"/>
            <a:endCxn id="2426" idx="5"/>
          </p:cNvCxnSpPr>
          <p:nvPr/>
        </p:nvCxnSpPr>
        <p:spPr>
          <a:xfrm flipH="1" flipV="1">
            <a:off x="4648573" y="2121915"/>
            <a:ext cx="2354193" cy="1752872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cto 94">
            <a:extLst>
              <a:ext uri="{FF2B5EF4-FFF2-40B4-BE49-F238E27FC236}">
                <a16:creationId xmlns:a16="http://schemas.microsoft.com/office/drawing/2014/main" id="{649064F6-BC67-4D07-9C4D-241F765B7E3E}"/>
              </a:ext>
            </a:extLst>
          </p:cNvPr>
          <p:cNvCxnSpPr>
            <a:cxnSpLocks/>
            <a:stCxn id="2429" idx="0"/>
            <a:endCxn id="2428" idx="4"/>
          </p:cNvCxnSpPr>
          <p:nvPr/>
        </p:nvCxnSpPr>
        <p:spPr>
          <a:xfrm flipH="1" flipV="1">
            <a:off x="6300409" y="2403024"/>
            <a:ext cx="816908" cy="1424314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cto 98">
            <a:extLst>
              <a:ext uri="{FF2B5EF4-FFF2-40B4-BE49-F238E27FC236}">
                <a16:creationId xmlns:a16="http://schemas.microsoft.com/office/drawing/2014/main" id="{6374AF28-DBA0-46AD-B1FE-D2123EADA407}"/>
              </a:ext>
            </a:extLst>
          </p:cNvPr>
          <p:cNvCxnSpPr>
            <a:cxnSpLocks/>
            <a:stCxn id="2437" idx="7"/>
            <a:endCxn id="2" idx="1"/>
          </p:cNvCxnSpPr>
          <p:nvPr/>
        </p:nvCxnSpPr>
        <p:spPr>
          <a:xfrm flipV="1">
            <a:off x="4780598" y="2187024"/>
            <a:ext cx="1295074" cy="665278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cto 101">
            <a:extLst>
              <a:ext uri="{FF2B5EF4-FFF2-40B4-BE49-F238E27FC236}">
                <a16:creationId xmlns:a16="http://schemas.microsoft.com/office/drawing/2014/main" id="{984429EB-842A-4F59-965C-DE0EB639259D}"/>
              </a:ext>
            </a:extLst>
          </p:cNvPr>
          <p:cNvCxnSpPr>
            <a:cxnSpLocks/>
            <a:stCxn id="2423" idx="5"/>
            <a:endCxn id="2" idx="1"/>
          </p:cNvCxnSpPr>
          <p:nvPr/>
        </p:nvCxnSpPr>
        <p:spPr>
          <a:xfrm flipV="1">
            <a:off x="2392231" y="2187024"/>
            <a:ext cx="3683441" cy="90899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cto 105">
            <a:extLst>
              <a:ext uri="{FF2B5EF4-FFF2-40B4-BE49-F238E27FC236}">
                <a16:creationId xmlns:a16="http://schemas.microsoft.com/office/drawing/2014/main" id="{F3FE748C-820F-4109-B844-766EAC0C506A}"/>
              </a:ext>
            </a:extLst>
          </p:cNvPr>
          <p:cNvCxnSpPr>
            <a:cxnSpLocks/>
            <a:stCxn id="2430" idx="7"/>
            <a:endCxn id="2" idx="1"/>
          </p:cNvCxnSpPr>
          <p:nvPr/>
        </p:nvCxnSpPr>
        <p:spPr>
          <a:xfrm flipV="1">
            <a:off x="2870514" y="2187024"/>
            <a:ext cx="3205158" cy="1208412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cto 108">
            <a:extLst>
              <a:ext uri="{FF2B5EF4-FFF2-40B4-BE49-F238E27FC236}">
                <a16:creationId xmlns:a16="http://schemas.microsoft.com/office/drawing/2014/main" id="{8BB49975-6EB9-43C8-871E-C7B6EF04189C}"/>
              </a:ext>
            </a:extLst>
          </p:cNvPr>
          <p:cNvCxnSpPr>
            <a:cxnSpLocks/>
            <a:stCxn id="2423" idx="4"/>
            <a:endCxn id="2430" idx="0"/>
          </p:cNvCxnSpPr>
          <p:nvPr/>
        </p:nvCxnSpPr>
        <p:spPr>
          <a:xfrm>
            <a:off x="2201312" y="2357004"/>
            <a:ext cx="541923" cy="985711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cto 111">
            <a:extLst>
              <a:ext uri="{FF2B5EF4-FFF2-40B4-BE49-F238E27FC236}">
                <a16:creationId xmlns:a16="http://schemas.microsoft.com/office/drawing/2014/main" id="{12E7713A-E289-4ACB-9C0C-67651991DBC7}"/>
              </a:ext>
            </a:extLst>
          </p:cNvPr>
          <p:cNvCxnSpPr>
            <a:cxnSpLocks/>
            <a:stCxn id="2423" idx="5"/>
            <a:endCxn id="2437" idx="1"/>
          </p:cNvCxnSpPr>
          <p:nvPr/>
        </p:nvCxnSpPr>
        <p:spPr>
          <a:xfrm>
            <a:off x="2392231" y="2277923"/>
            <a:ext cx="2184721" cy="574379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cto 114">
            <a:extLst>
              <a:ext uri="{FF2B5EF4-FFF2-40B4-BE49-F238E27FC236}">
                <a16:creationId xmlns:a16="http://schemas.microsoft.com/office/drawing/2014/main" id="{096B9AB9-5A31-4458-AD6F-AC8E148B2605}"/>
              </a:ext>
            </a:extLst>
          </p:cNvPr>
          <p:cNvCxnSpPr>
            <a:cxnSpLocks/>
            <a:stCxn id="2423" idx="5"/>
            <a:endCxn id="2429" idx="2"/>
          </p:cNvCxnSpPr>
          <p:nvPr/>
        </p:nvCxnSpPr>
        <p:spPr>
          <a:xfrm>
            <a:off x="2392231" y="2277923"/>
            <a:ext cx="4563086" cy="1711415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cto 117">
            <a:extLst>
              <a:ext uri="{FF2B5EF4-FFF2-40B4-BE49-F238E27FC236}">
                <a16:creationId xmlns:a16="http://schemas.microsoft.com/office/drawing/2014/main" id="{E9AED6BE-1705-423F-B1A0-890631A3E8BD}"/>
              </a:ext>
            </a:extLst>
          </p:cNvPr>
          <p:cNvCxnSpPr>
            <a:cxnSpLocks/>
            <a:stCxn id="2430" idx="6"/>
            <a:endCxn id="2437" idx="3"/>
          </p:cNvCxnSpPr>
          <p:nvPr/>
        </p:nvCxnSpPr>
        <p:spPr>
          <a:xfrm flipV="1">
            <a:off x="2923235" y="3055948"/>
            <a:ext cx="1653717" cy="466767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cto 120">
            <a:extLst>
              <a:ext uri="{FF2B5EF4-FFF2-40B4-BE49-F238E27FC236}">
                <a16:creationId xmlns:a16="http://schemas.microsoft.com/office/drawing/2014/main" id="{389ED9B3-E4D9-4CCB-A76E-A83C1DBDD5CE}"/>
              </a:ext>
            </a:extLst>
          </p:cNvPr>
          <p:cNvCxnSpPr>
            <a:cxnSpLocks/>
            <a:endCxn id="2429" idx="2"/>
          </p:cNvCxnSpPr>
          <p:nvPr/>
        </p:nvCxnSpPr>
        <p:spPr>
          <a:xfrm>
            <a:off x="2939733" y="3530823"/>
            <a:ext cx="4015584" cy="458515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onector recto 175">
            <a:extLst>
              <a:ext uri="{FF2B5EF4-FFF2-40B4-BE49-F238E27FC236}">
                <a16:creationId xmlns:a16="http://schemas.microsoft.com/office/drawing/2014/main" id="{7CA99598-B4A7-492C-8D47-CCDF09832434}"/>
              </a:ext>
            </a:extLst>
          </p:cNvPr>
          <p:cNvCxnSpPr>
            <a:cxnSpLocks/>
            <a:stCxn id="2437" idx="6"/>
            <a:endCxn id="2429" idx="1"/>
          </p:cNvCxnSpPr>
          <p:nvPr/>
        </p:nvCxnSpPr>
        <p:spPr>
          <a:xfrm>
            <a:off x="4822775" y="2954125"/>
            <a:ext cx="2179991" cy="920662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52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p57"/>
          <p:cNvSpPr txBox="1">
            <a:spLocks noGrp="1"/>
          </p:cNvSpPr>
          <p:nvPr>
            <p:ph type="title"/>
          </p:nvPr>
        </p:nvSpPr>
        <p:spPr>
          <a:xfrm>
            <a:off x="713225" y="368825"/>
            <a:ext cx="77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ORIGEN </a:t>
            </a:r>
            <a:r>
              <a:rPr lang="en" dirty="0">
                <a:solidFill>
                  <a:schemeClr val="lt2"/>
                </a:solidFill>
              </a:rPr>
              <a:t>DEL </a:t>
            </a:r>
            <a:r>
              <a:rPr lang="en" dirty="0"/>
              <a:t>BIOHACKING</a:t>
            </a:r>
            <a:endParaRPr dirty="0"/>
          </a:p>
        </p:txBody>
      </p:sp>
      <p:sp>
        <p:nvSpPr>
          <p:cNvPr id="2339" name="Google Shape;2339;p57"/>
          <p:cNvSpPr txBox="1"/>
          <p:nvPr/>
        </p:nvSpPr>
        <p:spPr>
          <a:xfrm>
            <a:off x="716738" y="1870913"/>
            <a:ext cx="2020800" cy="7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Autosuficiencia y comunidad</a:t>
            </a:r>
            <a:endParaRPr sz="1600" dirty="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2340" name="Google Shape;2340;p57"/>
          <p:cNvSpPr txBox="1"/>
          <p:nvPr/>
        </p:nvSpPr>
        <p:spPr>
          <a:xfrm>
            <a:off x="3301321" y="3458666"/>
            <a:ext cx="22518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rPr>
              <a:t>HACKING</a:t>
            </a:r>
            <a:endParaRPr sz="2400" b="1" dirty="0">
              <a:solidFill>
                <a:schemeClr val="dk2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341" name="Google Shape;2341;p57"/>
          <p:cNvSpPr txBox="1"/>
          <p:nvPr/>
        </p:nvSpPr>
        <p:spPr>
          <a:xfrm>
            <a:off x="2996023" y="3754116"/>
            <a:ext cx="2841106" cy="7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Democratización y hackeo de procedimientos</a:t>
            </a:r>
            <a:endParaRPr sz="1600" dirty="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2342" name="Google Shape;2342;p57"/>
          <p:cNvSpPr txBox="1"/>
          <p:nvPr/>
        </p:nvSpPr>
        <p:spPr>
          <a:xfrm>
            <a:off x="5759856" y="1870913"/>
            <a:ext cx="2734412" cy="7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Superación de límites biológicos con tecnología</a:t>
            </a:r>
            <a:endParaRPr sz="1600" dirty="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2345" name="Google Shape;2345;p57"/>
          <p:cNvSpPr txBox="1"/>
          <p:nvPr/>
        </p:nvSpPr>
        <p:spPr>
          <a:xfrm>
            <a:off x="716738" y="1575463"/>
            <a:ext cx="2020800" cy="2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rPr>
              <a:t>DIY</a:t>
            </a:r>
            <a:endParaRPr sz="2400" b="1" dirty="0">
              <a:solidFill>
                <a:schemeClr val="dk2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2346" name="Google Shape;2346;p57"/>
          <p:cNvSpPr txBox="1"/>
          <p:nvPr/>
        </p:nvSpPr>
        <p:spPr>
          <a:xfrm>
            <a:off x="5553121" y="1575462"/>
            <a:ext cx="3155449" cy="311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2"/>
                </a:solidFill>
                <a:latin typeface="Cairo"/>
                <a:ea typeface="Cairo"/>
                <a:cs typeface="Cairo"/>
                <a:sym typeface="Cairo"/>
              </a:rPr>
              <a:t>TRANSHUMANISMO</a:t>
            </a:r>
            <a:endParaRPr sz="2400" b="1" dirty="0">
              <a:solidFill>
                <a:schemeClr val="dk2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grpSp>
        <p:nvGrpSpPr>
          <p:cNvPr id="2349" name="Google Shape;2349;p57"/>
          <p:cNvGrpSpPr/>
          <p:nvPr/>
        </p:nvGrpSpPr>
        <p:grpSpPr>
          <a:xfrm>
            <a:off x="1582238" y="2790825"/>
            <a:ext cx="5689724" cy="289800"/>
            <a:chOff x="1582238" y="2790825"/>
            <a:chExt cx="5689724" cy="289800"/>
          </a:xfrm>
        </p:grpSpPr>
        <p:sp>
          <p:nvSpPr>
            <p:cNvPr id="2350" name="Google Shape;2350;p57"/>
            <p:cNvSpPr/>
            <p:nvPr/>
          </p:nvSpPr>
          <p:spPr>
            <a:xfrm>
              <a:off x="1582238" y="2790825"/>
              <a:ext cx="289800" cy="289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57"/>
            <p:cNvSpPr/>
            <p:nvPr/>
          </p:nvSpPr>
          <p:spPr>
            <a:xfrm>
              <a:off x="4282321" y="2790825"/>
              <a:ext cx="289800" cy="2898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57"/>
            <p:cNvSpPr/>
            <p:nvPr/>
          </p:nvSpPr>
          <p:spPr>
            <a:xfrm>
              <a:off x="6982162" y="2790825"/>
              <a:ext cx="289800" cy="2898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55" name="Google Shape;2355;p57"/>
            <p:cNvCxnSpPr>
              <a:stCxn id="2350" idx="6"/>
              <a:endCxn id="2351" idx="2"/>
            </p:cNvCxnSpPr>
            <p:nvPr/>
          </p:nvCxnSpPr>
          <p:spPr>
            <a:xfrm>
              <a:off x="1872038" y="2935725"/>
              <a:ext cx="2410283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6" name="Google Shape;2356;p57"/>
            <p:cNvCxnSpPr>
              <a:stCxn id="2351" idx="6"/>
              <a:endCxn id="2352" idx="2"/>
            </p:cNvCxnSpPr>
            <p:nvPr/>
          </p:nvCxnSpPr>
          <p:spPr>
            <a:xfrm>
              <a:off x="4572121" y="2935725"/>
              <a:ext cx="2410041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910818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45"/>
          <p:cNvSpPr txBox="1">
            <a:spLocks noGrp="1"/>
          </p:cNvSpPr>
          <p:nvPr>
            <p:ph type="body" idx="1"/>
          </p:nvPr>
        </p:nvSpPr>
        <p:spPr>
          <a:xfrm>
            <a:off x="719999" y="2348977"/>
            <a:ext cx="4738725" cy="261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400" dirty="0">
                <a:solidFill>
                  <a:schemeClr val="dk1"/>
                </a:solidFill>
              </a:rPr>
              <a:t>Desarrollo de equipos low-cost</a:t>
            </a: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400" dirty="0">
                <a:solidFill>
                  <a:schemeClr val="dk1"/>
                </a:solidFill>
              </a:rPr>
              <a:t>Producción de medicamentos</a:t>
            </a: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400" dirty="0">
                <a:solidFill>
                  <a:schemeClr val="dk1"/>
                </a:solidFill>
              </a:rPr>
              <a:t>Talleres y conferencias</a:t>
            </a: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400" dirty="0">
                <a:solidFill>
                  <a:schemeClr val="dk1"/>
                </a:solidFill>
              </a:rPr>
              <a:t>Start-ups con los productos desarrollados</a:t>
            </a: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400" dirty="0">
                <a:solidFill>
                  <a:schemeClr val="dk1"/>
                </a:solidFill>
              </a:rPr>
              <a:t>Autoexperimentación y modificaciones corporales</a:t>
            </a:r>
            <a:endParaRPr lang="en-US" sz="1400" dirty="0">
              <a:solidFill>
                <a:schemeClr val="dk1"/>
              </a:solidFill>
            </a:endParaRPr>
          </a:p>
        </p:txBody>
      </p:sp>
      <p:sp>
        <p:nvSpPr>
          <p:cNvPr id="1601" name="Google Shape;1601;p45"/>
          <p:cNvSpPr txBox="1">
            <a:spLocks noGrp="1"/>
          </p:cNvSpPr>
          <p:nvPr>
            <p:ph type="title"/>
          </p:nvPr>
        </p:nvSpPr>
        <p:spPr>
          <a:xfrm>
            <a:off x="720000" y="524372"/>
            <a:ext cx="4010965" cy="11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¿QUÉ SE HACE </a:t>
            </a:r>
            <a:r>
              <a:rPr lang="en" dirty="0">
                <a:solidFill>
                  <a:schemeClr val="lt2"/>
                </a:solidFill>
              </a:rPr>
              <a:t>EN EL </a:t>
            </a:r>
            <a:r>
              <a:rPr lang="en" dirty="0"/>
              <a:t>BIOHACKING?</a:t>
            </a:r>
            <a:endParaRPr dirty="0"/>
          </a:p>
        </p:txBody>
      </p:sp>
      <p:sp>
        <p:nvSpPr>
          <p:cNvPr id="1622" name="Google Shape;1622;p45"/>
          <p:cNvSpPr/>
          <p:nvPr/>
        </p:nvSpPr>
        <p:spPr>
          <a:xfrm>
            <a:off x="6059168" y="832863"/>
            <a:ext cx="740167" cy="3081821"/>
          </a:xfrm>
          <a:custGeom>
            <a:avLst/>
            <a:gdLst/>
            <a:ahLst/>
            <a:cxnLst/>
            <a:rect l="l" t="t" r="r" b="b"/>
            <a:pathLst>
              <a:path w="24419" h="101673" extrusionOk="0">
                <a:moveTo>
                  <a:pt x="3036" y="0"/>
                </a:moveTo>
                <a:cubicBezTo>
                  <a:pt x="2703" y="0"/>
                  <a:pt x="2402" y="267"/>
                  <a:pt x="2402" y="601"/>
                </a:cubicBezTo>
                <a:cubicBezTo>
                  <a:pt x="2102" y="9474"/>
                  <a:pt x="7740" y="14010"/>
                  <a:pt x="13143" y="18380"/>
                </a:cubicBezTo>
                <a:cubicBezTo>
                  <a:pt x="18280" y="22550"/>
                  <a:pt x="23151" y="26452"/>
                  <a:pt x="22917" y="33824"/>
                </a:cubicBezTo>
                <a:cubicBezTo>
                  <a:pt x="22650" y="41997"/>
                  <a:pt x="17346" y="45633"/>
                  <a:pt x="11709" y="49502"/>
                </a:cubicBezTo>
                <a:cubicBezTo>
                  <a:pt x="6205" y="53305"/>
                  <a:pt x="534" y="57208"/>
                  <a:pt x="268" y="65614"/>
                </a:cubicBezTo>
                <a:cubicBezTo>
                  <a:pt x="1" y="73553"/>
                  <a:pt x="4804" y="77522"/>
                  <a:pt x="9908" y="81725"/>
                </a:cubicBezTo>
                <a:cubicBezTo>
                  <a:pt x="15378" y="86229"/>
                  <a:pt x="21049" y="90899"/>
                  <a:pt x="20715" y="101039"/>
                </a:cubicBezTo>
                <a:cubicBezTo>
                  <a:pt x="20715" y="101373"/>
                  <a:pt x="20982" y="101673"/>
                  <a:pt x="21316" y="101673"/>
                </a:cubicBezTo>
                <a:cubicBezTo>
                  <a:pt x="21683" y="101673"/>
                  <a:pt x="21950" y="101406"/>
                  <a:pt x="21950" y="101072"/>
                </a:cubicBezTo>
                <a:cubicBezTo>
                  <a:pt x="22283" y="90265"/>
                  <a:pt x="16146" y="85194"/>
                  <a:pt x="10708" y="80725"/>
                </a:cubicBezTo>
                <a:cubicBezTo>
                  <a:pt x="5838" y="76722"/>
                  <a:pt x="1268" y="72952"/>
                  <a:pt x="1502" y="65647"/>
                </a:cubicBezTo>
                <a:cubicBezTo>
                  <a:pt x="1769" y="57875"/>
                  <a:pt x="6939" y="54306"/>
                  <a:pt x="12410" y="50536"/>
                </a:cubicBezTo>
                <a:cubicBezTo>
                  <a:pt x="18047" y="46633"/>
                  <a:pt x="23851" y="42631"/>
                  <a:pt x="24151" y="33858"/>
                </a:cubicBezTo>
                <a:cubicBezTo>
                  <a:pt x="24418" y="25852"/>
                  <a:pt x="19081" y="21549"/>
                  <a:pt x="13944" y="17413"/>
                </a:cubicBezTo>
                <a:cubicBezTo>
                  <a:pt x="8507" y="13043"/>
                  <a:pt x="3370" y="8906"/>
                  <a:pt x="3637" y="634"/>
                </a:cubicBezTo>
                <a:cubicBezTo>
                  <a:pt x="3637" y="300"/>
                  <a:pt x="3370" y="0"/>
                  <a:pt x="303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3" name="Google Shape;1623;p45"/>
          <p:cNvSpPr/>
          <p:nvPr/>
        </p:nvSpPr>
        <p:spPr>
          <a:xfrm>
            <a:off x="6032889" y="758177"/>
            <a:ext cx="827099" cy="3135381"/>
          </a:xfrm>
          <a:custGeom>
            <a:avLst/>
            <a:gdLst/>
            <a:ahLst/>
            <a:cxnLst/>
            <a:rect l="l" t="t" r="r" b="b"/>
            <a:pathLst>
              <a:path w="27287" h="103440" extrusionOk="0">
                <a:moveTo>
                  <a:pt x="25601" y="0"/>
                </a:moveTo>
                <a:cubicBezTo>
                  <a:pt x="25266" y="0"/>
                  <a:pt x="24931" y="246"/>
                  <a:pt x="24985" y="696"/>
                </a:cubicBezTo>
                <a:cubicBezTo>
                  <a:pt x="25952" y="9969"/>
                  <a:pt x="19948" y="14573"/>
                  <a:pt x="13610" y="19443"/>
                </a:cubicBezTo>
                <a:cubicBezTo>
                  <a:pt x="8140" y="23679"/>
                  <a:pt x="2469" y="28016"/>
                  <a:pt x="2202" y="35588"/>
                </a:cubicBezTo>
                <a:cubicBezTo>
                  <a:pt x="1902" y="45328"/>
                  <a:pt x="7639" y="49698"/>
                  <a:pt x="13210" y="53901"/>
                </a:cubicBezTo>
                <a:cubicBezTo>
                  <a:pt x="18213" y="57704"/>
                  <a:pt x="22983" y="61306"/>
                  <a:pt x="22717" y="68778"/>
                </a:cubicBezTo>
                <a:cubicBezTo>
                  <a:pt x="22483" y="76350"/>
                  <a:pt x="17513" y="80020"/>
                  <a:pt x="12242" y="83922"/>
                </a:cubicBezTo>
                <a:cubicBezTo>
                  <a:pt x="6405" y="88259"/>
                  <a:pt x="334" y="92762"/>
                  <a:pt x="0" y="102803"/>
                </a:cubicBezTo>
                <a:cubicBezTo>
                  <a:pt x="0" y="103136"/>
                  <a:pt x="267" y="103436"/>
                  <a:pt x="601" y="103436"/>
                </a:cubicBezTo>
                <a:cubicBezTo>
                  <a:pt x="622" y="103438"/>
                  <a:pt x="642" y="103439"/>
                  <a:pt x="662" y="103439"/>
                </a:cubicBezTo>
                <a:cubicBezTo>
                  <a:pt x="997" y="103439"/>
                  <a:pt x="1236" y="103182"/>
                  <a:pt x="1268" y="102836"/>
                </a:cubicBezTo>
                <a:cubicBezTo>
                  <a:pt x="1568" y="93429"/>
                  <a:pt x="7372" y="89126"/>
                  <a:pt x="13010" y="84957"/>
                </a:cubicBezTo>
                <a:cubicBezTo>
                  <a:pt x="18280" y="81054"/>
                  <a:pt x="23717" y="76951"/>
                  <a:pt x="23984" y="68845"/>
                </a:cubicBezTo>
                <a:cubicBezTo>
                  <a:pt x="24251" y="60706"/>
                  <a:pt x="19014" y="56770"/>
                  <a:pt x="13944" y="52934"/>
                </a:cubicBezTo>
                <a:cubicBezTo>
                  <a:pt x="8640" y="48897"/>
                  <a:pt x="3169" y="44761"/>
                  <a:pt x="3470" y="35621"/>
                </a:cubicBezTo>
                <a:cubicBezTo>
                  <a:pt x="3703" y="28650"/>
                  <a:pt x="8873" y="24680"/>
                  <a:pt x="14377" y="20444"/>
                </a:cubicBezTo>
                <a:cubicBezTo>
                  <a:pt x="20715" y="15573"/>
                  <a:pt x="27287" y="10570"/>
                  <a:pt x="26219" y="563"/>
                </a:cubicBezTo>
                <a:cubicBezTo>
                  <a:pt x="26173" y="179"/>
                  <a:pt x="25887" y="0"/>
                  <a:pt x="2560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4" name="Google Shape;1624;p45"/>
          <p:cNvSpPr/>
          <p:nvPr/>
        </p:nvSpPr>
        <p:spPr>
          <a:xfrm>
            <a:off x="6245218" y="2941638"/>
            <a:ext cx="477400" cy="242034"/>
          </a:xfrm>
          <a:custGeom>
            <a:avLst/>
            <a:gdLst/>
            <a:ahLst/>
            <a:cxnLst/>
            <a:rect l="l" t="t" r="r" b="b"/>
            <a:pathLst>
              <a:path w="15750" h="7985" extrusionOk="0">
                <a:moveTo>
                  <a:pt x="15158" y="0"/>
                </a:moveTo>
                <a:cubicBezTo>
                  <a:pt x="15101" y="0"/>
                  <a:pt x="15040" y="14"/>
                  <a:pt x="14978" y="46"/>
                </a:cubicBezTo>
                <a:lnTo>
                  <a:pt x="401" y="7184"/>
                </a:lnTo>
                <a:cubicBezTo>
                  <a:pt x="0" y="7384"/>
                  <a:pt x="134" y="7985"/>
                  <a:pt x="601" y="7985"/>
                </a:cubicBezTo>
                <a:cubicBezTo>
                  <a:pt x="668" y="7951"/>
                  <a:pt x="701" y="7951"/>
                  <a:pt x="768" y="7918"/>
                </a:cubicBezTo>
                <a:lnTo>
                  <a:pt x="15345" y="813"/>
                </a:lnTo>
                <a:cubicBezTo>
                  <a:pt x="15749" y="582"/>
                  <a:pt x="15528" y="0"/>
                  <a:pt x="15158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5" name="Google Shape;1625;p45"/>
          <p:cNvSpPr/>
          <p:nvPr/>
        </p:nvSpPr>
        <p:spPr>
          <a:xfrm>
            <a:off x="6126914" y="2742493"/>
            <a:ext cx="602705" cy="295593"/>
          </a:xfrm>
          <a:custGeom>
            <a:avLst/>
            <a:gdLst/>
            <a:ahLst/>
            <a:cxnLst/>
            <a:rect l="l" t="t" r="r" b="b"/>
            <a:pathLst>
              <a:path w="19884" h="9752" extrusionOk="0">
                <a:moveTo>
                  <a:pt x="19267" y="1"/>
                </a:moveTo>
                <a:cubicBezTo>
                  <a:pt x="19208" y="1"/>
                  <a:pt x="19146" y="14"/>
                  <a:pt x="19081" y="44"/>
                </a:cubicBezTo>
                <a:lnTo>
                  <a:pt x="401" y="8951"/>
                </a:lnTo>
                <a:cubicBezTo>
                  <a:pt x="1" y="9151"/>
                  <a:pt x="167" y="9718"/>
                  <a:pt x="601" y="9751"/>
                </a:cubicBezTo>
                <a:cubicBezTo>
                  <a:pt x="668" y="9751"/>
                  <a:pt x="701" y="9718"/>
                  <a:pt x="768" y="9684"/>
                </a:cubicBezTo>
                <a:lnTo>
                  <a:pt x="19448" y="811"/>
                </a:lnTo>
                <a:cubicBezTo>
                  <a:pt x="19883" y="608"/>
                  <a:pt x="19662" y="1"/>
                  <a:pt x="1926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6" name="Google Shape;1626;p45"/>
          <p:cNvSpPr/>
          <p:nvPr/>
        </p:nvSpPr>
        <p:spPr>
          <a:xfrm>
            <a:off x="6091540" y="2567538"/>
            <a:ext cx="557239" cy="284500"/>
          </a:xfrm>
          <a:custGeom>
            <a:avLst/>
            <a:gdLst/>
            <a:ahLst/>
            <a:cxnLst/>
            <a:rect l="l" t="t" r="r" b="b"/>
            <a:pathLst>
              <a:path w="18384" h="9386" extrusionOk="0">
                <a:moveTo>
                  <a:pt x="17794" y="0"/>
                </a:moveTo>
                <a:cubicBezTo>
                  <a:pt x="17736" y="0"/>
                  <a:pt x="17675" y="14"/>
                  <a:pt x="17613" y="45"/>
                </a:cubicBezTo>
                <a:lnTo>
                  <a:pt x="400" y="8585"/>
                </a:lnTo>
                <a:cubicBezTo>
                  <a:pt x="0" y="8785"/>
                  <a:pt x="134" y="9385"/>
                  <a:pt x="601" y="9385"/>
                </a:cubicBezTo>
                <a:cubicBezTo>
                  <a:pt x="667" y="9385"/>
                  <a:pt x="734" y="9352"/>
                  <a:pt x="801" y="9319"/>
                </a:cubicBezTo>
                <a:lnTo>
                  <a:pt x="17980" y="779"/>
                </a:lnTo>
                <a:cubicBezTo>
                  <a:pt x="18384" y="577"/>
                  <a:pt x="18163" y="0"/>
                  <a:pt x="1779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7" name="Google Shape;1627;p45"/>
          <p:cNvSpPr/>
          <p:nvPr/>
        </p:nvSpPr>
        <p:spPr>
          <a:xfrm>
            <a:off x="6153194" y="2428653"/>
            <a:ext cx="360762" cy="189809"/>
          </a:xfrm>
          <a:custGeom>
            <a:avLst/>
            <a:gdLst/>
            <a:ahLst/>
            <a:cxnLst/>
            <a:rect l="l" t="t" r="r" b="b"/>
            <a:pathLst>
              <a:path w="11902" h="6262" extrusionOk="0">
                <a:moveTo>
                  <a:pt x="11322" y="0"/>
                </a:moveTo>
                <a:cubicBezTo>
                  <a:pt x="11256" y="0"/>
                  <a:pt x="11184" y="18"/>
                  <a:pt x="11109" y="58"/>
                </a:cubicBezTo>
                <a:lnTo>
                  <a:pt x="368" y="5461"/>
                </a:lnTo>
                <a:cubicBezTo>
                  <a:pt x="1" y="5662"/>
                  <a:pt x="134" y="6262"/>
                  <a:pt x="568" y="6262"/>
                </a:cubicBezTo>
                <a:cubicBezTo>
                  <a:pt x="635" y="6262"/>
                  <a:pt x="701" y="6229"/>
                  <a:pt x="768" y="6195"/>
                </a:cubicBezTo>
                <a:lnTo>
                  <a:pt x="11476" y="791"/>
                </a:lnTo>
                <a:cubicBezTo>
                  <a:pt x="11901" y="564"/>
                  <a:pt x="11700" y="0"/>
                  <a:pt x="1132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" name="Google Shape;1628;p45"/>
          <p:cNvSpPr/>
          <p:nvPr/>
        </p:nvSpPr>
        <p:spPr>
          <a:xfrm>
            <a:off x="6425175" y="2733885"/>
            <a:ext cx="316751" cy="163650"/>
          </a:xfrm>
          <a:custGeom>
            <a:avLst/>
            <a:gdLst/>
            <a:ahLst/>
            <a:cxnLst/>
            <a:rect l="l" t="t" r="r" b="b"/>
            <a:pathLst>
              <a:path w="10450" h="5399" extrusionOk="0">
                <a:moveTo>
                  <a:pt x="9540" y="1"/>
                </a:moveTo>
                <a:cubicBezTo>
                  <a:pt x="9456" y="1"/>
                  <a:pt x="9367" y="19"/>
                  <a:pt x="9274" y="61"/>
                </a:cubicBezTo>
                <a:lnTo>
                  <a:pt x="601" y="4198"/>
                </a:lnTo>
                <a:cubicBezTo>
                  <a:pt x="1" y="4498"/>
                  <a:pt x="201" y="5399"/>
                  <a:pt x="868" y="5399"/>
                </a:cubicBezTo>
                <a:cubicBezTo>
                  <a:pt x="968" y="5399"/>
                  <a:pt x="1035" y="5365"/>
                  <a:pt x="1135" y="5332"/>
                </a:cubicBezTo>
                <a:lnTo>
                  <a:pt x="9808" y="1196"/>
                </a:lnTo>
                <a:cubicBezTo>
                  <a:pt x="10449" y="904"/>
                  <a:pt x="10122" y="1"/>
                  <a:pt x="954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9" name="Google Shape;1629;p45"/>
          <p:cNvSpPr/>
          <p:nvPr/>
        </p:nvSpPr>
        <p:spPr>
          <a:xfrm>
            <a:off x="6356429" y="2556565"/>
            <a:ext cx="307325" cy="164044"/>
          </a:xfrm>
          <a:custGeom>
            <a:avLst/>
            <a:gdLst/>
            <a:ahLst/>
            <a:cxnLst/>
            <a:rect l="l" t="t" r="r" b="b"/>
            <a:pathLst>
              <a:path w="10139" h="5412" extrusionOk="0">
                <a:moveTo>
                  <a:pt x="9245" y="0"/>
                </a:moveTo>
                <a:cubicBezTo>
                  <a:pt x="9150" y="0"/>
                  <a:pt x="9048" y="23"/>
                  <a:pt x="8940" y="74"/>
                </a:cubicBezTo>
                <a:lnTo>
                  <a:pt x="568" y="4244"/>
                </a:lnTo>
                <a:cubicBezTo>
                  <a:pt x="1" y="4544"/>
                  <a:pt x="201" y="5411"/>
                  <a:pt x="868" y="5411"/>
                </a:cubicBezTo>
                <a:cubicBezTo>
                  <a:pt x="968" y="5411"/>
                  <a:pt x="1035" y="5411"/>
                  <a:pt x="1135" y="5344"/>
                </a:cubicBezTo>
                <a:lnTo>
                  <a:pt x="9507" y="1175"/>
                </a:lnTo>
                <a:cubicBezTo>
                  <a:pt x="10139" y="859"/>
                  <a:pt x="9832" y="0"/>
                  <a:pt x="924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p45"/>
          <p:cNvSpPr/>
          <p:nvPr/>
        </p:nvSpPr>
        <p:spPr>
          <a:xfrm>
            <a:off x="6324087" y="2418710"/>
            <a:ext cx="203024" cy="113818"/>
          </a:xfrm>
          <a:custGeom>
            <a:avLst/>
            <a:gdLst/>
            <a:ahLst/>
            <a:cxnLst/>
            <a:rect l="l" t="t" r="r" b="b"/>
            <a:pathLst>
              <a:path w="6698" h="3755" extrusionOk="0">
                <a:moveTo>
                  <a:pt x="5823" y="1"/>
                </a:moveTo>
                <a:cubicBezTo>
                  <a:pt x="5724" y="1"/>
                  <a:pt x="5617" y="27"/>
                  <a:pt x="5504" y="85"/>
                </a:cubicBezTo>
                <a:lnTo>
                  <a:pt x="567" y="2587"/>
                </a:lnTo>
                <a:cubicBezTo>
                  <a:pt x="0" y="2887"/>
                  <a:pt x="200" y="3755"/>
                  <a:pt x="868" y="3755"/>
                </a:cubicBezTo>
                <a:cubicBezTo>
                  <a:pt x="968" y="3755"/>
                  <a:pt x="1068" y="3721"/>
                  <a:pt x="1134" y="3688"/>
                </a:cubicBezTo>
                <a:lnTo>
                  <a:pt x="6071" y="1186"/>
                </a:lnTo>
                <a:cubicBezTo>
                  <a:pt x="6698" y="873"/>
                  <a:pt x="6401" y="1"/>
                  <a:pt x="5823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" name="Google Shape;1631;p45"/>
          <p:cNvSpPr/>
          <p:nvPr/>
        </p:nvSpPr>
        <p:spPr>
          <a:xfrm>
            <a:off x="6471702" y="2928695"/>
            <a:ext cx="267980" cy="142735"/>
          </a:xfrm>
          <a:custGeom>
            <a:avLst/>
            <a:gdLst/>
            <a:ahLst/>
            <a:cxnLst/>
            <a:rect l="l" t="t" r="r" b="b"/>
            <a:pathLst>
              <a:path w="8841" h="4709" extrusionOk="0">
                <a:moveTo>
                  <a:pt x="7937" y="0"/>
                </a:moveTo>
                <a:cubicBezTo>
                  <a:pt x="7844" y="0"/>
                  <a:pt x="7744" y="22"/>
                  <a:pt x="7639" y="72"/>
                </a:cubicBezTo>
                <a:lnTo>
                  <a:pt x="601" y="3541"/>
                </a:lnTo>
                <a:cubicBezTo>
                  <a:pt x="0" y="3808"/>
                  <a:pt x="201" y="4709"/>
                  <a:pt x="868" y="4709"/>
                </a:cubicBezTo>
                <a:cubicBezTo>
                  <a:pt x="968" y="4709"/>
                  <a:pt x="1068" y="4676"/>
                  <a:pt x="1135" y="4642"/>
                </a:cubicBezTo>
                <a:lnTo>
                  <a:pt x="8206" y="1206"/>
                </a:lnTo>
                <a:cubicBezTo>
                  <a:pt x="8840" y="890"/>
                  <a:pt x="8528" y="0"/>
                  <a:pt x="793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2" name="Google Shape;1632;p45"/>
          <p:cNvSpPr/>
          <p:nvPr/>
        </p:nvSpPr>
        <p:spPr>
          <a:xfrm>
            <a:off x="6135643" y="2008753"/>
            <a:ext cx="452363" cy="230546"/>
          </a:xfrm>
          <a:custGeom>
            <a:avLst/>
            <a:gdLst/>
            <a:ahLst/>
            <a:cxnLst/>
            <a:rect l="l" t="t" r="r" b="b"/>
            <a:pathLst>
              <a:path w="14924" h="7606" extrusionOk="0">
                <a:moveTo>
                  <a:pt x="623" y="1"/>
                </a:moveTo>
                <a:cubicBezTo>
                  <a:pt x="236" y="1"/>
                  <a:pt x="0" y="604"/>
                  <a:pt x="480" y="801"/>
                </a:cubicBezTo>
                <a:lnTo>
                  <a:pt x="14156" y="7573"/>
                </a:lnTo>
                <a:cubicBezTo>
                  <a:pt x="14223" y="7606"/>
                  <a:pt x="14290" y="7606"/>
                  <a:pt x="14356" y="7606"/>
                </a:cubicBezTo>
                <a:cubicBezTo>
                  <a:pt x="14790" y="7606"/>
                  <a:pt x="14923" y="7006"/>
                  <a:pt x="14523" y="6805"/>
                </a:cubicBezTo>
                <a:lnTo>
                  <a:pt x="847" y="67"/>
                </a:lnTo>
                <a:cubicBezTo>
                  <a:pt x="769" y="21"/>
                  <a:pt x="694" y="1"/>
                  <a:pt x="62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3" name="Google Shape;1633;p45"/>
          <p:cNvSpPr/>
          <p:nvPr/>
        </p:nvSpPr>
        <p:spPr>
          <a:xfrm>
            <a:off x="6112061" y="1795757"/>
            <a:ext cx="599311" cy="306051"/>
          </a:xfrm>
          <a:custGeom>
            <a:avLst/>
            <a:gdLst/>
            <a:ahLst/>
            <a:cxnLst/>
            <a:rect l="l" t="t" r="r" b="b"/>
            <a:pathLst>
              <a:path w="19772" h="10097" extrusionOk="0">
                <a:moveTo>
                  <a:pt x="605" y="0"/>
                </a:moveTo>
                <a:cubicBezTo>
                  <a:pt x="203" y="0"/>
                  <a:pt x="1" y="595"/>
                  <a:pt x="457" y="823"/>
                </a:cubicBezTo>
                <a:lnTo>
                  <a:pt x="18970" y="10063"/>
                </a:lnTo>
                <a:cubicBezTo>
                  <a:pt x="19037" y="10063"/>
                  <a:pt x="19104" y="10096"/>
                  <a:pt x="19171" y="10096"/>
                </a:cubicBezTo>
                <a:cubicBezTo>
                  <a:pt x="19604" y="10096"/>
                  <a:pt x="19771" y="9496"/>
                  <a:pt x="19371" y="9296"/>
                </a:cubicBezTo>
                <a:lnTo>
                  <a:pt x="824" y="56"/>
                </a:lnTo>
                <a:cubicBezTo>
                  <a:pt x="747" y="17"/>
                  <a:pt x="673" y="0"/>
                  <a:pt x="60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4" name="Google Shape;1634;p45"/>
          <p:cNvSpPr/>
          <p:nvPr/>
        </p:nvSpPr>
        <p:spPr>
          <a:xfrm>
            <a:off x="6192961" y="1613739"/>
            <a:ext cx="574001" cy="292926"/>
          </a:xfrm>
          <a:custGeom>
            <a:avLst/>
            <a:gdLst/>
            <a:ahLst/>
            <a:cxnLst/>
            <a:rect l="l" t="t" r="r" b="b"/>
            <a:pathLst>
              <a:path w="18937" h="9664" extrusionOk="0">
                <a:moveTo>
                  <a:pt x="615" y="1"/>
                </a:moveTo>
                <a:cubicBezTo>
                  <a:pt x="227" y="1"/>
                  <a:pt x="0" y="591"/>
                  <a:pt x="457" y="790"/>
                </a:cubicBezTo>
                <a:lnTo>
                  <a:pt x="18169" y="9630"/>
                </a:lnTo>
                <a:cubicBezTo>
                  <a:pt x="18203" y="9663"/>
                  <a:pt x="18270" y="9663"/>
                  <a:pt x="18336" y="9663"/>
                </a:cubicBezTo>
                <a:cubicBezTo>
                  <a:pt x="18770" y="9663"/>
                  <a:pt x="18937" y="9063"/>
                  <a:pt x="18536" y="8863"/>
                </a:cubicBezTo>
                <a:lnTo>
                  <a:pt x="824" y="57"/>
                </a:lnTo>
                <a:cubicBezTo>
                  <a:pt x="751" y="18"/>
                  <a:pt x="681" y="1"/>
                  <a:pt x="61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p45"/>
          <p:cNvSpPr/>
          <p:nvPr/>
        </p:nvSpPr>
        <p:spPr>
          <a:xfrm>
            <a:off x="6322390" y="1478278"/>
            <a:ext cx="416202" cy="215057"/>
          </a:xfrm>
          <a:custGeom>
            <a:avLst/>
            <a:gdLst/>
            <a:ahLst/>
            <a:cxnLst/>
            <a:rect l="l" t="t" r="r" b="b"/>
            <a:pathLst>
              <a:path w="13731" h="7095" extrusionOk="0">
                <a:moveTo>
                  <a:pt x="615" y="0"/>
                </a:moveTo>
                <a:cubicBezTo>
                  <a:pt x="227" y="0"/>
                  <a:pt x="0" y="590"/>
                  <a:pt x="457" y="790"/>
                </a:cubicBezTo>
                <a:lnTo>
                  <a:pt x="12965" y="7061"/>
                </a:lnTo>
                <a:cubicBezTo>
                  <a:pt x="13024" y="7090"/>
                  <a:pt x="13082" y="7094"/>
                  <a:pt x="13141" y="7094"/>
                </a:cubicBezTo>
                <a:lnTo>
                  <a:pt x="13141" y="7094"/>
                </a:lnTo>
                <a:cubicBezTo>
                  <a:pt x="13601" y="7087"/>
                  <a:pt x="13730" y="6492"/>
                  <a:pt x="13332" y="6294"/>
                </a:cubicBezTo>
                <a:lnTo>
                  <a:pt x="823" y="56"/>
                </a:lnTo>
                <a:cubicBezTo>
                  <a:pt x="751" y="17"/>
                  <a:pt x="681" y="0"/>
                  <a:pt x="615" y="0"/>
                </a:cubicBezTo>
                <a:close/>
                <a:moveTo>
                  <a:pt x="13141" y="7094"/>
                </a:moveTo>
                <a:lnTo>
                  <a:pt x="13141" y="7094"/>
                </a:lnTo>
                <a:cubicBezTo>
                  <a:pt x="13138" y="7094"/>
                  <a:pt x="13135" y="7094"/>
                  <a:pt x="13132" y="7094"/>
                </a:cubicBezTo>
                <a:lnTo>
                  <a:pt x="13166" y="7094"/>
                </a:lnTo>
                <a:cubicBezTo>
                  <a:pt x="13157" y="7094"/>
                  <a:pt x="13149" y="7094"/>
                  <a:pt x="13141" y="709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6" name="Google Shape;1636;p45"/>
          <p:cNvSpPr/>
          <p:nvPr/>
        </p:nvSpPr>
        <p:spPr>
          <a:xfrm>
            <a:off x="6306113" y="1468305"/>
            <a:ext cx="251552" cy="136036"/>
          </a:xfrm>
          <a:custGeom>
            <a:avLst/>
            <a:gdLst/>
            <a:ahLst/>
            <a:cxnLst/>
            <a:rect l="l" t="t" r="r" b="b"/>
            <a:pathLst>
              <a:path w="8299" h="4488" extrusionOk="0">
                <a:moveTo>
                  <a:pt x="885" y="0"/>
                </a:moveTo>
                <a:cubicBezTo>
                  <a:pt x="322" y="0"/>
                  <a:pt x="0" y="872"/>
                  <a:pt x="627" y="1185"/>
                </a:cubicBezTo>
                <a:lnTo>
                  <a:pt x="7131" y="4421"/>
                </a:lnTo>
                <a:cubicBezTo>
                  <a:pt x="7231" y="4454"/>
                  <a:pt x="7331" y="4488"/>
                  <a:pt x="7431" y="4488"/>
                </a:cubicBezTo>
                <a:cubicBezTo>
                  <a:pt x="8065" y="4488"/>
                  <a:pt x="8299" y="3587"/>
                  <a:pt x="7698" y="3320"/>
                </a:cubicBezTo>
                <a:lnTo>
                  <a:pt x="1194" y="85"/>
                </a:lnTo>
                <a:cubicBezTo>
                  <a:pt x="1086" y="26"/>
                  <a:pt x="982" y="0"/>
                  <a:pt x="8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45"/>
          <p:cNvSpPr/>
          <p:nvPr/>
        </p:nvSpPr>
        <p:spPr>
          <a:xfrm>
            <a:off x="6184535" y="1607191"/>
            <a:ext cx="300353" cy="160952"/>
          </a:xfrm>
          <a:custGeom>
            <a:avLst/>
            <a:gdLst/>
            <a:ahLst/>
            <a:cxnLst/>
            <a:rect l="l" t="t" r="r" b="b"/>
            <a:pathLst>
              <a:path w="9909" h="5310" extrusionOk="0">
                <a:moveTo>
                  <a:pt x="904" y="0"/>
                </a:moveTo>
                <a:cubicBezTo>
                  <a:pt x="313" y="0"/>
                  <a:pt x="1" y="890"/>
                  <a:pt x="635" y="1207"/>
                </a:cubicBezTo>
                <a:lnTo>
                  <a:pt x="8741" y="5243"/>
                </a:lnTo>
                <a:cubicBezTo>
                  <a:pt x="8841" y="5276"/>
                  <a:pt x="8941" y="5276"/>
                  <a:pt x="9041" y="5310"/>
                </a:cubicBezTo>
                <a:cubicBezTo>
                  <a:pt x="9708" y="5310"/>
                  <a:pt x="9908" y="4409"/>
                  <a:pt x="9308" y="4142"/>
                </a:cubicBezTo>
                <a:lnTo>
                  <a:pt x="1202" y="72"/>
                </a:lnTo>
                <a:cubicBezTo>
                  <a:pt x="1097" y="22"/>
                  <a:pt x="997" y="0"/>
                  <a:pt x="9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8" name="Google Shape;1638;p45"/>
          <p:cNvSpPr/>
          <p:nvPr/>
        </p:nvSpPr>
        <p:spPr>
          <a:xfrm>
            <a:off x="6100846" y="1790149"/>
            <a:ext cx="277862" cy="149889"/>
          </a:xfrm>
          <a:custGeom>
            <a:avLst/>
            <a:gdLst/>
            <a:ahLst/>
            <a:cxnLst/>
            <a:rect l="l" t="t" r="r" b="b"/>
            <a:pathLst>
              <a:path w="9167" h="4945" extrusionOk="0">
                <a:moveTo>
                  <a:pt x="900" y="0"/>
                </a:moveTo>
                <a:cubicBezTo>
                  <a:pt x="328" y="0"/>
                  <a:pt x="0" y="864"/>
                  <a:pt x="660" y="1208"/>
                </a:cubicBezTo>
                <a:lnTo>
                  <a:pt x="8032" y="4878"/>
                </a:lnTo>
                <a:cubicBezTo>
                  <a:pt x="8132" y="4911"/>
                  <a:pt x="8199" y="4944"/>
                  <a:pt x="8299" y="4944"/>
                </a:cubicBezTo>
                <a:cubicBezTo>
                  <a:pt x="8966" y="4944"/>
                  <a:pt x="9167" y="4044"/>
                  <a:pt x="8599" y="3743"/>
                </a:cubicBezTo>
                <a:lnTo>
                  <a:pt x="1194" y="74"/>
                </a:lnTo>
                <a:cubicBezTo>
                  <a:pt x="1092" y="23"/>
                  <a:pt x="993" y="0"/>
                  <a:pt x="9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9" name="Google Shape;1639;p45"/>
          <p:cNvSpPr/>
          <p:nvPr/>
        </p:nvSpPr>
        <p:spPr>
          <a:xfrm>
            <a:off x="6127914" y="2002539"/>
            <a:ext cx="244732" cy="132642"/>
          </a:xfrm>
          <a:custGeom>
            <a:avLst/>
            <a:gdLst/>
            <a:ahLst/>
            <a:cxnLst/>
            <a:rect l="l" t="t" r="r" b="b"/>
            <a:pathLst>
              <a:path w="8074" h="4376" extrusionOk="0">
                <a:moveTo>
                  <a:pt x="914" y="0"/>
                </a:moveTo>
                <a:cubicBezTo>
                  <a:pt x="338" y="0"/>
                  <a:pt x="1" y="889"/>
                  <a:pt x="635" y="1206"/>
                </a:cubicBezTo>
                <a:lnTo>
                  <a:pt x="6939" y="4308"/>
                </a:lnTo>
                <a:cubicBezTo>
                  <a:pt x="7006" y="4342"/>
                  <a:pt x="7106" y="4375"/>
                  <a:pt x="7206" y="4375"/>
                </a:cubicBezTo>
                <a:cubicBezTo>
                  <a:pt x="7873" y="4375"/>
                  <a:pt x="8073" y="3475"/>
                  <a:pt x="7473" y="3174"/>
                </a:cubicBezTo>
                <a:lnTo>
                  <a:pt x="1202" y="72"/>
                </a:lnTo>
                <a:cubicBezTo>
                  <a:pt x="1102" y="22"/>
                  <a:pt x="1005" y="0"/>
                  <a:pt x="9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45"/>
          <p:cNvSpPr/>
          <p:nvPr/>
        </p:nvSpPr>
        <p:spPr>
          <a:xfrm>
            <a:off x="6224212" y="3479447"/>
            <a:ext cx="426841" cy="126974"/>
          </a:xfrm>
          <a:custGeom>
            <a:avLst/>
            <a:gdLst/>
            <a:ahLst/>
            <a:cxnLst/>
            <a:rect l="l" t="t" r="r" b="b"/>
            <a:pathLst>
              <a:path w="14082" h="4189" extrusionOk="0">
                <a:moveTo>
                  <a:pt x="577" y="0"/>
                </a:moveTo>
                <a:cubicBezTo>
                  <a:pt x="133" y="0"/>
                  <a:pt x="0" y="693"/>
                  <a:pt x="493" y="816"/>
                </a:cubicBezTo>
                <a:lnTo>
                  <a:pt x="13336" y="4152"/>
                </a:lnTo>
                <a:lnTo>
                  <a:pt x="13436" y="4152"/>
                </a:lnTo>
                <a:lnTo>
                  <a:pt x="13436" y="4185"/>
                </a:lnTo>
                <a:cubicBezTo>
                  <a:pt x="13458" y="4188"/>
                  <a:pt x="13479" y="4189"/>
                  <a:pt x="13499" y="4189"/>
                </a:cubicBezTo>
                <a:cubicBezTo>
                  <a:pt x="14010" y="4189"/>
                  <a:pt x="14081" y="3415"/>
                  <a:pt x="13536" y="3351"/>
                </a:cubicBezTo>
                <a:lnTo>
                  <a:pt x="693" y="15"/>
                </a:lnTo>
                <a:cubicBezTo>
                  <a:pt x="653" y="5"/>
                  <a:pt x="614" y="0"/>
                  <a:pt x="57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45"/>
          <p:cNvSpPr/>
          <p:nvPr/>
        </p:nvSpPr>
        <p:spPr>
          <a:xfrm>
            <a:off x="6097512" y="3665679"/>
            <a:ext cx="615255" cy="167227"/>
          </a:xfrm>
          <a:custGeom>
            <a:avLst/>
            <a:gdLst/>
            <a:ahLst/>
            <a:cxnLst/>
            <a:rect l="l" t="t" r="r" b="b"/>
            <a:pathLst>
              <a:path w="20298" h="5517" extrusionOk="0">
                <a:moveTo>
                  <a:pt x="582" y="0"/>
                </a:moveTo>
                <a:cubicBezTo>
                  <a:pt x="148" y="0"/>
                  <a:pt x="0" y="684"/>
                  <a:pt x="470" y="810"/>
                </a:cubicBezTo>
                <a:lnTo>
                  <a:pt x="19551" y="5513"/>
                </a:lnTo>
                <a:lnTo>
                  <a:pt x="19684" y="5513"/>
                </a:lnTo>
                <a:cubicBezTo>
                  <a:pt x="19704" y="5516"/>
                  <a:pt x="19724" y="5517"/>
                  <a:pt x="19744" y="5517"/>
                </a:cubicBezTo>
                <a:cubicBezTo>
                  <a:pt x="20224" y="5517"/>
                  <a:pt x="20297" y="4743"/>
                  <a:pt x="19784" y="4679"/>
                </a:cubicBezTo>
                <a:lnTo>
                  <a:pt x="670" y="9"/>
                </a:lnTo>
                <a:cubicBezTo>
                  <a:pt x="640" y="3"/>
                  <a:pt x="611" y="0"/>
                  <a:pt x="58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45"/>
          <p:cNvSpPr/>
          <p:nvPr/>
        </p:nvSpPr>
        <p:spPr>
          <a:xfrm>
            <a:off x="6273831" y="1107603"/>
            <a:ext cx="453757" cy="103452"/>
          </a:xfrm>
          <a:custGeom>
            <a:avLst/>
            <a:gdLst/>
            <a:ahLst/>
            <a:cxnLst/>
            <a:rect l="l" t="t" r="r" b="b"/>
            <a:pathLst>
              <a:path w="14970" h="3413" extrusionOk="0">
                <a:moveTo>
                  <a:pt x="14387" y="1"/>
                </a:moveTo>
                <a:cubicBezTo>
                  <a:pt x="14360" y="1"/>
                  <a:pt x="14331" y="4"/>
                  <a:pt x="14301" y="9"/>
                </a:cubicBezTo>
                <a:lnTo>
                  <a:pt x="524" y="2578"/>
                </a:lnTo>
                <a:cubicBezTo>
                  <a:pt x="1" y="2610"/>
                  <a:pt x="55" y="3413"/>
                  <a:pt x="591" y="3413"/>
                </a:cubicBezTo>
                <a:cubicBezTo>
                  <a:pt x="602" y="3413"/>
                  <a:pt x="613" y="3412"/>
                  <a:pt x="624" y="3412"/>
                </a:cubicBezTo>
                <a:lnTo>
                  <a:pt x="691" y="3412"/>
                </a:lnTo>
                <a:lnTo>
                  <a:pt x="14434" y="843"/>
                </a:lnTo>
                <a:cubicBezTo>
                  <a:pt x="14969" y="749"/>
                  <a:pt x="14851" y="1"/>
                  <a:pt x="1438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3" name="Google Shape;1643;p45"/>
          <p:cNvSpPr/>
          <p:nvPr/>
        </p:nvSpPr>
        <p:spPr>
          <a:xfrm>
            <a:off x="6159619" y="864963"/>
            <a:ext cx="640747" cy="144888"/>
          </a:xfrm>
          <a:custGeom>
            <a:avLst/>
            <a:gdLst/>
            <a:ahLst/>
            <a:cxnLst/>
            <a:rect l="l" t="t" r="r" b="b"/>
            <a:pathLst>
              <a:path w="21139" h="4780" extrusionOk="0">
                <a:moveTo>
                  <a:pt x="20557" y="0"/>
                </a:moveTo>
                <a:cubicBezTo>
                  <a:pt x="20529" y="0"/>
                  <a:pt x="20500" y="3"/>
                  <a:pt x="20470" y="9"/>
                </a:cubicBezTo>
                <a:lnTo>
                  <a:pt x="556" y="3945"/>
                </a:lnTo>
                <a:cubicBezTo>
                  <a:pt x="0" y="3977"/>
                  <a:pt x="53" y="4780"/>
                  <a:pt x="590" y="4780"/>
                </a:cubicBezTo>
                <a:cubicBezTo>
                  <a:pt x="601" y="4780"/>
                  <a:pt x="612" y="4779"/>
                  <a:pt x="623" y="4779"/>
                </a:cubicBezTo>
                <a:lnTo>
                  <a:pt x="723" y="4779"/>
                </a:lnTo>
                <a:lnTo>
                  <a:pt x="20604" y="842"/>
                </a:lnTo>
                <a:cubicBezTo>
                  <a:pt x="21139" y="748"/>
                  <a:pt x="21021" y="0"/>
                  <a:pt x="20557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4" name="Google Shape;1644;p45"/>
          <p:cNvSpPr/>
          <p:nvPr/>
        </p:nvSpPr>
        <p:spPr>
          <a:xfrm>
            <a:off x="6532021" y="858962"/>
            <a:ext cx="276437" cy="82173"/>
          </a:xfrm>
          <a:custGeom>
            <a:avLst/>
            <a:gdLst/>
            <a:ahLst/>
            <a:cxnLst/>
            <a:rect l="l" t="t" r="r" b="b"/>
            <a:pathLst>
              <a:path w="9120" h="2711" extrusionOk="0">
                <a:moveTo>
                  <a:pt x="8245" y="0"/>
                </a:moveTo>
                <a:cubicBezTo>
                  <a:pt x="8215" y="0"/>
                  <a:pt x="8183" y="2"/>
                  <a:pt x="8151" y="6"/>
                </a:cubicBezTo>
                <a:lnTo>
                  <a:pt x="812" y="1441"/>
                </a:lnTo>
                <a:cubicBezTo>
                  <a:pt x="0" y="1538"/>
                  <a:pt x="106" y="2711"/>
                  <a:pt x="882" y="2711"/>
                </a:cubicBezTo>
                <a:cubicBezTo>
                  <a:pt x="902" y="2711"/>
                  <a:pt x="924" y="2710"/>
                  <a:pt x="946" y="2708"/>
                </a:cubicBezTo>
                <a:lnTo>
                  <a:pt x="1046" y="2675"/>
                </a:lnTo>
                <a:lnTo>
                  <a:pt x="8384" y="1241"/>
                </a:lnTo>
                <a:cubicBezTo>
                  <a:pt x="9119" y="1049"/>
                  <a:pt x="8936" y="0"/>
                  <a:pt x="824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5" name="Google Shape;1645;p45"/>
          <p:cNvSpPr/>
          <p:nvPr/>
        </p:nvSpPr>
        <p:spPr>
          <a:xfrm>
            <a:off x="6491587" y="1100481"/>
            <a:ext cx="244823" cy="74232"/>
          </a:xfrm>
          <a:custGeom>
            <a:avLst/>
            <a:gdLst/>
            <a:ahLst/>
            <a:cxnLst/>
            <a:rect l="l" t="t" r="r" b="b"/>
            <a:pathLst>
              <a:path w="8077" h="2449" extrusionOk="0">
                <a:moveTo>
                  <a:pt x="7202" y="1"/>
                </a:moveTo>
                <a:cubicBezTo>
                  <a:pt x="7164" y="1"/>
                  <a:pt x="7124" y="4"/>
                  <a:pt x="7083" y="11"/>
                </a:cubicBezTo>
                <a:lnTo>
                  <a:pt x="812" y="1178"/>
                </a:lnTo>
                <a:cubicBezTo>
                  <a:pt x="0" y="1276"/>
                  <a:pt x="105" y="2448"/>
                  <a:pt x="881" y="2448"/>
                </a:cubicBezTo>
                <a:cubicBezTo>
                  <a:pt x="902" y="2448"/>
                  <a:pt x="924" y="2448"/>
                  <a:pt x="946" y="2446"/>
                </a:cubicBezTo>
                <a:lnTo>
                  <a:pt x="1046" y="2412"/>
                </a:lnTo>
                <a:lnTo>
                  <a:pt x="7317" y="1245"/>
                </a:lnTo>
                <a:cubicBezTo>
                  <a:pt x="8076" y="1118"/>
                  <a:pt x="7905" y="1"/>
                  <a:pt x="720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6" name="Google Shape;1646;p45"/>
          <p:cNvSpPr/>
          <p:nvPr/>
        </p:nvSpPr>
        <p:spPr>
          <a:xfrm>
            <a:off x="6204601" y="3469111"/>
            <a:ext cx="242913" cy="85811"/>
          </a:xfrm>
          <a:custGeom>
            <a:avLst/>
            <a:gdLst/>
            <a:ahLst/>
            <a:cxnLst/>
            <a:rect l="l" t="t" r="r" b="b"/>
            <a:pathLst>
              <a:path w="8014" h="2831" extrusionOk="0">
                <a:moveTo>
                  <a:pt x="866" y="0"/>
                </a:moveTo>
                <a:cubicBezTo>
                  <a:pt x="200" y="0"/>
                  <a:pt x="1" y="1039"/>
                  <a:pt x="740" y="1224"/>
                </a:cubicBezTo>
                <a:lnTo>
                  <a:pt x="6911" y="2791"/>
                </a:lnTo>
                <a:lnTo>
                  <a:pt x="7078" y="2791"/>
                </a:lnTo>
                <a:lnTo>
                  <a:pt x="7044" y="2825"/>
                </a:lnTo>
                <a:cubicBezTo>
                  <a:pt x="7076" y="2829"/>
                  <a:pt x="7107" y="2830"/>
                  <a:pt x="7136" y="2830"/>
                </a:cubicBezTo>
                <a:cubicBezTo>
                  <a:pt x="7890" y="2830"/>
                  <a:pt x="8014" y="1653"/>
                  <a:pt x="7211" y="1557"/>
                </a:cubicBezTo>
                <a:lnTo>
                  <a:pt x="1040" y="23"/>
                </a:lnTo>
                <a:cubicBezTo>
                  <a:pt x="979" y="7"/>
                  <a:pt x="921" y="0"/>
                  <a:pt x="8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7" name="Google Shape;1647;p45"/>
          <p:cNvSpPr/>
          <p:nvPr/>
        </p:nvSpPr>
        <p:spPr>
          <a:xfrm>
            <a:off x="6083235" y="3658193"/>
            <a:ext cx="333938" cy="109060"/>
          </a:xfrm>
          <a:custGeom>
            <a:avLst/>
            <a:gdLst/>
            <a:ahLst/>
            <a:cxnLst/>
            <a:rect l="l" t="t" r="r" b="b"/>
            <a:pathLst>
              <a:path w="11017" h="3598" extrusionOk="0">
                <a:moveTo>
                  <a:pt x="871" y="1"/>
                </a:moveTo>
                <a:cubicBezTo>
                  <a:pt x="202" y="1"/>
                  <a:pt x="0" y="1072"/>
                  <a:pt x="741" y="1257"/>
                </a:cubicBezTo>
                <a:lnTo>
                  <a:pt x="9914" y="3558"/>
                </a:lnTo>
                <a:lnTo>
                  <a:pt x="10081" y="3558"/>
                </a:lnTo>
                <a:lnTo>
                  <a:pt x="10081" y="3592"/>
                </a:lnTo>
                <a:cubicBezTo>
                  <a:pt x="10113" y="3596"/>
                  <a:pt x="10143" y="3597"/>
                  <a:pt x="10173" y="3597"/>
                </a:cubicBezTo>
                <a:cubicBezTo>
                  <a:pt x="10924" y="3597"/>
                  <a:pt x="11017" y="2420"/>
                  <a:pt x="10215" y="2324"/>
                </a:cubicBezTo>
                <a:lnTo>
                  <a:pt x="1041" y="23"/>
                </a:lnTo>
                <a:cubicBezTo>
                  <a:pt x="982" y="8"/>
                  <a:pt x="925" y="1"/>
                  <a:pt x="87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" name="Google Shape;3377;p76">
            <a:extLst>
              <a:ext uri="{FF2B5EF4-FFF2-40B4-BE49-F238E27FC236}">
                <a16:creationId xmlns:a16="http://schemas.microsoft.com/office/drawing/2014/main" id="{1154DBE3-B8B2-4E39-ABA1-C98E0626A34A}"/>
              </a:ext>
            </a:extLst>
          </p:cNvPr>
          <p:cNvGrpSpPr/>
          <p:nvPr/>
        </p:nvGrpSpPr>
        <p:grpSpPr>
          <a:xfrm>
            <a:off x="6432537" y="2222686"/>
            <a:ext cx="3253228" cy="3108983"/>
            <a:chOff x="5523558" y="1389338"/>
            <a:chExt cx="3613092" cy="3453275"/>
          </a:xfrm>
        </p:grpSpPr>
        <p:grpSp>
          <p:nvGrpSpPr>
            <p:cNvPr id="140" name="Google Shape;3378;p76">
              <a:extLst>
                <a:ext uri="{FF2B5EF4-FFF2-40B4-BE49-F238E27FC236}">
                  <a16:creationId xmlns:a16="http://schemas.microsoft.com/office/drawing/2014/main" id="{CE7BCB18-0017-4635-B360-C4B7FA041275}"/>
                </a:ext>
              </a:extLst>
            </p:cNvPr>
            <p:cNvGrpSpPr/>
            <p:nvPr/>
          </p:nvGrpSpPr>
          <p:grpSpPr>
            <a:xfrm rot="460971">
              <a:off x="5556513" y="1910395"/>
              <a:ext cx="595617" cy="532996"/>
              <a:chOff x="5443923" y="2260623"/>
              <a:chExt cx="595571" cy="532955"/>
            </a:xfrm>
          </p:grpSpPr>
          <p:sp>
            <p:nvSpPr>
              <p:cNvPr id="169" name="Google Shape;3379;p76">
                <a:extLst>
                  <a:ext uri="{FF2B5EF4-FFF2-40B4-BE49-F238E27FC236}">
                    <a16:creationId xmlns:a16="http://schemas.microsoft.com/office/drawing/2014/main" id="{8990A797-7F12-4EA7-8280-94B2C199949A}"/>
                  </a:ext>
                </a:extLst>
              </p:cNvPr>
              <p:cNvSpPr/>
              <p:nvPr/>
            </p:nvSpPr>
            <p:spPr>
              <a:xfrm rot="255405">
                <a:off x="5587721" y="2410257"/>
                <a:ext cx="138329" cy="199719"/>
              </a:xfrm>
              <a:custGeom>
                <a:avLst/>
                <a:gdLst/>
                <a:ahLst/>
                <a:cxnLst/>
                <a:rect l="l" t="t" r="r" b="b"/>
                <a:pathLst>
                  <a:path w="5320" h="7681" extrusionOk="0">
                    <a:moveTo>
                      <a:pt x="2923" y="0"/>
                    </a:moveTo>
                    <a:cubicBezTo>
                      <a:pt x="2333" y="0"/>
                      <a:pt x="1729" y="279"/>
                      <a:pt x="1306" y="717"/>
                    </a:cubicBezTo>
                    <a:cubicBezTo>
                      <a:pt x="764" y="1299"/>
                      <a:pt x="402" y="2042"/>
                      <a:pt x="262" y="2825"/>
                    </a:cubicBezTo>
                    <a:cubicBezTo>
                      <a:pt x="81" y="3527"/>
                      <a:pt x="1" y="4290"/>
                      <a:pt x="282" y="4952"/>
                    </a:cubicBezTo>
                    <a:cubicBezTo>
                      <a:pt x="703" y="5956"/>
                      <a:pt x="1888" y="6558"/>
                      <a:pt x="2088" y="7622"/>
                    </a:cubicBezTo>
                    <a:cubicBezTo>
                      <a:pt x="2197" y="7661"/>
                      <a:pt x="2308" y="7680"/>
                      <a:pt x="2418" y="7680"/>
                    </a:cubicBezTo>
                    <a:cubicBezTo>
                      <a:pt x="2754" y="7680"/>
                      <a:pt x="3076" y="7503"/>
                      <a:pt x="3273" y="7200"/>
                    </a:cubicBezTo>
                    <a:cubicBezTo>
                      <a:pt x="3493" y="6799"/>
                      <a:pt x="3534" y="6337"/>
                      <a:pt x="3393" y="5896"/>
                    </a:cubicBezTo>
                    <a:cubicBezTo>
                      <a:pt x="3232" y="5474"/>
                      <a:pt x="3012" y="5073"/>
                      <a:pt x="2751" y="4691"/>
                    </a:cubicBezTo>
                    <a:cubicBezTo>
                      <a:pt x="2911" y="4089"/>
                      <a:pt x="2911" y="3447"/>
                      <a:pt x="3092" y="2825"/>
                    </a:cubicBezTo>
                    <a:cubicBezTo>
                      <a:pt x="3855" y="2524"/>
                      <a:pt x="4557" y="2202"/>
                      <a:pt x="5320" y="1901"/>
                    </a:cubicBezTo>
                    <a:cubicBezTo>
                      <a:pt x="5220" y="1058"/>
                      <a:pt x="4316" y="376"/>
                      <a:pt x="3493" y="95"/>
                    </a:cubicBezTo>
                    <a:cubicBezTo>
                      <a:pt x="3310" y="30"/>
                      <a:pt x="3117" y="0"/>
                      <a:pt x="2923" y="0"/>
                    </a:cubicBezTo>
                    <a:close/>
                  </a:path>
                </a:pathLst>
              </a:custGeom>
              <a:solidFill>
                <a:srgbClr val="FFAB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3380;p76">
                <a:extLst>
                  <a:ext uri="{FF2B5EF4-FFF2-40B4-BE49-F238E27FC236}">
                    <a16:creationId xmlns:a16="http://schemas.microsoft.com/office/drawing/2014/main" id="{44F4B71A-AE93-4D8A-ABB0-0E6C7248E697}"/>
                  </a:ext>
                </a:extLst>
              </p:cNvPr>
              <p:cNvSpPr/>
              <p:nvPr/>
            </p:nvSpPr>
            <p:spPr>
              <a:xfrm rot="255405">
                <a:off x="5551000" y="2404448"/>
                <a:ext cx="138329" cy="199667"/>
              </a:xfrm>
              <a:custGeom>
                <a:avLst/>
                <a:gdLst/>
                <a:ahLst/>
                <a:cxnLst/>
                <a:rect l="l" t="t" r="r" b="b"/>
                <a:pathLst>
                  <a:path w="5320" h="7679" extrusionOk="0">
                    <a:moveTo>
                      <a:pt x="2930" y="0"/>
                    </a:moveTo>
                    <a:cubicBezTo>
                      <a:pt x="2332" y="0"/>
                      <a:pt x="1732" y="288"/>
                      <a:pt x="1305" y="715"/>
                    </a:cubicBezTo>
                    <a:cubicBezTo>
                      <a:pt x="764" y="1317"/>
                      <a:pt x="402" y="2039"/>
                      <a:pt x="242" y="2842"/>
                    </a:cubicBezTo>
                    <a:cubicBezTo>
                      <a:pt x="81" y="3525"/>
                      <a:pt x="1" y="4287"/>
                      <a:pt x="282" y="4950"/>
                    </a:cubicBezTo>
                    <a:cubicBezTo>
                      <a:pt x="703" y="5953"/>
                      <a:pt x="1867" y="6556"/>
                      <a:pt x="2088" y="7619"/>
                    </a:cubicBezTo>
                    <a:cubicBezTo>
                      <a:pt x="2198" y="7659"/>
                      <a:pt x="2310" y="7678"/>
                      <a:pt x="2420" y="7678"/>
                    </a:cubicBezTo>
                    <a:cubicBezTo>
                      <a:pt x="2754" y="7678"/>
                      <a:pt x="3071" y="7505"/>
                      <a:pt x="3252" y="7218"/>
                    </a:cubicBezTo>
                    <a:cubicBezTo>
                      <a:pt x="3493" y="6817"/>
                      <a:pt x="3533" y="6335"/>
                      <a:pt x="3373" y="5893"/>
                    </a:cubicBezTo>
                    <a:cubicBezTo>
                      <a:pt x="3232" y="5472"/>
                      <a:pt x="3012" y="5070"/>
                      <a:pt x="2751" y="4709"/>
                    </a:cubicBezTo>
                    <a:cubicBezTo>
                      <a:pt x="2911" y="4087"/>
                      <a:pt x="2911" y="3444"/>
                      <a:pt x="3072" y="2822"/>
                    </a:cubicBezTo>
                    <a:cubicBezTo>
                      <a:pt x="3855" y="2521"/>
                      <a:pt x="4537" y="2220"/>
                      <a:pt x="5320" y="1919"/>
                    </a:cubicBezTo>
                    <a:cubicBezTo>
                      <a:pt x="5219" y="1056"/>
                      <a:pt x="4296" y="373"/>
                      <a:pt x="3493" y="92"/>
                    </a:cubicBezTo>
                    <a:cubicBezTo>
                      <a:pt x="3309" y="30"/>
                      <a:pt x="3120" y="0"/>
                      <a:pt x="2930" y="0"/>
                    </a:cubicBezTo>
                    <a:close/>
                  </a:path>
                </a:pathLst>
              </a:custGeom>
              <a:solidFill>
                <a:srgbClr val="FFB7A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3381;p76">
                <a:extLst>
                  <a:ext uri="{FF2B5EF4-FFF2-40B4-BE49-F238E27FC236}">
                    <a16:creationId xmlns:a16="http://schemas.microsoft.com/office/drawing/2014/main" id="{2737FD8D-1492-4298-B6F1-1ACCB82E19A8}"/>
                  </a:ext>
                </a:extLst>
              </p:cNvPr>
              <p:cNvSpPr/>
              <p:nvPr/>
            </p:nvSpPr>
            <p:spPr>
              <a:xfrm rot="255405">
                <a:off x="5520799" y="2381473"/>
                <a:ext cx="138329" cy="199537"/>
              </a:xfrm>
              <a:custGeom>
                <a:avLst/>
                <a:gdLst/>
                <a:ahLst/>
                <a:cxnLst/>
                <a:rect l="l" t="t" r="r" b="b"/>
                <a:pathLst>
                  <a:path w="5320" h="7674" extrusionOk="0">
                    <a:moveTo>
                      <a:pt x="2940" y="1"/>
                    </a:moveTo>
                    <a:cubicBezTo>
                      <a:pt x="2338" y="1"/>
                      <a:pt x="1734" y="278"/>
                      <a:pt x="1305" y="707"/>
                    </a:cubicBezTo>
                    <a:cubicBezTo>
                      <a:pt x="763" y="1309"/>
                      <a:pt x="402" y="2052"/>
                      <a:pt x="241" y="2834"/>
                    </a:cubicBezTo>
                    <a:cubicBezTo>
                      <a:pt x="81" y="3537"/>
                      <a:pt x="0" y="4300"/>
                      <a:pt x="261" y="4962"/>
                    </a:cubicBezTo>
                    <a:cubicBezTo>
                      <a:pt x="703" y="5966"/>
                      <a:pt x="1867" y="6548"/>
                      <a:pt x="2088" y="7612"/>
                    </a:cubicBezTo>
                    <a:cubicBezTo>
                      <a:pt x="2197" y="7653"/>
                      <a:pt x="2311" y="7673"/>
                      <a:pt x="2425" y="7673"/>
                    </a:cubicBezTo>
                    <a:cubicBezTo>
                      <a:pt x="2751" y="7673"/>
                      <a:pt x="3073" y="7508"/>
                      <a:pt x="3252" y="7210"/>
                    </a:cubicBezTo>
                    <a:cubicBezTo>
                      <a:pt x="3473" y="6809"/>
                      <a:pt x="3533" y="6327"/>
                      <a:pt x="3372" y="5905"/>
                    </a:cubicBezTo>
                    <a:cubicBezTo>
                      <a:pt x="3212" y="5484"/>
                      <a:pt x="3011" y="5082"/>
                      <a:pt x="2750" y="4701"/>
                    </a:cubicBezTo>
                    <a:cubicBezTo>
                      <a:pt x="2911" y="4099"/>
                      <a:pt x="2911" y="3457"/>
                      <a:pt x="3071" y="2834"/>
                    </a:cubicBezTo>
                    <a:cubicBezTo>
                      <a:pt x="3854" y="2533"/>
                      <a:pt x="4537" y="2212"/>
                      <a:pt x="5319" y="1911"/>
                    </a:cubicBezTo>
                    <a:cubicBezTo>
                      <a:pt x="5199" y="1068"/>
                      <a:pt x="4316" y="366"/>
                      <a:pt x="3493" y="85"/>
                    </a:cubicBezTo>
                    <a:cubicBezTo>
                      <a:pt x="3312" y="28"/>
                      <a:pt x="3126" y="1"/>
                      <a:pt x="2940" y="1"/>
                    </a:cubicBezTo>
                    <a:close/>
                  </a:path>
                </a:pathLst>
              </a:custGeom>
              <a:solidFill>
                <a:srgbClr val="FFC1A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3382;p76">
                <a:extLst>
                  <a:ext uri="{FF2B5EF4-FFF2-40B4-BE49-F238E27FC236}">
                    <a16:creationId xmlns:a16="http://schemas.microsoft.com/office/drawing/2014/main" id="{CAAC765B-DA75-463B-BDC1-CAB4E0C8DC4E}"/>
                  </a:ext>
                </a:extLst>
              </p:cNvPr>
              <p:cNvSpPr/>
              <p:nvPr/>
            </p:nvSpPr>
            <p:spPr>
              <a:xfrm rot="255405">
                <a:off x="5461435" y="2280746"/>
                <a:ext cx="560545" cy="492707"/>
              </a:xfrm>
              <a:custGeom>
                <a:avLst/>
                <a:gdLst/>
                <a:ahLst/>
                <a:cxnLst/>
                <a:rect l="l" t="t" r="r" b="b"/>
                <a:pathLst>
                  <a:path w="21558" h="18949" extrusionOk="0">
                    <a:moveTo>
                      <a:pt x="502" y="1"/>
                    </a:moveTo>
                    <a:cubicBezTo>
                      <a:pt x="61" y="623"/>
                      <a:pt x="1" y="1426"/>
                      <a:pt x="322" y="2108"/>
                    </a:cubicBezTo>
                    <a:cubicBezTo>
                      <a:pt x="663" y="2711"/>
                      <a:pt x="1225" y="3132"/>
                      <a:pt x="1767" y="3554"/>
                    </a:cubicBezTo>
                    <a:cubicBezTo>
                      <a:pt x="3453" y="4858"/>
                      <a:pt x="5842" y="6083"/>
                      <a:pt x="7728" y="7347"/>
                    </a:cubicBezTo>
                    <a:cubicBezTo>
                      <a:pt x="8190" y="7648"/>
                      <a:pt x="8431" y="8190"/>
                      <a:pt x="8351" y="8732"/>
                    </a:cubicBezTo>
                    <a:lnTo>
                      <a:pt x="8351" y="8752"/>
                    </a:lnTo>
                    <a:cubicBezTo>
                      <a:pt x="8250" y="9415"/>
                      <a:pt x="7728" y="9916"/>
                      <a:pt x="7066" y="9977"/>
                    </a:cubicBezTo>
                    <a:cubicBezTo>
                      <a:pt x="4778" y="10177"/>
                      <a:pt x="1305" y="11723"/>
                      <a:pt x="1406" y="13810"/>
                    </a:cubicBezTo>
                    <a:cubicBezTo>
                      <a:pt x="2776" y="13539"/>
                      <a:pt x="4371" y="12862"/>
                      <a:pt x="5846" y="12862"/>
                    </a:cubicBezTo>
                    <a:cubicBezTo>
                      <a:pt x="6337" y="12862"/>
                      <a:pt x="6815" y="12937"/>
                      <a:pt x="7267" y="13128"/>
                    </a:cubicBezTo>
                    <a:cubicBezTo>
                      <a:pt x="7728" y="14533"/>
                      <a:pt x="9153" y="15536"/>
                      <a:pt x="10619" y="15737"/>
                    </a:cubicBezTo>
                    <a:cubicBezTo>
                      <a:pt x="10909" y="15780"/>
                      <a:pt x="11205" y="15800"/>
                      <a:pt x="11501" y="15800"/>
                    </a:cubicBezTo>
                    <a:cubicBezTo>
                      <a:pt x="11757" y="15800"/>
                      <a:pt x="12013" y="15785"/>
                      <a:pt x="12265" y="15757"/>
                    </a:cubicBezTo>
                    <a:cubicBezTo>
                      <a:pt x="12399" y="15745"/>
                      <a:pt x="12533" y="15739"/>
                      <a:pt x="12665" y="15739"/>
                    </a:cubicBezTo>
                    <a:cubicBezTo>
                      <a:pt x="14300" y="15739"/>
                      <a:pt x="15800" y="16639"/>
                      <a:pt x="16580" y="18106"/>
                    </a:cubicBezTo>
                    <a:cubicBezTo>
                      <a:pt x="16700" y="18427"/>
                      <a:pt x="16881" y="18708"/>
                      <a:pt x="17122" y="18949"/>
                    </a:cubicBezTo>
                    <a:cubicBezTo>
                      <a:pt x="18607" y="17945"/>
                      <a:pt x="20614" y="15657"/>
                      <a:pt x="21558" y="14653"/>
                    </a:cubicBezTo>
                    <a:cubicBezTo>
                      <a:pt x="19691" y="11562"/>
                      <a:pt x="13509" y="7427"/>
                      <a:pt x="10418" y="5561"/>
                    </a:cubicBezTo>
                    <a:cubicBezTo>
                      <a:pt x="6946" y="3453"/>
                      <a:pt x="3975" y="2108"/>
                      <a:pt x="502" y="1"/>
                    </a:cubicBezTo>
                    <a:close/>
                  </a:path>
                </a:pathLst>
              </a:custGeom>
              <a:solidFill>
                <a:srgbClr val="FFCCB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" name="Google Shape;3383;p76">
              <a:extLst>
                <a:ext uri="{FF2B5EF4-FFF2-40B4-BE49-F238E27FC236}">
                  <a16:creationId xmlns:a16="http://schemas.microsoft.com/office/drawing/2014/main" id="{D9DEAD54-CA97-4520-A296-2CBC491B7D22}"/>
                </a:ext>
              </a:extLst>
            </p:cNvPr>
            <p:cNvGrpSpPr/>
            <p:nvPr/>
          </p:nvGrpSpPr>
          <p:grpSpPr>
            <a:xfrm>
              <a:off x="5948000" y="1389338"/>
              <a:ext cx="3188650" cy="3453275"/>
              <a:chOff x="8698975" y="1780188"/>
              <a:chExt cx="3188650" cy="3453275"/>
            </a:xfrm>
          </p:grpSpPr>
          <p:sp>
            <p:nvSpPr>
              <p:cNvPr id="142" name="Google Shape;3384;p76">
                <a:extLst>
                  <a:ext uri="{FF2B5EF4-FFF2-40B4-BE49-F238E27FC236}">
                    <a16:creationId xmlns:a16="http://schemas.microsoft.com/office/drawing/2014/main" id="{653209D4-B948-4DF8-9B3A-9780F8C04B55}"/>
                  </a:ext>
                </a:extLst>
              </p:cNvPr>
              <p:cNvSpPr/>
              <p:nvPr/>
            </p:nvSpPr>
            <p:spPr>
              <a:xfrm>
                <a:off x="10119550" y="2059313"/>
                <a:ext cx="150725" cy="403300"/>
              </a:xfrm>
              <a:custGeom>
                <a:avLst/>
                <a:gdLst/>
                <a:ahLst/>
                <a:cxnLst/>
                <a:rect l="l" t="t" r="r" b="b"/>
                <a:pathLst>
                  <a:path w="6029" h="16132" extrusionOk="0">
                    <a:moveTo>
                      <a:pt x="1764" y="1"/>
                    </a:moveTo>
                    <a:cubicBezTo>
                      <a:pt x="1530" y="1"/>
                      <a:pt x="1309" y="58"/>
                      <a:pt x="1161" y="240"/>
                    </a:cubicBezTo>
                    <a:cubicBezTo>
                      <a:pt x="1047" y="399"/>
                      <a:pt x="979" y="581"/>
                      <a:pt x="956" y="763"/>
                    </a:cubicBezTo>
                    <a:cubicBezTo>
                      <a:pt x="888" y="1013"/>
                      <a:pt x="842" y="1263"/>
                      <a:pt x="774" y="1514"/>
                    </a:cubicBezTo>
                    <a:cubicBezTo>
                      <a:pt x="683" y="1991"/>
                      <a:pt x="592" y="2492"/>
                      <a:pt x="524" y="2992"/>
                    </a:cubicBezTo>
                    <a:cubicBezTo>
                      <a:pt x="478" y="3356"/>
                      <a:pt x="456" y="3697"/>
                      <a:pt x="410" y="4061"/>
                    </a:cubicBezTo>
                    <a:cubicBezTo>
                      <a:pt x="1" y="6836"/>
                      <a:pt x="410" y="9794"/>
                      <a:pt x="1024" y="12478"/>
                    </a:cubicBezTo>
                    <a:cubicBezTo>
                      <a:pt x="1297" y="13638"/>
                      <a:pt x="1593" y="14798"/>
                      <a:pt x="1911" y="15958"/>
                    </a:cubicBezTo>
                    <a:cubicBezTo>
                      <a:pt x="1941" y="16078"/>
                      <a:pt x="2050" y="16132"/>
                      <a:pt x="2166" y="16132"/>
                    </a:cubicBezTo>
                    <a:cubicBezTo>
                      <a:pt x="2315" y="16132"/>
                      <a:pt x="2477" y="16043"/>
                      <a:pt x="2503" y="15890"/>
                    </a:cubicBezTo>
                    <a:cubicBezTo>
                      <a:pt x="2708" y="13888"/>
                      <a:pt x="3140" y="11909"/>
                      <a:pt x="3799" y="9998"/>
                    </a:cubicBezTo>
                    <a:cubicBezTo>
                      <a:pt x="4436" y="8247"/>
                      <a:pt x="5301" y="6586"/>
                      <a:pt x="5665" y="4744"/>
                    </a:cubicBezTo>
                    <a:cubicBezTo>
                      <a:pt x="5847" y="3902"/>
                      <a:pt x="6029" y="2833"/>
                      <a:pt x="5710" y="2014"/>
                    </a:cubicBezTo>
                    <a:cubicBezTo>
                      <a:pt x="5392" y="1218"/>
                      <a:pt x="4573" y="877"/>
                      <a:pt x="3822" y="581"/>
                    </a:cubicBezTo>
                    <a:cubicBezTo>
                      <a:pt x="3367" y="376"/>
                      <a:pt x="2912" y="217"/>
                      <a:pt x="2435" y="103"/>
                    </a:cubicBezTo>
                    <a:cubicBezTo>
                      <a:pt x="2241" y="58"/>
                      <a:pt x="1997" y="1"/>
                      <a:pt x="17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3385;p76">
                <a:extLst>
                  <a:ext uri="{FF2B5EF4-FFF2-40B4-BE49-F238E27FC236}">
                    <a16:creationId xmlns:a16="http://schemas.microsoft.com/office/drawing/2014/main" id="{55A346F2-076C-48CA-9D3C-A265F9BB5CC7}"/>
                  </a:ext>
                </a:extLst>
              </p:cNvPr>
              <p:cNvSpPr/>
              <p:nvPr/>
            </p:nvSpPr>
            <p:spPr>
              <a:xfrm>
                <a:off x="10272525" y="2493513"/>
                <a:ext cx="474325" cy="988675"/>
              </a:xfrm>
              <a:custGeom>
                <a:avLst/>
                <a:gdLst/>
                <a:ahLst/>
                <a:cxnLst/>
                <a:rect l="l" t="t" r="r" b="b"/>
                <a:pathLst>
                  <a:path w="18973" h="39547" extrusionOk="0">
                    <a:moveTo>
                      <a:pt x="2298" y="1"/>
                    </a:moveTo>
                    <a:lnTo>
                      <a:pt x="183" y="33599"/>
                    </a:lnTo>
                    <a:cubicBezTo>
                      <a:pt x="1" y="36465"/>
                      <a:pt x="2184" y="38944"/>
                      <a:pt x="5051" y="39126"/>
                    </a:cubicBezTo>
                    <a:lnTo>
                      <a:pt x="11306" y="39536"/>
                    </a:lnTo>
                    <a:cubicBezTo>
                      <a:pt x="11418" y="39543"/>
                      <a:pt x="11529" y="39546"/>
                      <a:pt x="11640" y="39546"/>
                    </a:cubicBezTo>
                    <a:cubicBezTo>
                      <a:pt x="14362" y="39546"/>
                      <a:pt x="16659" y="37422"/>
                      <a:pt x="16834" y="34668"/>
                    </a:cubicBezTo>
                    <a:lnTo>
                      <a:pt x="18972" y="1070"/>
                    </a:lnTo>
                    <a:lnTo>
                      <a:pt x="2298" y="1"/>
                    </a:lnTo>
                    <a:close/>
                  </a:path>
                </a:pathLst>
              </a:custGeom>
              <a:solidFill>
                <a:srgbClr val="DB7D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3386;p76">
                <a:extLst>
                  <a:ext uri="{FF2B5EF4-FFF2-40B4-BE49-F238E27FC236}">
                    <a16:creationId xmlns:a16="http://schemas.microsoft.com/office/drawing/2014/main" id="{697869BA-33C8-412F-A9FC-3D7B75E989A3}"/>
                  </a:ext>
                </a:extLst>
              </p:cNvPr>
              <p:cNvSpPr/>
              <p:nvPr/>
            </p:nvSpPr>
            <p:spPr>
              <a:xfrm>
                <a:off x="10116150" y="1927638"/>
                <a:ext cx="696075" cy="845700"/>
              </a:xfrm>
              <a:custGeom>
                <a:avLst/>
                <a:gdLst/>
                <a:ahLst/>
                <a:cxnLst/>
                <a:rect l="l" t="t" r="r" b="b"/>
                <a:pathLst>
                  <a:path w="27843" h="33828" extrusionOk="0">
                    <a:moveTo>
                      <a:pt x="14094" y="1"/>
                    </a:moveTo>
                    <a:cubicBezTo>
                      <a:pt x="8087" y="1"/>
                      <a:pt x="2051" y="4274"/>
                      <a:pt x="910" y="12536"/>
                    </a:cubicBezTo>
                    <a:cubicBezTo>
                      <a:pt x="887" y="12695"/>
                      <a:pt x="865" y="12854"/>
                      <a:pt x="842" y="13013"/>
                    </a:cubicBezTo>
                    <a:cubicBezTo>
                      <a:pt x="23" y="20611"/>
                      <a:pt x="0" y="31735"/>
                      <a:pt x="3958" y="33259"/>
                    </a:cubicBezTo>
                    <a:cubicBezTo>
                      <a:pt x="4880" y="33614"/>
                      <a:pt x="6192" y="33828"/>
                      <a:pt x="7742" y="33828"/>
                    </a:cubicBezTo>
                    <a:cubicBezTo>
                      <a:pt x="12846" y="33828"/>
                      <a:pt x="20530" y="31504"/>
                      <a:pt x="25364" y="24228"/>
                    </a:cubicBezTo>
                    <a:cubicBezTo>
                      <a:pt x="27525" y="20929"/>
                      <a:pt x="27843" y="15834"/>
                      <a:pt x="26728" y="10921"/>
                    </a:cubicBezTo>
                    <a:cubicBezTo>
                      <a:pt x="25045" y="3568"/>
                      <a:pt x="19582" y="1"/>
                      <a:pt x="14094" y="1"/>
                    </a:cubicBezTo>
                    <a:close/>
                  </a:path>
                </a:pathLst>
              </a:custGeom>
              <a:solidFill>
                <a:srgbClr val="FA9E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3387;p76">
                <a:extLst>
                  <a:ext uri="{FF2B5EF4-FFF2-40B4-BE49-F238E27FC236}">
                    <a16:creationId xmlns:a16="http://schemas.microsoft.com/office/drawing/2014/main" id="{2E1369A8-BCA0-4361-97DC-5A051DDCACC8}"/>
                  </a:ext>
                </a:extLst>
              </p:cNvPr>
              <p:cNvSpPr/>
              <p:nvPr/>
            </p:nvSpPr>
            <p:spPr>
              <a:xfrm>
                <a:off x="10143425" y="2243588"/>
                <a:ext cx="90450" cy="223225"/>
              </a:xfrm>
              <a:custGeom>
                <a:avLst/>
                <a:gdLst/>
                <a:ahLst/>
                <a:cxnLst/>
                <a:rect l="l" t="t" r="r" b="b"/>
                <a:pathLst>
                  <a:path w="3618" h="8929" extrusionOk="0">
                    <a:moveTo>
                      <a:pt x="3129" y="0"/>
                    </a:moveTo>
                    <a:cubicBezTo>
                      <a:pt x="3109" y="0"/>
                      <a:pt x="3088" y="10"/>
                      <a:pt x="3072" y="34"/>
                    </a:cubicBezTo>
                    <a:cubicBezTo>
                      <a:pt x="2776" y="853"/>
                      <a:pt x="1" y="8019"/>
                      <a:pt x="797" y="8587"/>
                    </a:cubicBezTo>
                    <a:cubicBezTo>
                      <a:pt x="1184" y="8860"/>
                      <a:pt x="1798" y="8928"/>
                      <a:pt x="2367" y="8928"/>
                    </a:cubicBezTo>
                    <a:cubicBezTo>
                      <a:pt x="2776" y="8928"/>
                      <a:pt x="3186" y="8906"/>
                      <a:pt x="3572" y="8837"/>
                    </a:cubicBezTo>
                    <a:cubicBezTo>
                      <a:pt x="3595" y="8837"/>
                      <a:pt x="3618" y="8815"/>
                      <a:pt x="3618" y="8769"/>
                    </a:cubicBezTo>
                    <a:cubicBezTo>
                      <a:pt x="3618" y="8746"/>
                      <a:pt x="3595" y="8724"/>
                      <a:pt x="3550" y="8724"/>
                    </a:cubicBezTo>
                    <a:cubicBezTo>
                      <a:pt x="3550" y="8724"/>
                      <a:pt x="2996" y="8816"/>
                      <a:pt x="2363" y="8816"/>
                    </a:cubicBezTo>
                    <a:cubicBezTo>
                      <a:pt x="1822" y="8816"/>
                      <a:pt x="1222" y="8748"/>
                      <a:pt x="865" y="8496"/>
                    </a:cubicBezTo>
                    <a:cubicBezTo>
                      <a:pt x="319" y="8109"/>
                      <a:pt x="1957" y="3242"/>
                      <a:pt x="3186" y="80"/>
                    </a:cubicBezTo>
                    <a:cubicBezTo>
                      <a:pt x="3200" y="35"/>
                      <a:pt x="3167" y="0"/>
                      <a:pt x="31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3388;p76">
                <a:extLst>
                  <a:ext uri="{FF2B5EF4-FFF2-40B4-BE49-F238E27FC236}">
                    <a16:creationId xmlns:a16="http://schemas.microsoft.com/office/drawing/2014/main" id="{55439366-CD28-4671-9CB2-4FC3597CBFEC}"/>
                  </a:ext>
                </a:extLst>
              </p:cNvPr>
              <p:cNvSpPr/>
              <p:nvPr/>
            </p:nvSpPr>
            <p:spPr>
              <a:xfrm>
                <a:off x="10150075" y="2566688"/>
                <a:ext cx="130075" cy="13000"/>
              </a:xfrm>
              <a:custGeom>
                <a:avLst/>
                <a:gdLst/>
                <a:ahLst/>
                <a:cxnLst/>
                <a:rect l="l" t="t" r="r" b="b"/>
                <a:pathLst>
                  <a:path w="5203" h="520" extrusionOk="0">
                    <a:moveTo>
                      <a:pt x="5071" y="1"/>
                    </a:moveTo>
                    <a:cubicBezTo>
                      <a:pt x="5060" y="1"/>
                      <a:pt x="5048" y="3"/>
                      <a:pt x="5035" y="8"/>
                    </a:cubicBezTo>
                    <a:cubicBezTo>
                      <a:pt x="5020" y="8"/>
                      <a:pt x="3823" y="345"/>
                      <a:pt x="2343" y="345"/>
                    </a:cubicBezTo>
                    <a:cubicBezTo>
                      <a:pt x="1649" y="345"/>
                      <a:pt x="893" y="271"/>
                      <a:pt x="167" y="53"/>
                    </a:cubicBezTo>
                    <a:cubicBezTo>
                      <a:pt x="155" y="48"/>
                      <a:pt x="143" y="46"/>
                      <a:pt x="132" y="46"/>
                    </a:cubicBezTo>
                    <a:cubicBezTo>
                      <a:pt x="41" y="46"/>
                      <a:pt x="0" y="195"/>
                      <a:pt x="122" y="235"/>
                    </a:cubicBezTo>
                    <a:cubicBezTo>
                      <a:pt x="785" y="425"/>
                      <a:pt x="1480" y="520"/>
                      <a:pt x="2181" y="520"/>
                    </a:cubicBezTo>
                    <a:cubicBezTo>
                      <a:pt x="2321" y="520"/>
                      <a:pt x="2461" y="516"/>
                      <a:pt x="2601" y="508"/>
                    </a:cubicBezTo>
                    <a:cubicBezTo>
                      <a:pt x="3443" y="508"/>
                      <a:pt x="4284" y="395"/>
                      <a:pt x="5081" y="190"/>
                    </a:cubicBezTo>
                    <a:cubicBezTo>
                      <a:pt x="5202" y="149"/>
                      <a:pt x="5161" y="1"/>
                      <a:pt x="50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3389;p76">
                <a:extLst>
                  <a:ext uri="{FF2B5EF4-FFF2-40B4-BE49-F238E27FC236}">
                    <a16:creationId xmlns:a16="http://schemas.microsoft.com/office/drawing/2014/main" id="{A017A660-F5D8-471A-A10B-1A3B615FB5A3}"/>
                  </a:ext>
                </a:extLst>
              </p:cNvPr>
              <p:cNvSpPr/>
              <p:nvPr/>
            </p:nvSpPr>
            <p:spPr>
              <a:xfrm>
                <a:off x="10133200" y="2277963"/>
                <a:ext cx="37550" cy="4555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822" extrusionOk="0">
                    <a:moveTo>
                      <a:pt x="761" y="0"/>
                    </a:moveTo>
                    <a:cubicBezTo>
                      <a:pt x="750" y="0"/>
                      <a:pt x="739" y="1"/>
                      <a:pt x="728" y="1"/>
                    </a:cubicBezTo>
                    <a:cubicBezTo>
                      <a:pt x="319" y="1"/>
                      <a:pt x="1" y="411"/>
                      <a:pt x="23" y="934"/>
                    </a:cubicBezTo>
                    <a:cubicBezTo>
                      <a:pt x="46" y="1434"/>
                      <a:pt x="387" y="1821"/>
                      <a:pt x="774" y="1821"/>
                    </a:cubicBezTo>
                    <a:cubicBezTo>
                      <a:pt x="1183" y="1798"/>
                      <a:pt x="1502" y="1389"/>
                      <a:pt x="1502" y="888"/>
                    </a:cubicBezTo>
                    <a:cubicBezTo>
                      <a:pt x="1480" y="401"/>
                      <a:pt x="1156" y="0"/>
                      <a:pt x="7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3390;p76">
                <a:extLst>
                  <a:ext uri="{FF2B5EF4-FFF2-40B4-BE49-F238E27FC236}">
                    <a16:creationId xmlns:a16="http://schemas.microsoft.com/office/drawing/2014/main" id="{018AEC52-BC52-48B6-AD30-44223D5C36E0}"/>
                  </a:ext>
                </a:extLst>
              </p:cNvPr>
              <p:cNvSpPr/>
              <p:nvPr/>
            </p:nvSpPr>
            <p:spPr>
              <a:xfrm>
                <a:off x="10333375" y="2266038"/>
                <a:ext cx="50075" cy="58050"/>
              </a:xfrm>
              <a:custGeom>
                <a:avLst/>
                <a:gdLst/>
                <a:ahLst/>
                <a:cxnLst/>
                <a:rect l="l" t="t" r="r" b="b"/>
                <a:pathLst>
                  <a:path w="2003" h="2322" extrusionOk="0">
                    <a:moveTo>
                      <a:pt x="979" y="1"/>
                    </a:moveTo>
                    <a:cubicBezTo>
                      <a:pt x="433" y="23"/>
                      <a:pt x="1" y="546"/>
                      <a:pt x="23" y="1183"/>
                    </a:cubicBezTo>
                    <a:cubicBezTo>
                      <a:pt x="23" y="1829"/>
                      <a:pt x="459" y="2322"/>
                      <a:pt x="989" y="2322"/>
                    </a:cubicBezTo>
                    <a:cubicBezTo>
                      <a:pt x="1000" y="2322"/>
                      <a:pt x="1012" y="2321"/>
                      <a:pt x="1024" y="2321"/>
                    </a:cubicBezTo>
                    <a:cubicBezTo>
                      <a:pt x="1570" y="2321"/>
                      <a:pt x="2002" y="1775"/>
                      <a:pt x="1980" y="1138"/>
                    </a:cubicBezTo>
                    <a:cubicBezTo>
                      <a:pt x="1957" y="501"/>
                      <a:pt x="1525" y="1"/>
                      <a:pt x="9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3391;p76">
                <a:extLst>
                  <a:ext uri="{FF2B5EF4-FFF2-40B4-BE49-F238E27FC236}">
                    <a16:creationId xmlns:a16="http://schemas.microsoft.com/office/drawing/2014/main" id="{E91C3E83-6105-484F-AA65-4CA5DA4CC332}"/>
                  </a:ext>
                </a:extLst>
              </p:cNvPr>
              <p:cNvSpPr/>
              <p:nvPr/>
            </p:nvSpPr>
            <p:spPr>
              <a:xfrm>
                <a:off x="10338500" y="2335938"/>
                <a:ext cx="185975" cy="107600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4304" extrusionOk="0">
                    <a:moveTo>
                      <a:pt x="3810" y="1"/>
                    </a:moveTo>
                    <a:cubicBezTo>
                      <a:pt x="3761" y="1"/>
                      <a:pt x="3712" y="1"/>
                      <a:pt x="3663" y="2"/>
                    </a:cubicBezTo>
                    <a:cubicBezTo>
                      <a:pt x="1615" y="71"/>
                      <a:pt x="0" y="1072"/>
                      <a:pt x="23" y="2254"/>
                    </a:cubicBezTo>
                    <a:cubicBezTo>
                      <a:pt x="68" y="3409"/>
                      <a:pt x="1650" y="4303"/>
                      <a:pt x="3630" y="4303"/>
                    </a:cubicBezTo>
                    <a:cubicBezTo>
                      <a:pt x="3678" y="4303"/>
                      <a:pt x="3727" y="4303"/>
                      <a:pt x="3776" y="4302"/>
                    </a:cubicBezTo>
                    <a:cubicBezTo>
                      <a:pt x="5824" y="4234"/>
                      <a:pt x="7439" y="3233"/>
                      <a:pt x="7416" y="2050"/>
                    </a:cubicBezTo>
                    <a:cubicBezTo>
                      <a:pt x="7372" y="895"/>
                      <a:pt x="5789" y="1"/>
                      <a:pt x="381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3392;p76">
                <a:extLst>
                  <a:ext uri="{FF2B5EF4-FFF2-40B4-BE49-F238E27FC236}">
                    <a16:creationId xmlns:a16="http://schemas.microsoft.com/office/drawing/2014/main" id="{68262EE8-B5F2-41BF-85BA-D931A70814FE}"/>
                  </a:ext>
                </a:extLst>
              </p:cNvPr>
              <p:cNvSpPr/>
              <p:nvPr/>
            </p:nvSpPr>
            <p:spPr>
              <a:xfrm>
                <a:off x="10124675" y="2341663"/>
                <a:ext cx="36975" cy="82500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3300" extrusionOk="0">
                    <a:moveTo>
                      <a:pt x="205" y="1"/>
                    </a:moveTo>
                    <a:lnTo>
                      <a:pt x="205" y="1"/>
                    </a:lnTo>
                    <a:cubicBezTo>
                      <a:pt x="228" y="1070"/>
                      <a:pt x="0" y="2594"/>
                      <a:pt x="91" y="3299"/>
                    </a:cubicBezTo>
                    <a:cubicBezTo>
                      <a:pt x="842" y="2890"/>
                      <a:pt x="1479" y="2253"/>
                      <a:pt x="1456" y="1593"/>
                    </a:cubicBezTo>
                    <a:cubicBezTo>
                      <a:pt x="1433" y="956"/>
                      <a:pt x="1047" y="388"/>
                      <a:pt x="20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3393;p76">
                <a:extLst>
                  <a:ext uri="{FF2B5EF4-FFF2-40B4-BE49-F238E27FC236}">
                    <a16:creationId xmlns:a16="http://schemas.microsoft.com/office/drawing/2014/main" id="{6BB12D4A-B3EB-4354-B78D-96E3E5A5822D}"/>
                  </a:ext>
                </a:extLst>
              </p:cNvPr>
              <p:cNvSpPr/>
              <p:nvPr/>
            </p:nvSpPr>
            <p:spPr>
              <a:xfrm>
                <a:off x="10311200" y="2204588"/>
                <a:ext cx="178025" cy="55800"/>
              </a:xfrm>
              <a:custGeom>
                <a:avLst/>
                <a:gdLst/>
                <a:ahLst/>
                <a:cxnLst/>
                <a:rect l="l" t="t" r="r" b="b"/>
                <a:pathLst>
                  <a:path w="7121" h="2232" extrusionOk="0">
                    <a:moveTo>
                      <a:pt x="6117" y="1"/>
                    </a:moveTo>
                    <a:cubicBezTo>
                      <a:pt x="6103" y="1"/>
                      <a:pt x="6089" y="1"/>
                      <a:pt x="6074" y="2"/>
                    </a:cubicBezTo>
                    <a:lnTo>
                      <a:pt x="933" y="298"/>
                    </a:lnTo>
                    <a:cubicBezTo>
                      <a:pt x="410" y="320"/>
                      <a:pt x="0" y="775"/>
                      <a:pt x="23" y="1298"/>
                    </a:cubicBezTo>
                    <a:cubicBezTo>
                      <a:pt x="45" y="1830"/>
                      <a:pt x="477" y="2232"/>
                      <a:pt x="1004" y="2232"/>
                    </a:cubicBezTo>
                    <a:cubicBezTo>
                      <a:pt x="1018" y="2232"/>
                      <a:pt x="1032" y="2232"/>
                      <a:pt x="1047" y="2231"/>
                    </a:cubicBezTo>
                    <a:lnTo>
                      <a:pt x="6188" y="1935"/>
                    </a:lnTo>
                    <a:cubicBezTo>
                      <a:pt x="6711" y="1913"/>
                      <a:pt x="7120" y="1458"/>
                      <a:pt x="7098" y="912"/>
                    </a:cubicBezTo>
                    <a:cubicBezTo>
                      <a:pt x="7076" y="402"/>
                      <a:pt x="6644" y="1"/>
                      <a:pt x="61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3394;p76">
                <a:extLst>
                  <a:ext uri="{FF2B5EF4-FFF2-40B4-BE49-F238E27FC236}">
                    <a16:creationId xmlns:a16="http://schemas.microsoft.com/office/drawing/2014/main" id="{85CF665A-0F09-4E6E-A5D0-F7D8D200D2C3}"/>
                  </a:ext>
                </a:extLst>
              </p:cNvPr>
              <p:cNvSpPr/>
              <p:nvPr/>
            </p:nvSpPr>
            <p:spPr>
              <a:xfrm>
                <a:off x="10091125" y="2208238"/>
                <a:ext cx="112625" cy="60475"/>
              </a:xfrm>
              <a:custGeom>
                <a:avLst/>
                <a:gdLst/>
                <a:ahLst/>
                <a:cxnLst/>
                <a:rect l="l" t="t" r="r" b="b"/>
                <a:pathLst>
                  <a:path w="4505" h="2419" extrusionOk="0">
                    <a:moveTo>
                      <a:pt x="1059" y="0"/>
                    </a:moveTo>
                    <a:cubicBezTo>
                      <a:pt x="601" y="0"/>
                      <a:pt x="193" y="322"/>
                      <a:pt x="91" y="788"/>
                    </a:cubicBezTo>
                    <a:cubicBezTo>
                      <a:pt x="0" y="1312"/>
                      <a:pt x="341" y="1812"/>
                      <a:pt x="865" y="1926"/>
                    </a:cubicBezTo>
                    <a:lnTo>
                      <a:pt x="3276" y="2404"/>
                    </a:lnTo>
                    <a:cubicBezTo>
                      <a:pt x="3333" y="2413"/>
                      <a:pt x="3390" y="2418"/>
                      <a:pt x="3446" y="2418"/>
                    </a:cubicBezTo>
                    <a:cubicBezTo>
                      <a:pt x="3904" y="2418"/>
                      <a:pt x="4312" y="2099"/>
                      <a:pt x="4413" y="1653"/>
                    </a:cubicBezTo>
                    <a:cubicBezTo>
                      <a:pt x="4504" y="1107"/>
                      <a:pt x="4163" y="606"/>
                      <a:pt x="3640" y="515"/>
                    </a:cubicBezTo>
                    <a:lnTo>
                      <a:pt x="1229" y="15"/>
                    </a:lnTo>
                    <a:cubicBezTo>
                      <a:pt x="1172" y="5"/>
                      <a:pt x="1115" y="0"/>
                      <a:pt x="10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3395;p76">
                <a:extLst>
                  <a:ext uri="{FF2B5EF4-FFF2-40B4-BE49-F238E27FC236}">
                    <a16:creationId xmlns:a16="http://schemas.microsoft.com/office/drawing/2014/main" id="{3DEF6E32-BA89-49B2-A4FD-9439802DCB9D}"/>
                  </a:ext>
                </a:extLst>
              </p:cNvPr>
              <p:cNvSpPr/>
              <p:nvPr/>
            </p:nvSpPr>
            <p:spPr>
              <a:xfrm>
                <a:off x="10734300" y="2284513"/>
                <a:ext cx="242850" cy="270225"/>
              </a:xfrm>
              <a:custGeom>
                <a:avLst/>
                <a:gdLst/>
                <a:ahLst/>
                <a:cxnLst/>
                <a:rect l="l" t="t" r="r" b="b"/>
                <a:pathLst>
                  <a:path w="9714" h="10809" extrusionOk="0">
                    <a:moveTo>
                      <a:pt x="3430" y="0"/>
                    </a:moveTo>
                    <a:cubicBezTo>
                      <a:pt x="2485" y="0"/>
                      <a:pt x="1551" y="232"/>
                      <a:pt x="706" y="695"/>
                    </a:cubicBezTo>
                    <a:lnTo>
                      <a:pt x="1" y="9634"/>
                    </a:lnTo>
                    <a:cubicBezTo>
                      <a:pt x="1010" y="10434"/>
                      <a:pt x="2191" y="10809"/>
                      <a:pt x="3354" y="10809"/>
                    </a:cubicBezTo>
                    <a:cubicBezTo>
                      <a:pt x="5470" y="10809"/>
                      <a:pt x="7529" y="9569"/>
                      <a:pt x="8394" y="7382"/>
                    </a:cubicBezTo>
                    <a:cubicBezTo>
                      <a:pt x="9714" y="4016"/>
                      <a:pt x="7416" y="308"/>
                      <a:pt x="3799" y="12"/>
                    </a:cubicBezTo>
                    <a:cubicBezTo>
                      <a:pt x="3676" y="4"/>
                      <a:pt x="3553" y="0"/>
                      <a:pt x="3430" y="0"/>
                    </a:cubicBezTo>
                    <a:close/>
                  </a:path>
                </a:pathLst>
              </a:custGeom>
              <a:solidFill>
                <a:srgbClr val="FA9E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3396;p76">
                <a:extLst>
                  <a:ext uri="{FF2B5EF4-FFF2-40B4-BE49-F238E27FC236}">
                    <a16:creationId xmlns:a16="http://schemas.microsoft.com/office/drawing/2014/main" id="{F1E0B27F-F6C0-4B72-A1E5-9C05C5BA903A}"/>
                  </a:ext>
                </a:extLst>
              </p:cNvPr>
              <p:cNvSpPr/>
              <p:nvPr/>
            </p:nvSpPr>
            <p:spPr>
              <a:xfrm>
                <a:off x="10769000" y="2361713"/>
                <a:ext cx="118300" cy="120450"/>
              </a:xfrm>
              <a:custGeom>
                <a:avLst/>
                <a:gdLst/>
                <a:ahLst/>
                <a:cxnLst/>
                <a:rect l="l" t="t" r="r" b="b"/>
                <a:pathLst>
                  <a:path w="4732" h="4818" extrusionOk="0">
                    <a:moveTo>
                      <a:pt x="4675" y="1"/>
                    </a:moveTo>
                    <a:cubicBezTo>
                      <a:pt x="4663" y="1"/>
                      <a:pt x="4652" y="6"/>
                      <a:pt x="4641" y="18"/>
                    </a:cubicBezTo>
                    <a:lnTo>
                      <a:pt x="23" y="4727"/>
                    </a:lnTo>
                    <a:cubicBezTo>
                      <a:pt x="0" y="4749"/>
                      <a:pt x="23" y="4818"/>
                      <a:pt x="68" y="4818"/>
                    </a:cubicBezTo>
                    <a:lnTo>
                      <a:pt x="2798" y="4522"/>
                    </a:lnTo>
                    <a:cubicBezTo>
                      <a:pt x="2821" y="4522"/>
                      <a:pt x="2844" y="4499"/>
                      <a:pt x="2844" y="4476"/>
                    </a:cubicBezTo>
                    <a:cubicBezTo>
                      <a:pt x="2844" y="4443"/>
                      <a:pt x="2831" y="4422"/>
                      <a:pt x="2816" y="4422"/>
                    </a:cubicBezTo>
                    <a:cubicBezTo>
                      <a:pt x="2810" y="4422"/>
                      <a:pt x="2804" y="4425"/>
                      <a:pt x="2798" y="4431"/>
                    </a:cubicBezTo>
                    <a:lnTo>
                      <a:pt x="205" y="4681"/>
                    </a:lnTo>
                    <a:lnTo>
                      <a:pt x="4709" y="86"/>
                    </a:lnTo>
                    <a:cubicBezTo>
                      <a:pt x="4732" y="63"/>
                      <a:pt x="4732" y="18"/>
                      <a:pt x="4709" y="18"/>
                    </a:cubicBezTo>
                    <a:cubicBezTo>
                      <a:pt x="4698" y="6"/>
                      <a:pt x="4686" y="1"/>
                      <a:pt x="46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3397;p76">
                <a:extLst>
                  <a:ext uri="{FF2B5EF4-FFF2-40B4-BE49-F238E27FC236}">
                    <a16:creationId xmlns:a16="http://schemas.microsoft.com/office/drawing/2014/main" id="{02680E75-5DF5-4B8C-AF3E-7503F5B26634}"/>
                  </a:ext>
                </a:extLst>
              </p:cNvPr>
              <p:cNvSpPr/>
              <p:nvPr/>
            </p:nvSpPr>
            <p:spPr>
              <a:xfrm>
                <a:off x="10051875" y="1780188"/>
                <a:ext cx="843950" cy="692625"/>
              </a:xfrm>
              <a:custGeom>
                <a:avLst/>
                <a:gdLst/>
                <a:ahLst/>
                <a:cxnLst/>
                <a:rect l="l" t="t" r="r" b="b"/>
                <a:pathLst>
                  <a:path w="33758" h="27705" extrusionOk="0">
                    <a:moveTo>
                      <a:pt x="17598" y="1"/>
                    </a:moveTo>
                    <a:cubicBezTo>
                      <a:pt x="16824" y="1"/>
                      <a:pt x="16051" y="62"/>
                      <a:pt x="15287" y="190"/>
                    </a:cubicBezTo>
                    <a:cubicBezTo>
                      <a:pt x="13672" y="463"/>
                      <a:pt x="12125" y="1032"/>
                      <a:pt x="10737" y="1896"/>
                    </a:cubicBezTo>
                    <a:cubicBezTo>
                      <a:pt x="9668" y="2556"/>
                      <a:pt x="8372" y="3534"/>
                      <a:pt x="8144" y="4808"/>
                    </a:cubicBezTo>
                    <a:cubicBezTo>
                      <a:pt x="7206" y="4295"/>
                      <a:pt x="6140" y="4021"/>
                      <a:pt x="5088" y="4021"/>
                    </a:cubicBezTo>
                    <a:cubicBezTo>
                      <a:pt x="3716" y="4021"/>
                      <a:pt x="2370" y="4486"/>
                      <a:pt x="1366" y="5490"/>
                    </a:cubicBezTo>
                    <a:cubicBezTo>
                      <a:pt x="456" y="6355"/>
                      <a:pt x="1" y="7606"/>
                      <a:pt x="137" y="8880"/>
                    </a:cubicBezTo>
                    <a:cubicBezTo>
                      <a:pt x="342" y="10199"/>
                      <a:pt x="911" y="11450"/>
                      <a:pt x="1775" y="12497"/>
                    </a:cubicBezTo>
                    <a:cubicBezTo>
                      <a:pt x="3481" y="14612"/>
                      <a:pt x="5938" y="16000"/>
                      <a:pt x="8645" y="16364"/>
                    </a:cubicBezTo>
                    <a:cubicBezTo>
                      <a:pt x="9595" y="16507"/>
                      <a:pt x="10553" y="16578"/>
                      <a:pt x="11512" y="16578"/>
                    </a:cubicBezTo>
                    <a:cubicBezTo>
                      <a:pt x="13285" y="16578"/>
                      <a:pt x="15061" y="16336"/>
                      <a:pt x="16788" y="15863"/>
                    </a:cubicBezTo>
                    <a:cubicBezTo>
                      <a:pt x="18176" y="15499"/>
                      <a:pt x="19518" y="14931"/>
                      <a:pt x="20769" y="14203"/>
                    </a:cubicBezTo>
                    <a:cubicBezTo>
                      <a:pt x="21633" y="13702"/>
                      <a:pt x="22430" y="13088"/>
                      <a:pt x="23135" y="12383"/>
                    </a:cubicBezTo>
                    <a:lnTo>
                      <a:pt x="23135" y="12383"/>
                    </a:lnTo>
                    <a:cubicBezTo>
                      <a:pt x="23021" y="13952"/>
                      <a:pt x="23817" y="15545"/>
                      <a:pt x="24613" y="16864"/>
                    </a:cubicBezTo>
                    <a:cubicBezTo>
                      <a:pt x="25683" y="18593"/>
                      <a:pt x="26979" y="20185"/>
                      <a:pt x="27548" y="22187"/>
                    </a:cubicBezTo>
                    <a:cubicBezTo>
                      <a:pt x="27866" y="23324"/>
                      <a:pt x="28071" y="24507"/>
                      <a:pt x="28117" y="25713"/>
                    </a:cubicBezTo>
                    <a:lnTo>
                      <a:pt x="28117" y="25736"/>
                    </a:lnTo>
                    <a:cubicBezTo>
                      <a:pt x="28094" y="26282"/>
                      <a:pt x="28003" y="26850"/>
                      <a:pt x="27912" y="27396"/>
                    </a:cubicBezTo>
                    <a:cubicBezTo>
                      <a:pt x="27871" y="27587"/>
                      <a:pt x="28042" y="27704"/>
                      <a:pt x="28210" y="27704"/>
                    </a:cubicBezTo>
                    <a:cubicBezTo>
                      <a:pt x="28323" y="27704"/>
                      <a:pt x="28435" y="27651"/>
                      <a:pt x="28480" y="27533"/>
                    </a:cubicBezTo>
                    <a:cubicBezTo>
                      <a:pt x="28958" y="26168"/>
                      <a:pt x="29550" y="24826"/>
                      <a:pt x="30232" y="23552"/>
                    </a:cubicBezTo>
                    <a:cubicBezTo>
                      <a:pt x="30869" y="22346"/>
                      <a:pt x="31642" y="21209"/>
                      <a:pt x="32302" y="20026"/>
                    </a:cubicBezTo>
                    <a:cubicBezTo>
                      <a:pt x="32939" y="18911"/>
                      <a:pt x="33485" y="17728"/>
                      <a:pt x="33621" y="16432"/>
                    </a:cubicBezTo>
                    <a:cubicBezTo>
                      <a:pt x="33758" y="15022"/>
                      <a:pt x="33371" y="13634"/>
                      <a:pt x="32825" y="12360"/>
                    </a:cubicBezTo>
                    <a:cubicBezTo>
                      <a:pt x="32348" y="11109"/>
                      <a:pt x="31551" y="9994"/>
                      <a:pt x="30550" y="9107"/>
                    </a:cubicBezTo>
                    <a:cubicBezTo>
                      <a:pt x="30323" y="8902"/>
                      <a:pt x="30096" y="8720"/>
                      <a:pt x="29845" y="8561"/>
                    </a:cubicBezTo>
                    <a:cubicBezTo>
                      <a:pt x="29800" y="8288"/>
                      <a:pt x="29800" y="8015"/>
                      <a:pt x="29754" y="7765"/>
                    </a:cubicBezTo>
                    <a:cubicBezTo>
                      <a:pt x="29527" y="6332"/>
                      <a:pt x="28890" y="5013"/>
                      <a:pt x="27912" y="3943"/>
                    </a:cubicBezTo>
                    <a:cubicBezTo>
                      <a:pt x="26956" y="2943"/>
                      <a:pt x="25796" y="2124"/>
                      <a:pt x="24500" y="1578"/>
                    </a:cubicBezTo>
                    <a:cubicBezTo>
                      <a:pt x="22370" y="582"/>
                      <a:pt x="19982" y="1"/>
                      <a:pt x="175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3398;p76">
                <a:extLst>
                  <a:ext uri="{FF2B5EF4-FFF2-40B4-BE49-F238E27FC236}">
                    <a16:creationId xmlns:a16="http://schemas.microsoft.com/office/drawing/2014/main" id="{812BC649-5E3A-4B0F-8000-99B9B33E260A}"/>
                  </a:ext>
                </a:extLst>
              </p:cNvPr>
              <p:cNvSpPr/>
              <p:nvPr/>
            </p:nvSpPr>
            <p:spPr>
              <a:xfrm>
                <a:off x="10153675" y="2877938"/>
                <a:ext cx="565875" cy="1050975"/>
              </a:xfrm>
              <a:custGeom>
                <a:avLst/>
                <a:gdLst/>
                <a:ahLst/>
                <a:cxnLst/>
                <a:rect l="l" t="t" r="r" b="b"/>
                <a:pathLst>
                  <a:path w="22635" h="42039" extrusionOk="0">
                    <a:moveTo>
                      <a:pt x="2639" y="1"/>
                    </a:moveTo>
                    <a:lnTo>
                      <a:pt x="0" y="42038"/>
                    </a:lnTo>
                    <a:lnTo>
                      <a:pt x="22634" y="4732"/>
                    </a:lnTo>
                    <a:lnTo>
                      <a:pt x="22634" y="4732"/>
                    </a:lnTo>
                    <a:cubicBezTo>
                      <a:pt x="22634" y="4733"/>
                      <a:pt x="19084" y="7197"/>
                      <a:pt x="14466" y="7197"/>
                    </a:cubicBezTo>
                    <a:cubicBezTo>
                      <a:pt x="10784" y="7197"/>
                      <a:pt x="6423" y="5631"/>
                      <a:pt x="263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3399;p76">
                <a:extLst>
                  <a:ext uri="{FF2B5EF4-FFF2-40B4-BE49-F238E27FC236}">
                    <a16:creationId xmlns:a16="http://schemas.microsoft.com/office/drawing/2014/main" id="{404FFE0F-B6CD-49EE-A935-E8FA19FA2CB8}"/>
                  </a:ext>
                </a:extLst>
              </p:cNvPr>
              <p:cNvSpPr/>
              <p:nvPr/>
            </p:nvSpPr>
            <p:spPr>
              <a:xfrm>
                <a:off x="8698975" y="2583363"/>
                <a:ext cx="1605425" cy="2650100"/>
              </a:xfrm>
              <a:custGeom>
                <a:avLst/>
                <a:gdLst/>
                <a:ahLst/>
                <a:cxnLst/>
                <a:rect l="l" t="t" r="r" b="b"/>
                <a:pathLst>
                  <a:path w="64217" h="106004" extrusionOk="0">
                    <a:moveTo>
                      <a:pt x="3390" y="1"/>
                    </a:moveTo>
                    <a:lnTo>
                      <a:pt x="0" y="10783"/>
                    </a:lnTo>
                    <a:cubicBezTo>
                      <a:pt x="0" y="10783"/>
                      <a:pt x="10351" y="57256"/>
                      <a:pt x="14923" y="57961"/>
                    </a:cubicBezTo>
                    <a:cubicBezTo>
                      <a:pt x="15012" y="57976"/>
                      <a:pt x="15110" y="57983"/>
                      <a:pt x="15216" y="57983"/>
                    </a:cubicBezTo>
                    <a:cubicBezTo>
                      <a:pt x="20510" y="57983"/>
                      <a:pt x="46154" y="40515"/>
                      <a:pt x="46155" y="40514"/>
                    </a:cubicBezTo>
                    <a:lnTo>
                      <a:pt x="46155" y="40514"/>
                    </a:lnTo>
                    <a:lnTo>
                      <a:pt x="25136" y="106004"/>
                    </a:lnTo>
                    <a:lnTo>
                      <a:pt x="49840" y="106004"/>
                    </a:lnTo>
                    <a:lnTo>
                      <a:pt x="61077" y="46428"/>
                    </a:lnTo>
                    <a:lnTo>
                      <a:pt x="64217" y="11738"/>
                    </a:lnTo>
                    <a:cubicBezTo>
                      <a:pt x="64217" y="11738"/>
                      <a:pt x="61490" y="10852"/>
                      <a:pt x="57858" y="10852"/>
                    </a:cubicBezTo>
                    <a:cubicBezTo>
                      <a:pt x="54531" y="10852"/>
                      <a:pt x="50444" y="11596"/>
                      <a:pt x="46997" y="14445"/>
                    </a:cubicBezTo>
                    <a:cubicBezTo>
                      <a:pt x="45586" y="15583"/>
                      <a:pt x="44040" y="16584"/>
                      <a:pt x="42402" y="17402"/>
                    </a:cubicBezTo>
                    <a:lnTo>
                      <a:pt x="18289" y="29686"/>
                    </a:lnTo>
                    <a:lnTo>
                      <a:pt x="339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3400;p76">
                <a:extLst>
                  <a:ext uri="{FF2B5EF4-FFF2-40B4-BE49-F238E27FC236}">
                    <a16:creationId xmlns:a16="http://schemas.microsoft.com/office/drawing/2014/main" id="{5C24B9AC-A6FA-4327-9E4C-CCCE1B421D94}"/>
                  </a:ext>
                </a:extLst>
              </p:cNvPr>
              <p:cNvSpPr/>
              <p:nvPr/>
            </p:nvSpPr>
            <p:spPr>
              <a:xfrm>
                <a:off x="9944975" y="2940663"/>
                <a:ext cx="1942650" cy="2292800"/>
              </a:xfrm>
              <a:custGeom>
                <a:avLst/>
                <a:gdLst/>
                <a:ahLst/>
                <a:cxnLst/>
                <a:rect l="l" t="t" r="r" b="b"/>
                <a:pathLst>
                  <a:path w="77706" h="91712" extrusionOk="0">
                    <a:moveTo>
                      <a:pt x="36439" y="1"/>
                    </a:moveTo>
                    <a:cubicBezTo>
                      <a:pt x="33427" y="1"/>
                      <a:pt x="31005" y="131"/>
                      <a:pt x="31005" y="131"/>
                    </a:cubicBezTo>
                    <a:lnTo>
                      <a:pt x="11237" y="32136"/>
                    </a:lnTo>
                    <a:lnTo>
                      <a:pt x="0" y="91712"/>
                    </a:lnTo>
                    <a:lnTo>
                      <a:pt x="46746" y="91712"/>
                    </a:lnTo>
                    <a:lnTo>
                      <a:pt x="46177" y="74219"/>
                    </a:lnTo>
                    <a:cubicBezTo>
                      <a:pt x="46177" y="74219"/>
                      <a:pt x="77705" y="70557"/>
                      <a:pt x="75749" y="53815"/>
                    </a:cubicBezTo>
                    <a:cubicBezTo>
                      <a:pt x="73770" y="37073"/>
                      <a:pt x="50613" y="2587"/>
                      <a:pt x="46746" y="1040"/>
                    </a:cubicBezTo>
                    <a:cubicBezTo>
                      <a:pt x="44625" y="192"/>
                      <a:pt x="40097" y="1"/>
                      <a:pt x="3643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3401;p76">
                <a:extLst>
                  <a:ext uri="{FF2B5EF4-FFF2-40B4-BE49-F238E27FC236}">
                    <a16:creationId xmlns:a16="http://schemas.microsoft.com/office/drawing/2014/main" id="{58A03D8C-4544-441B-9ADC-AA72332E1326}"/>
                  </a:ext>
                </a:extLst>
              </p:cNvPr>
              <p:cNvSpPr/>
              <p:nvPr/>
            </p:nvSpPr>
            <p:spPr>
              <a:xfrm>
                <a:off x="9977375" y="3718263"/>
                <a:ext cx="259975" cy="1485650"/>
              </a:xfrm>
              <a:custGeom>
                <a:avLst/>
                <a:gdLst/>
                <a:ahLst/>
                <a:cxnLst/>
                <a:rect l="l" t="t" r="r" b="b"/>
                <a:pathLst>
                  <a:path w="10399" h="59426" extrusionOk="0">
                    <a:moveTo>
                      <a:pt x="10154" y="0"/>
                    </a:moveTo>
                    <a:cubicBezTo>
                      <a:pt x="10058" y="0"/>
                      <a:pt x="9962" y="60"/>
                      <a:pt x="9941" y="191"/>
                    </a:cubicBezTo>
                    <a:cubicBezTo>
                      <a:pt x="8713" y="7629"/>
                      <a:pt x="7371" y="15227"/>
                      <a:pt x="6074" y="22551"/>
                    </a:cubicBezTo>
                    <a:cubicBezTo>
                      <a:pt x="3936" y="34517"/>
                      <a:pt x="1752" y="46891"/>
                      <a:pt x="1" y="59175"/>
                    </a:cubicBezTo>
                    <a:cubicBezTo>
                      <a:pt x="1" y="59311"/>
                      <a:pt x="69" y="59425"/>
                      <a:pt x="183" y="59425"/>
                    </a:cubicBezTo>
                    <a:lnTo>
                      <a:pt x="228" y="59425"/>
                    </a:lnTo>
                    <a:cubicBezTo>
                      <a:pt x="342" y="59425"/>
                      <a:pt x="410" y="59357"/>
                      <a:pt x="433" y="59243"/>
                    </a:cubicBezTo>
                    <a:cubicBezTo>
                      <a:pt x="2184" y="46960"/>
                      <a:pt x="4368" y="34585"/>
                      <a:pt x="6484" y="22620"/>
                    </a:cubicBezTo>
                    <a:cubicBezTo>
                      <a:pt x="7803" y="15295"/>
                      <a:pt x="9145" y="7720"/>
                      <a:pt x="10374" y="259"/>
                    </a:cubicBezTo>
                    <a:cubicBezTo>
                      <a:pt x="10399" y="94"/>
                      <a:pt x="10276" y="0"/>
                      <a:pt x="10154" y="0"/>
                    </a:cubicBezTo>
                    <a:close/>
                  </a:path>
                </a:pathLst>
              </a:custGeom>
              <a:solidFill>
                <a:srgbClr val="30294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3402;p76">
                <a:extLst>
                  <a:ext uri="{FF2B5EF4-FFF2-40B4-BE49-F238E27FC236}">
                    <a16:creationId xmlns:a16="http://schemas.microsoft.com/office/drawing/2014/main" id="{B1850AC5-A1A6-4DB2-A103-B96AB61F1A55}"/>
                  </a:ext>
                </a:extLst>
              </p:cNvPr>
              <p:cNvSpPr/>
              <p:nvPr/>
            </p:nvSpPr>
            <p:spPr>
              <a:xfrm>
                <a:off x="9336475" y="3988588"/>
                <a:ext cx="760350" cy="959400"/>
              </a:xfrm>
              <a:custGeom>
                <a:avLst/>
                <a:gdLst/>
                <a:ahLst/>
                <a:cxnLst/>
                <a:rect l="l" t="t" r="r" b="b"/>
                <a:pathLst>
                  <a:path w="30414" h="38376" extrusionOk="0">
                    <a:moveTo>
                      <a:pt x="24272" y="1"/>
                    </a:moveTo>
                    <a:lnTo>
                      <a:pt x="0" y="342"/>
                    </a:lnTo>
                    <a:lnTo>
                      <a:pt x="5187" y="37807"/>
                    </a:lnTo>
                    <a:lnTo>
                      <a:pt x="30414" y="38376"/>
                    </a:lnTo>
                    <a:lnTo>
                      <a:pt x="30414" y="38376"/>
                    </a:lnTo>
                    <a:lnTo>
                      <a:pt x="2427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3403;p76">
                <a:extLst>
                  <a:ext uri="{FF2B5EF4-FFF2-40B4-BE49-F238E27FC236}">
                    <a16:creationId xmlns:a16="http://schemas.microsoft.com/office/drawing/2014/main" id="{49912979-1BAC-4A40-903F-6FD739D92147}"/>
                  </a:ext>
                </a:extLst>
              </p:cNvPr>
              <p:cNvSpPr/>
              <p:nvPr/>
            </p:nvSpPr>
            <p:spPr>
              <a:xfrm>
                <a:off x="9366600" y="4028413"/>
                <a:ext cx="700650" cy="879775"/>
              </a:xfrm>
              <a:custGeom>
                <a:avLst/>
                <a:gdLst/>
                <a:ahLst/>
                <a:cxnLst/>
                <a:rect l="l" t="t" r="r" b="b"/>
                <a:pathLst>
                  <a:path w="28026" h="35191" extrusionOk="0">
                    <a:moveTo>
                      <a:pt x="22021" y="432"/>
                    </a:moveTo>
                    <a:lnTo>
                      <a:pt x="27525" y="34758"/>
                    </a:lnTo>
                    <a:lnTo>
                      <a:pt x="5119" y="34235"/>
                    </a:lnTo>
                    <a:lnTo>
                      <a:pt x="479" y="728"/>
                    </a:lnTo>
                    <a:lnTo>
                      <a:pt x="22021" y="432"/>
                    </a:lnTo>
                    <a:close/>
                    <a:moveTo>
                      <a:pt x="22202" y="0"/>
                    </a:moveTo>
                    <a:lnTo>
                      <a:pt x="228" y="296"/>
                    </a:lnTo>
                    <a:cubicBezTo>
                      <a:pt x="92" y="296"/>
                      <a:pt x="1" y="410"/>
                      <a:pt x="24" y="546"/>
                    </a:cubicBezTo>
                    <a:lnTo>
                      <a:pt x="4710" y="34485"/>
                    </a:lnTo>
                    <a:cubicBezTo>
                      <a:pt x="4732" y="34599"/>
                      <a:pt x="4823" y="34667"/>
                      <a:pt x="4914" y="34667"/>
                    </a:cubicBezTo>
                    <a:lnTo>
                      <a:pt x="27776" y="35190"/>
                    </a:lnTo>
                    <a:cubicBezTo>
                      <a:pt x="27912" y="35190"/>
                      <a:pt x="28026" y="35077"/>
                      <a:pt x="28003" y="34940"/>
                    </a:cubicBezTo>
                    <a:lnTo>
                      <a:pt x="22430" y="182"/>
                    </a:lnTo>
                    <a:cubicBezTo>
                      <a:pt x="22407" y="68"/>
                      <a:pt x="22316" y="0"/>
                      <a:pt x="22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3404;p76">
                <a:extLst>
                  <a:ext uri="{FF2B5EF4-FFF2-40B4-BE49-F238E27FC236}">
                    <a16:creationId xmlns:a16="http://schemas.microsoft.com/office/drawing/2014/main" id="{45C9B0AC-490C-46EA-9E95-9B279CD67919}"/>
                  </a:ext>
                </a:extLst>
              </p:cNvPr>
              <p:cNvSpPr/>
              <p:nvPr/>
            </p:nvSpPr>
            <p:spPr>
              <a:xfrm>
                <a:off x="9700425" y="4535013"/>
                <a:ext cx="561900" cy="396100"/>
              </a:xfrm>
              <a:custGeom>
                <a:avLst/>
                <a:gdLst/>
                <a:ahLst/>
                <a:cxnLst/>
                <a:rect l="l" t="t" r="r" b="b"/>
                <a:pathLst>
                  <a:path w="22476" h="15844" extrusionOk="0">
                    <a:moveTo>
                      <a:pt x="13606" y="1"/>
                    </a:moveTo>
                    <a:cubicBezTo>
                      <a:pt x="13418" y="1"/>
                      <a:pt x="13232" y="153"/>
                      <a:pt x="13262" y="368"/>
                    </a:cubicBezTo>
                    <a:lnTo>
                      <a:pt x="14013" y="7192"/>
                    </a:lnTo>
                    <a:lnTo>
                      <a:pt x="2503" y="7784"/>
                    </a:lnTo>
                    <a:cubicBezTo>
                      <a:pt x="2503" y="7784"/>
                      <a:pt x="1" y="14017"/>
                      <a:pt x="1206" y="15450"/>
                    </a:cubicBezTo>
                    <a:cubicBezTo>
                      <a:pt x="1443" y="15731"/>
                      <a:pt x="2220" y="15844"/>
                      <a:pt x="3317" y="15844"/>
                    </a:cubicBezTo>
                    <a:cubicBezTo>
                      <a:pt x="7807" y="15844"/>
                      <a:pt x="17653" y="13948"/>
                      <a:pt x="17653" y="13948"/>
                    </a:cubicBezTo>
                    <a:lnTo>
                      <a:pt x="22475" y="13448"/>
                    </a:lnTo>
                    <a:lnTo>
                      <a:pt x="20314" y="5691"/>
                    </a:lnTo>
                    <a:lnTo>
                      <a:pt x="16538" y="6737"/>
                    </a:lnTo>
                    <a:cubicBezTo>
                      <a:pt x="15947" y="4235"/>
                      <a:pt x="15105" y="1665"/>
                      <a:pt x="13854" y="118"/>
                    </a:cubicBezTo>
                    <a:cubicBezTo>
                      <a:pt x="13787" y="36"/>
                      <a:pt x="13696" y="1"/>
                      <a:pt x="13606" y="1"/>
                    </a:cubicBezTo>
                    <a:close/>
                  </a:path>
                </a:pathLst>
              </a:custGeom>
              <a:solidFill>
                <a:srgbClr val="FA9E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3405;p76">
                <a:extLst>
                  <a:ext uri="{FF2B5EF4-FFF2-40B4-BE49-F238E27FC236}">
                    <a16:creationId xmlns:a16="http://schemas.microsoft.com/office/drawing/2014/main" id="{CDB37086-363A-4DA0-9765-FBB64EE8A987}"/>
                  </a:ext>
                </a:extLst>
              </p:cNvPr>
              <p:cNvSpPr/>
              <p:nvPr/>
            </p:nvSpPr>
            <p:spPr>
              <a:xfrm>
                <a:off x="9749350" y="4756313"/>
                <a:ext cx="232600" cy="21650"/>
              </a:xfrm>
              <a:custGeom>
                <a:avLst/>
                <a:gdLst/>
                <a:ahLst/>
                <a:cxnLst/>
                <a:rect l="l" t="t" r="r" b="b"/>
                <a:pathLst>
                  <a:path w="9304" h="866" extrusionOk="0">
                    <a:moveTo>
                      <a:pt x="227" y="1"/>
                    </a:moveTo>
                    <a:cubicBezTo>
                      <a:pt x="114" y="1"/>
                      <a:pt x="23" y="92"/>
                      <a:pt x="0" y="206"/>
                    </a:cubicBezTo>
                    <a:cubicBezTo>
                      <a:pt x="0" y="319"/>
                      <a:pt x="91" y="433"/>
                      <a:pt x="205" y="433"/>
                    </a:cubicBezTo>
                    <a:lnTo>
                      <a:pt x="8985" y="865"/>
                    </a:lnTo>
                    <a:lnTo>
                      <a:pt x="9008" y="865"/>
                    </a:lnTo>
                    <a:cubicBezTo>
                      <a:pt x="9304" y="865"/>
                      <a:pt x="9304" y="433"/>
                      <a:pt x="9008" y="433"/>
                    </a:cubicBezTo>
                    <a:lnTo>
                      <a:pt x="22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3406;p76">
                <a:extLst>
                  <a:ext uri="{FF2B5EF4-FFF2-40B4-BE49-F238E27FC236}">
                    <a16:creationId xmlns:a16="http://schemas.microsoft.com/office/drawing/2014/main" id="{FA064A9C-ECA2-4681-A9E6-3D6D3A42601B}"/>
                  </a:ext>
                </a:extLst>
              </p:cNvPr>
              <p:cNvSpPr/>
              <p:nvPr/>
            </p:nvSpPr>
            <p:spPr>
              <a:xfrm>
                <a:off x="9730575" y="4812063"/>
                <a:ext cx="241150" cy="15950"/>
              </a:xfrm>
              <a:custGeom>
                <a:avLst/>
                <a:gdLst/>
                <a:ahLst/>
                <a:cxnLst/>
                <a:rect l="l" t="t" r="r" b="b"/>
                <a:pathLst>
                  <a:path w="9646" h="638" extrusionOk="0">
                    <a:moveTo>
                      <a:pt x="296" y="0"/>
                    </a:moveTo>
                    <a:cubicBezTo>
                      <a:pt x="0" y="0"/>
                      <a:pt x="0" y="432"/>
                      <a:pt x="296" y="432"/>
                    </a:cubicBezTo>
                    <a:lnTo>
                      <a:pt x="9350" y="637"/>
                    </a:lnTo>
                    <a:cubicBezTo>
                      <a:pt x="9645" y="637"/>
                      <a:pt x="9645" y="182"/>
                      <a:pt x="9350" y="182"/>
                    </a:cubicBezTo>
                    <a:lnTo>
                      <a:pt x="29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3407;p76">
                <a:extLst>
                  <a:ext uri="{FF2B5EF4-FFF2-40B4-BE49-F238E27FC236}">
                    <a16:creationId xmlns:a16="http://schemas.microsoft.com/office/drawing/2014/main" id="{BD20C56D-723D-4413-924C-A3D2DE2D3590}"/>
                  </a:ext>
                </a:extLst>
              </p:cNvPr>
              <p:cNvSpPr/>
              <p:nvPr/>
            </p:nvSpPr>
            <p:spPr>
              <a:xfrm>
                <a:off x="9718250" y="4852688"/>
                <a:ext cx="249775" cy="30500"/>
              </a:xfrm>
              <a:custGeom>
                <a:avLst/>
                <a:gdLst/>
                <a:ahLst/>
                <a:cxnLst/>
                <a:rect l="l" t="t" r="r" b="b"/>
                <a:pathLst>
                  <a:path w="9991" h="1220" extrusionOk="0">
                    <a:moveTo>
                      <a:pt x="9491" y="1"/>
                    </a:moveTo>
                    <a:cubicBezTo>
                      <a:pt x="8786" y="1"/>
                      <a:pt x="6713" y="167"/>
                      <a:pt x="289" y="786"/>
                    </a:cubicBezTo>
                    <a:cubicBezTo>
                      <a:pt x="0" y="786"/>
                      <a:pt x="15" y="1219"/>
                      <a:pt x="290" y="1219"/>
                    </a:cubicBezTo>
                    <a:cubicBezTo>
                      <a:pt x="297" y="1219"/>
                      <a:pt x="304" y="1219"/>
                      <a:pt x="311" y="1219"/>
                    </a:cubicBezTo>
                    <a:lnTo>
                      <a:pt x="334" y="1219"/>
                    </a:lnTo>
                    <a:cubicBezTo>
                      <a:pt x="3665" y="892"/>
                      <a:pt x="8664" y="419"/>
                      <a:pt x="9545" y="419"/>
                    </a:cubicBezTo>
                    <a:cubicBezTo>
                      <a:pt x="9584" y="419"/>
                      <a:pt x="9615" y="420"/>
                      <a:pt x="9638" y="422"/>
                    </a:cubicBezTo>
                    <a:cubicBezTo>
                      <a:pt x="9657" y="427"/>
                      <a:pt x="9677" y="429"/>
                      <a:pt x="9695" y="429"/>
                    </a:cubicBezTo>
                    <a:cubicBezTo>
                      <a:pt x="9871" y="429"/>
                      <a:pt x="9991" y="246"/>
                      <a:pt x="9888" y="81"/>
                    </a:cubicBezTo>
                    <a:cubicBezTo>
                      <a:pt x="9852" y="38"/>
                      <a:pt x="9822" y="1"/>
                      <a:pt x="94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3408;p76">
                <a:extLst>
                  <a:ext uri="{FF2B5EF4-FFF2-40B4-BE49-F238E27FC236}">
                    <a16:creationId xmlns:a16="http://schemas.microsoft.com/office/drawing/2014/main" id="{85C61386-4E36-4E1B-8B60-26239F366668}"/>
                  </a:ext>
                </a:extLst>
              </p:cNvPr>
              <p:cNvSpPr/>
              <p:nvPr/>
            </p:nvSpPr>
            <p:spPr>
              <a:xfrm>
                <a:off x="10201450" y="3014138"/>
                <a:ext cx="997500" cy="1862775"/>
              </a:xfrm>
              <a:custGeom>
                <a:avLst/>
                <a:gdLst/>
                <a:ahLst/>
                <a:cxnLst/>
                <a:rect l="l" t="t" r="r" b="b"/>
                <a:pathLst>
                  <a:path w="39900" h="74511" extrusionOk="0">
                    <a:moveTo>
                      <a:pt x="33204" y="0"/>
                    </a:moveTo>
                    <a:cubicBezTo>
                      <a:pt x="33184" y="0"/>
                      <a:pt x="33164" y="4"/>
                      <a:pt x="33143" y="12"/>
                    </a:cubicBezTo>
                    <a:cubicBezTo>
                      <a:pt x="33052" y="35"/>
                      <a:pt x="23385" y="2378"/>
                      <a:pt x="24522" y="15640"/>
                    </a:cubicBezTo>
                    <a:cubicBezTo>
                      <a:pt x="24522" y="15663"/>
                      <a:pt x="24545" y="15685"/>
                      <a:pt x="24545" y="15708"/>
                    </a:cubicBezTo>
                    <a:lnTo>
                      <a:pt x="39376" y="46758"/>
                    </a:lnTo>
                    <a:lnTo>
                      <a:pt x="137" y="66253"/>
                    </a:lnTo>
                    <a:cubicBezTo>
                      <a:pt x="46" y="66298"/>
                      <a:pt x="0" y="66389"/>
                      <a:pt x="23" y="66503"/>
                    </a:cubicBezTo>
                    <a:lnTo>
                      <a:pt x="2207" y="74351"/>
                    </a:lnTo>
                    <a:cubicBezTo>
                      <a:pt x="2252" y="74442"/>
                      <a:pt x="2320" y="74510"/>
                      <a:pt x="2434" y="74510"/>
                    </a:cubicBezTo>
                    <a:lnTo>
                      <a:pt x="2457" y="74510"/>
                    </a:lnTo>
                    <a:lnTo>
                      <a:pt x="35964" y="71485"/>
                    </a:lnTo>
                    <a:cubicBezTo>
                      <a:pt x="36078" y="71485"/>
                      <a:pt x="36169" y="71371"/>
                      <a:pt x="36146" y="71257"/>
                    </a:cubicBezTo>
                    <a:cubicBezTo>
                      <a:pt x="36146" y="71121"/>
                      <a:pt x="36032" y="71053"/>
                      <a:pt x="35918" y="71053"/>
                    </a:cubicBezTo>
                    <a:lnTo>
                      <a:pt x="2593" y="74055"/>
                    </a:lnTo>
                    <a:lnTo>
                      <a:pt x="478" y="66549"/>
                    </a:lnTo>
                    <a:lnTo>
                      <a:pt x="39763" y="47054"/>
                    </a:lnTo>
                    <a:cubicBezTo>
                      <a:pt x="39854" y="46986"/>
                      <a:pt x="39899" y="46872"/>
                      <a:pt x="39854" y="46758"/>
                    </a:cubicBezTo>
                    <a:lnTo>
                      <a:pt x="24954" y="15549"/>
                    </a:lnTo>
                    <a:cubicBezTo>
                      <a:pt x="23885" y="2719"/>
                      <a:pt x="33143" y="444"/>
                      <a:pt x="33234" y="422"/>
                    </a:cubicBezTo>
                    <a:cubicBezTo>
                      <a:pt x="33348" y="399"/>
                      <a:pt x="33416" y="285"/>
                      <a:pt x="33393" y="171"/>
                    </a:cubicBezTo>
                    <a:cubicBezTo>
                      <a:pt x="33375" y="78"/>
                      <a:pt x="33295" y="0"/>
                      <a:pt x="332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3409;p76">
                <a:extLst>
                  <a:ext uri="{FF2B5EF4-FFF2-40B4-BE49-F238E27FC236}">
                    <a16:creationId xmlns:a16="http://schemas.microsoft.com/office/drawing/2014/main" id="{09A5A692-F0EC-44E8-A14E-7D6CDCAA8675}"/>
                  </a:ext>
                </a:extLst>
              </p:cNvPr>
              <p:cNvSpPr/>
              <p:nvPr/>
            </p:nvSpPr>
            <p:spPr>
              <a:xfrm>
                <a:off x="10164475" y="2938363"/>
                <a:ext cx="683025" cy="1149200"/>
              </a:xfrm>
              <a:custGeom>
                <a:avLst/>
                <a:gdLst/>
                <a:ahLst/>
                <a:cxnLst/>
                <a:rect l="l" t="t" r="r" b="b"/>
                <a:pathLst>
                  <a:path w="27321" h="45968" extrusionOk="0">
                    <a:moveTo>
                      <a:pt x="22218" y="1"/>
                    </a:moveTo>
                    <a:cubicBezTo>
                      <a:pt x="22058" y="1"/>
                      <a:pt x="21909" y="192"/>
                      <a:pt x="22043" y="359"/>
                    </a:cubicBezTo>
                    <a:lnTo>
                      <a:pt x="26729" y="5841"/>
                    </a:lnTo>
                    <a:lnTo>
                      <a:pt x="18244" y="10095"/>
                    </a:lnTo>
                    <a:cubicBezTo>
                      <a:pt x="18130" y="10140"/>
                      <a:pt x="18085" y="10322"/>
                      <a:pt x="18176" y="10413"/>
                    </a:cubicBezTo>
                    <a:lnTo>
                      <a:pt x="23544" y="17033"/>
                    </a:lnTo>
                    <a:lnTo>
                      <a:pt x="114" y="45627"/>
                    </a:lnTo>
                    <a:cubicBezTo>
                      <a:pt x="1" y="45763"/>
                      <a:pt x="114" y="45968"/>
                      <a:pt x="296" y="45968"/>
                    </a:cubicBezTo>
                    <a:cubicBezTo>
                      <a:pt x="365" y="45968"/>
                      <a:pt x="410" y="45945"/>
                      <a:pt x="456" y="45900"/>
                    </a:cubicBezTo>
                    <a:lnTo>
                      <a:pt x="23999" y="17192"/>
                    </a:lnTo>
                    <a:cubicBezTo>
                      <a:pt x="24067" y="17101"/>
                      <a:pt x="24067" y="16987"/>
                      <a:pt x="23999" y="16896"/>
                    </a:cubicBezTo>
                    <a:lnTo>
                      <a:pt x="18676" y="10368"/>
                    </a:lnTo>
                    <a:lnTo>
                      <a:pt x="27161" y="6091"/>
                    </a:lnTo>
                    <a:cubicBezTo>
                      <a:pt x="27298" y="6046"/>
                      <a:pt x="27320" y="5864"/>
                      <a:pt x="27229" y="5773"/>
                    </a:cubicBezTo>
                    <a:lnTo>
                      <a:pt x="22384" y="86"/>
                    </a:lnTo>
                    <a:cubicBezTo>
                      <a:pt x="22336" y="26"/>
                      <a:pt x="22276" y="1"/>
                      <a:pt x="22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3410;p76">
                <a:extLst>
                  <a:ext uri="{FF2B5EF4-FFF2-40B4-BE49-F238E27FC236}">
                    <a16:creationId xmlns:a16="http://schemas.microsoft.com/office/drawing/2014/main" id="{0D1C8CFE-F351-43F4-9E78-052EBD400B98}"/>
                  </a:ext>
                </a:extLst>
              </p:cNvPr>
              <p:cNvSpPr/>
              <p:nvPr/>
            </p:nvSpPr>
            <p:spPr>
              <a:xfrm>
                <a:off x="9953500" y="2871938"/>
                <a:ext cx="353175" cy="1218475"/>
              </a:xfrm>
              <a:custGeom>
                <a:avLst/>
                <a:gdLst/>
                <a:ahLst/>
                <a:cxnLst/>
                <a:rect l="l" t="t" r="r" b="b"/>
                <a:pathLst>
                  <a:path w="14127" h="48739" extrusionOk="0">
                    <a:moveTo>
                      <a:pt x="13876" y="1"/>
                    </a:moveTo>
                    <a:cubicBezTo>
                      <a:pt x="13815" y="1"/>
                      <a:pt x="13755" y="31"/>
                      <a:pt x="13717" y="82"/>
                    </a:cubicBezTo>
                    <a:cubicBezTo>
                      <a:pt x="13353" y="468"/>
                      <a:pt x="5414" y="5245"/>
                      <a:pt x="182" y="8362"/>
                    </a:cubicBezTo>
                    <a:cubicBezTo>
                      <a:pt x="0" y="8475"/>
                      <a:pt x="69" y="8771"/>
                      <a:pt x="296" y="8771"/>
                    </a:cubicBezTo>
                    <a:lnTo>
                      <a:pt x="6688" y="8930"/>
                    </a:lnTo>
                    <a:lnTo>
                      <a:pt x="683" y="13844"/>
                    </a:lnTo>
                    <a:cubicBezTo>
                      <a:pt x="615" y="13889"/>
                      <a:pt x="592" y="13980"/>
                      <a:pt x="592" y="14049"/>
                    </a:cubicBezTo>
                    <a:lnTo>
                      <a:pt x="8485" y="48579"/>
                    </a:lnTo>
                    <a:cubicBezTo>
                      <a:pt x="8508" y="48670"/>
                      <a:pt x="8599" y="48739"/>
                      <a:pt x="8690" y="48739"/>
                    </a:cubicBezTo>
                    <a:lnTo>
                      <a:pt x="8735" y="48739"/>
                    </a:lnTo>
                    <a:cubicBezTo>
                      <a:pt x="8849" y="48716"/>
                      <a:pt x="8940" y="48602"/>
                      <a:pt x="8895" y="48488"/>
                    </a:cubicBezTo>
                    <a:lnTo>
                      <a:pt x="1047" y="14094"/>
                    </a:lnTo>
                    <a:lnTo>
                      <a:pt x="7416" y="8885"/>
                    </a:lnTo>
                    <a:cubicBezTo>
                      <a:pt x="7575" y="8771"/>
                      <a:pt x="7484" y="8498"/>
                      <a:pt x="7280" y="8498"/>
                    </a:cubicBezTo>
                    <a:lnTo>
                      <a:pt x="1047" y="8362"/>
                    </a:lnTo>
                    <a:cubicBezTo>
                      <a:pt x="4231" y="6451"/>
                      <a:pt x="13717" y="764"/>
                      <a:pt x="14036" y="355"/>
                    </a:cubicBezTo>
                    <a:cubicBezTo>
                      <a:pt x="14127" y="264"/>
                      <a:pt x="14104" y="127"/>
                      <a:pt x="14013" y="59"/>
                    </a:cubicBezTo>
                    <a:cubicBezTo>
                      <a:pt x="13973" y="19"/>
                      <a:pt x="13924" y="1"/>
                      <a:pt x="138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73" name="Google Shape;1600;p45">
            <a:extLst>
              <a:ext uri="{FF2B5EF4-FFF2-40B4-BE49-F238E27FC236}">
                <a16:creationId xmlns:a16="http://schemas.microsoft.com/office/drawing/2014/main" id="{76F412F5-A3AB-445C-B1BA-A94F55BDCA06}"/>
              </a:ext>
            </a:extLst>
          </p:cNvPr>
          <p:cNvSpPr txBox="1">
            <a:spLocks/>
          </p:cNvSpPr>
          <p:nvPr/>
        </p:nvSpPr>
        <p:spPr>
          <a:xfrm>
            <a:off x="627530" y="840108"/>
            <a:ext cx="5247204" cy="26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xygen"/>
              <a:buChar char="●"/>
              <a:defRPr sz="1600" b="0" i="0" u="none" strike="noStrike" cap="none">
                <a:solidFill>
                  <a:srgbClr val="434343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rgbClr val="434343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rgbClr val="434343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rgbClr val="434343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rgbClr val="434343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rgbClr val="434343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●"/>
              <a:defRPr sz="1400" b="0" i="0" u="none" strike="noStrike" cap="none">
                <a:solidFill>
                  <a:srgbClr val="434343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"/>
              <a:buChar char="○"/>
              <a:defRPr sz="1400" b="0" i="0" u="none" strike="noStrike" cap="none">
                <a:solidFill>
                  <a:srgbClr val="434343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xygen"/>
              <a:buChar char="■"/>
              <a:defRPr sz="1400" b="0" i="0" u="none" strike="noStrike" cap="none">
                <a:solidFill>
                  <a:srgbClr val="434343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pPr marL="127000" indent="0">
              <a:spcBef>
                <a:spcPts val="1000"/>
              </a:spcBef>
              <a:buSzPts val="1600"/>
              <a:buNone/>
            </a:pPr>
            <a:r>
              <a:rPr lang="en" b="1" dirty="0">
                <a:solidFill>
                  <a:schemeClr val="bg2"/>
                </a:solidFill>
              </a:rPr>
              <a:t>Proyectos de salud, nutrición, medioambiente y bioarte usando tecnologías de genética, bioquímica, tejidos, biología sintética, electrónica...</a:t>
            </a:r>
            <a:endParaRPr lang="en-US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942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2193;p55">
            <a:extLst>
              <a:ext uri="{FF2B5EF4-FFF2-40B4-BE49-F238E27FC236}">
                <a16:creationId xmlns:a16="http://schemas.microsoft.com/office/drawing/2014/main" id="{0ACB2512-CDF1-4768-AA4F-6D3E6F83945E}"/>
              </a:ext>
            </a:extLst>
          </p:cNvPr>
          <p:cNvSpPr/>
          <p:nvPr/>
        </p:nvSpPr>
        <p:spPr>
          <a:xfrm>
            <a:off x="6859473" y="3010281"/>
            <a:ext cx="674400" cy="674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90" name="Google Shape;2190;p55"/>
          <p:cNvSpPr/>
          <p:nvPr/>
        </p:nvSpPr>
        <p:spPr>
          <a:xfrm>
            <a:off x="4234800" y="3010281"/>
            <a:ext cx="674400" cy="674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2" name="Google Shape;2192;p55"/>
          <p:cNvSpPr/>
          <p:nvPr/>
        </p:nvSpPr>
        <p:spPr>
          <a:xfrm>
            <a:off x="1604624" y="3010281"/>
            <a:ext cx="674400" cy="67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3" name="Google Shape;2193;p55"/>
          <p:cNvSpPr/>
          <p:nvPr/>
        </p:nvSpPr>
        <p:spPr>
          <a:xfrm>
            <a:off x="4234800" y="1276731"/>
            <a:ext cx="674400" cy="674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4" name="Google Shape;2194;p55"/>
          <p:cNvSpPr/>
          <p:nvPr/>
        </p:nvSpPr>
        <p:spPr>
          <a:xfrm>
            <a:off x="6864976" y="1276731"/>
            <a:ext cx="674400" cy="674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5" name="Google Shape;2195;p55"/>
          <p:cNvSpPr/>
          <p:nvPr/>
        </p:nvSpPr>
        <p:spPr>
          <a:xfrm>
            <a:off x="1604624" y="1276731"/>
            <a:ext cx="674400" cy="674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6" name="Google Shape;2196;p55"/>
          <p:cNvSpPr txBox="1">
            <a:spLocks noGrp="1"/>
          </p:cNvSpPr>
          <p:nvPr>
            <p:ph type="title"/>
          </p:nvPr>
        </p:nvSpPr>
        <p:spPr>
          <a:xfrm>
            <a:off x="785174" y="2094694"/>
            <a:ext cx="2313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TRANSPARENCIA Y OPEN ACCESS</a:t>
            </a:r>
            <a:endParaRPr dirty="0"/>
          </a:p>
        </p:txBody>
      </p:sp>
      <p:sp>
        <p:nvSpPr>
          <p:cNvPr id="2198" name="Google Shape;2198;p55"/>
          <p:cNvSpPr txBox="1">
            <a:spLocks noGrp="1"/>
          </p:cNvSpPr>
          <p:nvPr>
            <p:ph type="title" idx="2"/>
          </p:nvPr>
        </p:nvSpPr>
        <p:spPr>
          <a:xfrm>
            <a:off x="3413550" y="2094694"/>
            <a:ext cx="2316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SEGURIDAD</a:t>
            </a:r>
            <a:br>
              <a:rPr lang="en" dirty="0"/>
            </a:br>
            <a:r>
              <a:rPr lang="en" dirty="0"/>
              <a:t>Y PAZ</a:t>
            </a:r>
            <a:endParaRPr dirty="0"/>
          </a:p>
        </p:txBody>
      </p:sp>
      <p:sp>
        <p:nvSpPr>
          <p:cNvPr id="2200" name="Google Shape;2200;p55"/>
          <p:cNvSpPr txBox="1">
            <a:spLocks noGrp="1"/>
          </p:cNvSpPr>
          <p:nvPr>
            <p:ph type="title" idx="4"/>
          </p:nvPr>
        </p:nvSpPr>
        <p:spPr>
          <a:xfrm>
            <a:off x="785174" y="3832894"/>
            <a:ext cx="2313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MODESTIA</a:t>
            </a:r>
            <a:br>
              <a:rPr lang="en" dirty="0"/>
            </a:br>
            <a:r>
              <a:rPr lang="en" dirty="0"/>
              <a:t>Y RESPETO</a:t>
            </a:r>
            <a:endParaRPr dirty="0"/>
          </a:p>
        </p:txBody>
      </p:sp>
      <p:sp>
        <p:nvSpPr>
          <p:cNvPr id="2202" name="Google Shape;2202;p55"/>
          <p:cNvSpPr txBox="1">
            <a:spLocks noGrp="1"/>
          </p:cNvSpPr>
          <p:nvPr>
            <p:ph type="title" idx="6"/>
          </p:nvPr>
        </p:nvSpPr>
        <p:spPr>
          <a:xfrm>
            <a:off x="3413550" y="3832894"/>
            <a:ext cx="2316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COMUNIDAD</a:t>
            </a:r>
            <a:endParaRPr dirty="0"/>
          </a:p>
        </p:txBody>
      </p:sp>
      <p:sp>
        <p:nvSpPr>
          <p:cNvPr id="2204" name="Google Shape;2204;p55"/>
          <p:cNvSpPr txBox="1">
            <a:spLocks noGrp="1"/>
          </p:cNvSpPr>
          <p:nvPr>
            <p:ph type="title" idx="8"/>
          </p:nvPr>
        </p:nvSpPr>
        <p:spPr>
          <a:xfrm>
            <a:off x="6045526" y="2094694"/>
            <a:ext cx="2313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EDUCACIÓN</a:t>
            </a:r>
            <a:endParaRPr dirty="0"/>
          </a:p>
        </p:txBody>
      </p:sp>
      <p:sp>
        <p:nvSpPr>
          <p:cNvPr id="2206" name="Google Shape;2206;p55"/>
          <p:cNvSpPr txBox="1">
            <a:spLocks noGrp="1"/>
          </p:cNvSpPr>
          <p:nvPr>
            <p:ph type="title" idx="13"/>
          </p:nvPr>
        </p:nvSpPr>
        <p:spPr>
          <a:xfrm>
            <a:off x="5961321" y="3832894"/>
            <a:ext cx="2530549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COMPROMISO Y RESPONSABILIDAD</a:t>
            </a:r>
            <a:endParaRPr dirty="0"/>
          </a:p>
        </p:txBody>
      </p:sp>
      <p:sp>
        <p:nvSpPr>
          <p:cNvPr id="2208" name="Google Shape;2208;p55"/>
          <p:cNvSpPr txBox="1">
            <a:spLocks noGrp="1"/>
          </p:cNvSpPr>
          <p:nvPr>
            <p:ph type="title" idx="15"/>
          </p:nvPr>
        </p:nvSpPr>
        <p:spPr>
          <a:xfrm>
            <a:off x="709800" y="368825"/>
            <a:ext cx="7724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CÓDIGO</a:t>
            </a:r>
            <a:r>
              <a:rPr lang="en" dirty="0"/>
              <a:t> </a:t>
            </a:r>
            <a:r>
              <a:rPr lang="en" dirty="0">
                <a:solidFill>
                  <a:schemeClr val="lt2"/>
                </a:solidFill>
              </a:rPr>
              <a:t>ÉTICO </a:t>
            </a:r>
            <a:r>
              <a:rPr lang="en" dirty="0"/>
              <a:t>DEL BIOHACKING</a:t>
            </a:r>
            <a:endParaRPr dirty="0"/>
          </a:p>
        </p:txBody>
      </p:sp>
      <p:grpSp>
        <p:nvGrpSpPr>
          <p:cNvPr id="71" name="Google Shape;8614;p89">
            <a:extLst>
              <a:ext uri="{FF2B5EF4-FFF2-40B4-BE49-F238E27FC236}">
                <a16:creationId xmlns:a16="http://schemas.microsoft.com/office/drawing/2014/main" id="{8E43BB06-92B2-4743-A742-487A9E01C60E}"/>
              </a:ext>
            </a:extLst>
          </p:cNvPr>
          <p:cNvGrpSpPr/>
          <p:nvPr/>
        </p:nvGrpSpPr>
        <p:grpSpPr>
          <a:xfrm>
            <a:off x="1757290" y="1469429"/>
            <a:ext cx="369068" cy="289004"/>
            <a:chOff x="-41526450" y="3653375"/>
            <a:chExt cx="315875" cy="247350"/>
          </a:xfrm>
          <a:solidFill>
            <a:schemeClr val="accent4"/>
          </a:solidFill>
        </p:grpSpPr>
        <p:sp>
          <p:nvSpPr>
            <p:cNvPr id="72" name="Google Shape;8615;p89">
              <a:extLst>
                <a:ext uri="{FF2B5EF4-FFF2-40B4-BE49-F238E27FC236}">
                  <a16:creationId xmlns:a16="http://schemas.microsoft.com/office/drawing/2014/main" id="{66C06B0A-2889-44F7-8D4F-253ADC1A8837}"/>
                </a:ext>
              </a:extLst>
            </p:cNvPr>
            <p:cNvSpPr/>
            <p:nvPr/>
          </p:nvSpPr>
          <p:spPr>
            <a:xfrm>
              <a:off x="-41526450" y="3860525"/>
              <a:ext cx="315875" cy="40200"/>
            </a:xfrm>
            <a:custGeom>
              <a:avLst/>
              <a:gdLst/>
              <a:ahLst/>
              <a:cxnLst/>
              <a:rect l="l" t="t" r="r" b="b"/>
              <a:pathLst>
                <a:path w="12635" h="1608" extrusionOk="0">
                  <a:moveTo>
                    <a:pt x="379" y="0"/>
                  </a:moveTo>
                  <a:cubicBezTo>
                    <a:pt x="159" y="0"/>
                    <a:pt x="1" y="189"/>
                    <a:pt x="1" y="378"/>
                  </a:cubicBezTo>
                  <a:cubicBezTo>
                    <a:pt x="1" y="1040"/>
                    <a:pt x="537" y="1607"/>
                    <a:pt x="1198" y="1607"/>
                  </a:cubicBezTo>
                  <a:lnTo>
                    <a:pt x="11406" y="1607"/>
                  </a:lnTo>
                  <a:cubicBezTo>
                    <a:pt x="12067" y="1607"/>
                    <a:pt x="12634" y="1072"/>
                    <a:pt x="12634" y="378"/>
                  </a:cubicBezTo>
                  <a:cubicBezTo>
                    <a:pt x="12603" y="158"/>
                    <a:pt x="12445" y="0"/>
                    <a:pt x="12193" y="0"/>
                  </a:cubicBezTo>
                  <a:lnTo>
                    <a:pt x="10965" y="0"/>
                  </a:lnTo>
                  <a:lnTo>
                    <a:pt x="10965" y="378"/>
                  </a:lnTo>
                  <a:cubicBezTo>
                    <a:pt x="10965" y="630"/>
                    <a:pt x="10776" y="819"/>
                    <a:pt x="10555" y="819"/>
                  </a:cubicBezTo>
                  <a:cubicBezTo>
                    <a:pt x="10303" y="819"/>
                    <a:pt x="10146" y="630"/>
                    <a:pt x="10146" y="378"/>
                  </a:cubicBezTo>
                  <a:lnTo>
                    <a:pt x="10146" y="0"/>
                  </a:lnTo>
                  <a:lnTo>
                    <a:pt x="9326" y="0"/>
                  </a:lnTo>
                  <a:lnTo>
                    <a:pt x="9326" y="378"/>
                  </a:lnTo>
                  <a:cubicBezTo>
                    <a:pt x="9326" y="630"/>
                    <a:pt x="9137" y="819"/>
                    <a:pt x="8917" y="819"/>
                  </a:cubicBezTo>
                  <a:cubicBezTo>
                    <a:pt x="8696" y="819"/>
                    <a:pt x="8507" y="630"/>
                    <a:pt x="8507" y="378"/>
                  </a:cubicBezTo>
                  <a:lnTo>
                    <a:pt x="850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616;p89">
              <a:extLst>
                <a:ext uri="{FF2B5EF4-FFF2-40B4-BE49-F238E27FC236}">
                  <a16:creationId xmlns:a16="http://schemas.microsoft.com/office/drawing/2014/main" id="{F53554AF-6DB6-4D42-A2FB-D7A0A01FD15A}"/>
                </a:ext>
              </a:extLst>
            </p:cNvPr>
            <p:cNvSpPr/>
            <p:nvPr/>
          </p:nvSpPr>
          <p:spPr>
            <a:xfrm>
              <a:off x="-41506750" y="3653375"/>
              <a:ext cx="275700" cy="186700"/>
            </a:xfrm>
            <a:custGeom>
              <a:avLst/>
              <a:gdLst/>
              <a:ahLst/>
              <a:cxnLst/>
              <a:rect l="l" t="t" r="r" b="b"/>
              <a:pathLst>
                <a:path w="11028" h="7468" extrusionOk="0">
                  <a:moveTo>
                    <a:pt x="3794" y="1673"/>
                  </a:moveTo>
                  <a:cubicBezTo>
                    <a:pt x="3841" y="1673"/>
                    <a:pt x="3890" y="1682"/>
                    <a:pt x="3939" y="1702"/>
                  </a:cubicBezTo>
                  <a:lnTo>
                    <a:pt x="6428" y="2521"/>
                  </a:lnTo>
                  <a:cubicBezTo>
                    <a:pt x="6680" y="2616"/>
                    <a:pt x="6806" y="2994"/>
                    <a:pt x="6585" y="3214"/>
                  </a:cubicBezTo>
                  <a:lnTo>
                    <a:pt x="6018" y="3750"/>
                  </a:lnTo>
                  <a:lnTo>
                    <a:pt x="7404" y="5136"/>
                  </a:lnTo>
                  <a:cubicBezTo>
                    <a:pt x="7593" y="5262"/>
                    <a:pt x="7593" y="5514"/>
                    <a:pt x="7436" y="5671"/>
                  </a:cubicBezTo>
                  <a:cubicBezTo>
                    <a:pt x="7357" y="5750"/>
                    <a:pt x="7247" y="5790"/>
                    <a:pt x="7136" y="5790"/>
                  </a:cubicBezTo>
                  <a:cubicBezTo>
                    <a:pt x="7026" y="5790"/>
                    <a:pt x="6916" y="5750"/>
                    <a:pt x="6837" y="5671"/>
                  </a:cubicBezTo>
                  <a:lnTo>
                    <a:pt x="5451" y="4317"/>
                  </a:lnTo>
                  <a:lnTo>
                    <a:pt x="4915" y="4852"/>
                  </a:lnTo>
                  <a:cubicBezTo>
                    <a:pt x="4821" y="4947"/>
                    <a:pt x="4714" y="4988"/>
                    <a:pt x="4613" y="4988"/>
                  </a:cubicBezTo>
                  <a:cubicBezTo>
                    <a:pt x="4444" y="4988"/>
                    <a:pt x="4293" y="4872"/>
                    <a:pt x="4254" y="4695"/>
                  </a:cubicBezTo>
                  <a:lnTo>
                    <a:pt x="3435" y="2206"/>
                  </a:lnTo>
                  <a:cubicBezTo>
                    <a:pt x="3328" y="1940"/>
                    <a:pt x="3537" y="1673"/>
                    <a:pt x="3794" y="1673"/>
                  </a:cubicBezTo>
                  <a:close/>
                  <a:moveTo>
                    <a:pt x="1198" y="1"/>
                  </a:moveTo>
                  <a:cubicBezTo>
                    <a:pt x="536" y="1"/>
                    <a:pt x="1" y="568"/>
                    <a:pt x="1" y="1229"/>
                  </a:cubicBezTo>
                  <a:lnTo>
                    <a:pt x="1" y="7467"/>
                  </a:lnTo>
                  <a:lnTo>
                    <a:pt x="11027" y="7467"/>
                  </a:lnTo>
                  <a:lnTo>
                    <a:pt x="11027" y="1229"/>
                  </a:lnTo>
                  <a:cubicBezTo>
                    <a:pt x="11027" y="568"/>
                    <a:pt x="10460" y="1"/>
                    <a:pt x="97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8624;p89">
            <a:extLst>
              <a:ext uri="{FF2B5EF4-FFF2-40B4-BE49-F238E27FC236}">
                <a16:creationId xmlns:a16="http://schemas.microsoft.com/office/drawing/2014/main" id="{05BA2A1C-8EA1-4898-9A5F-35B67C6EBCB9}"/>
              </a:ext>
            </a:extLst>
          </p:cNvPr>
          <p:cNvSpPr/>
          <p:nvPr/>
        </p:nvSpPr>
        <p:spPr>
          <a:xfrm>
            <a:off x="4414164" y="1428944"/>
            <a:ext cx="315672" cy="369974"/>
          </a:xfrm>
          <a:custGeom>
            <a:avLst/>
            <a:gdLst/>
            <a:ahLst/>
            <a:cxnLst/>
            <a:rect l="l" t="t" r="r" b="b"/>
            <a:pathLst>
              <a:path w="10807" h="12666" extrusionOk="0">
                <a:moveTo>
                  <a:pt x="5419" y="851"/>
                </a:moveTo>
                <a:cubicBezTo>
                  <a:pt x="5640" y="851"/>
                  <a:pt x="5797" y="1040"/>
                  <a:pt x="5829" y="1261"/>
                </a:cubicBezTo>
                <a:cubicBezTo>
                  <a:pt x="5829" y="1513"/>
                  <a:pt x="6049" y="1670"/>
                  <a:pt x="6270" y="1670"/>
                </a:cubicBezTo>
                <a:lnTo>
                  <a:pt x="7940" y="1670"/>
                </a:lnTo>
                <a:cubicBezTo>
                  <a:pt x="8160" y="1670"/>
                  <a:pt x="8318" y="1859"/>
                  <a:pt x="8349" y="2048"/>
                </a:cubicBezTo>
                <a:lnTo>
                  <a:pt x="8349" y="2489"/>
                </a:lnTo>
                <a:lnTo>
                  <a:pt x="2615" y="2489"/>
                </a:lnTo>
                <a:lnTo>
                  <a:pt x="2615" y="2048"/>
                </a:lnTo>
                <a:lnTo>
                  <a:pt x="2521" y="2048"/>
                </a:lnTo>
                <a:cubicBezTo>
                  <a:pt x="2521" y="1828"/>
                  <a:pt x="2741" y="1670"/>
                  <a:pt x="2962" y="1670"/>
                </a:cubicBezTo>
                <a:lnTo>
                  <a:pt x="4569" y="1670"/>
                </a:lnTo>
                <a:cubicBezTo>
                  <a:pt x="4821" y="1670"/>
                  <a:pt x="5010" y="1481"/>
                  <a:pt x="5010" y="1261"/>
                </a:cubicBezTo>
                <a:cubicBezTo>
                  <a:pt x="5010" y="1040"/>
                  <a:pt x="5199" y="882"/>
                  <a:pt x="5419" y="851"/>
                </a:cubicBezTo>
                <a:close/>
                <a:moveTo>
                  <a:pt x="8203" y="5651"/>
                </a:moveTo>
                <a:cubicBezTo>
                  <a:pt x="8417" y="5651"/>
                  <a:pt x="8629" y="5730"/>
                  <a:pt x="8790" y="5892"/>
                </a:cubicBezTo>
                <a:lnTo>
                  <a:pt x="8885" y="5955"/>
                </a:lnTo>
                <a:cubicBezTo>
                  <a:pt x="9200" y="6270"/>
                  <a:pt x="9200" y="6805"/>
                  <a:pt x="8885" y="7152"/>
                </a:cubicBezTo>
                <a:lnTo>
                  <a:pt x="5577" y="10428"/>
                </a:lnTo>
                <a:cubicBezTo>
                  <a:pt x="5419" y="10586"/>
                  <a:pt x="5199" y="10665"/>
                  <a:pt x="4978" y="10665"/>
                </a:cubicBezTo>
                <a:cubicBezTo>
                  <a:pt x="4758" y="10665"/>
                  <a:pt x="4537" y="10586"/>
                  <a:pt x="4380" y="10428"/>
                </a:cubicBezTo>
                <a:lnTo>
                  <a:pt x="2773" y="8822"/>
                </a:lnTo>
                <a:cubicBezTo>
                  <a:pt x="2458" y="8507"/>
                  <a:pt x="2458" y="7971"/>
                  <a:pt x="2773" y="7656"/>
                </a:cubicBezTo>
                <a:lnTo>
                  <a:pt x="2836" y="7561"/>
                </a:lnTo>
                <a:cubicBezTo>
                  <a:pt x="2993" y="7404"/>
                  <a:pt x="3214" y="7325"/>
                  <a:pt x="3434" y="7325"/>
                </a:cubicBezTo>
                <a:cubicBezTo>
                  <a:pt x="3655" y="7325"/>
                  <a:pt x="3876" y="7404"/>
                  <a:pt x="4033" y="7561"/>
                </a:cubicBezTo>
                <a:lnTo>
                  <a:pt x="4978" y="8507"/>
                </a:lnTo>
                <a:lnTo>
                  <a:pt x="7625" y="5860"/>
                </a:lnTo>
                <a:cubicBezTo>
                  <a:pt x="7793" y="5722"/>
                  <a:pt x="7999" y="5651"/>
                  <a:pt x="8203" y="5651"/>
                </a:cubicBezTo>
                <a:close/>
                <a:moveTo>
                  <a:pt x="5419" y="0"/>
                </a:moveTo>
                <a:cubicBezTo>
                  <a:pt x="4852" y="0"/>
                  <a:pt x="4411" y="347"/>
                  <a:pt x="4222" y="851"/>
                </a:cubicBezTo>
                <a:lnTo>
                  <a:pt x="2930" y="851"/>
                </a:lnTo>
                <a:cubicBezTo>
                  <a:pt x="2363" y="851"/>
                  <a:pt x="1954" y="1198"/>
                  <a:pt x="1733" y="1670"/>
                </a:cubicBezTo>
                <a:lnTo>
                  <a:pt x="442" y="1670"/>
                </a:lnTo>
                <a:cubicBezTo>
                  <a:pt x="221" y="1670"/>
                  <a:pt x="0" y="1859"/>
                  <a:pt x="0" y="2048"/>
                </a:cubicBezTo>
                <a:lnTo>
                  <a:pt x="0" y="12256"/>
                </a:lnTo>
                <a:cubicBezTo>
                  <a:pt x="0" y="12508"/>
                  <a:pt x="221" y="12665"/>
                  <a:pt x="442" y="12665"/>
                </a:cubicBezTo>
                <a:lnTo>
                  <a:pt x="10366" y="12665"/>
                </a:lnTo>
                <a:cubicBezTo>
                  <a:pt x="10618" y="12665"/>
                  <a:pt x="10807" y="12445"/>
                  <a:pt x="10807" y="12256"/>
                </a:cubicBezTo>
                <a:lnTo>
                  <a:pt x="10807" y="2048"/>
                </a:lnTo>
                <a:cubicBezTo>
                  <a:pt x="10807" y="1828"/>
                  <a:pt x="10618" y="1670"/>
                  <a:pt x="10366" y="1670"/>
                </a:cubicBezTo>
                <a:lnTo>
                  <a:pt x="9074" y="1670"/>
                </a:lnTo>
                <a:cubicBezTo>
                  <a:pt x="8916" y="1198"/>
                  <a:pt x="8444" y="851"/>
                  <a:pt x="7877" y="851"/>
                </a:cubicBezTo>
                <a:lnTo>
                  <a:pt x="6585" y="851"/>
                </a:lnTo>
                <a:cubicBezTo>
                  <a:pt x="6427" y="378"/>
                  <a:pt x="5955" y="0"/>
                  <a:pt x="541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8547;p89">
            <a:extLst>
              <a:ext uri="{FF2B5EF4-FFF2-40B4-BE49-F238E27FC236}">
                <a16:creationId xmlns:a16="http://schemas.microsoft.com/office/drawing/2014/main" id="{2289935B-37F4-4BEA-9CF1-F95DE6F5CF9A}"/>
              </a:ext>
            </a:extLst>
          </p:cNvPr>
          <p:cNvSpPr/>
          <p:nvPr/>
        </p:nvSpPr>
        <p:spPr>
          <a:xfrm>
            <a:off x="7048926" y="1428944"/>
            <a:ext cx="314767" cy="371814"/>
          </a:xfrm>
          <a:custGeom>
            <a:avLst/>
            <a:gdLst/>
            <a:ahLst/>
            <a:cxnLst/>
            <a:rect l="l" t="t" r="r" b="b"/>
            <a:pathLst>
              <a:path w="10776" h="12729" extrusionOk="0">
                <a:moveTo>
                  <a:pt x="1670" y="851"/>
                </a:moveTo>
                <a:lnTo>
                  <a:pt x="1670" y="9326"/>
                </a:lnTo>
                <a:cubicBezTo>
                  <a:pt x="1355" y="9326"/>
                  <a:pt x="1072" y="9421"/>
                  <a:pt x="851" y="9578"/>
                </a:cubicBezTo>
                <a:lnTo>
                  <a:pt x="851" y="2049"/>
                </a:lnTo>
                <a:cubicBezTo>
                  <a:pt x="851" y="1481"/>
                  <a:pt x="1198" y="1072"/>
                  <a:pt x="1670" y="851"/>
                </a:cubicBezTo>
                <a:close/>
                <a:moveTo>
                  <a:pt x="9925" y="10177"/>
                </a:moveTo>
                <a:lnTo>
                  <a:pt x="9925" y="10208"/>
                </a:lnTo>
                <a:lnTo>
                  <a:pt x="9925" y="11846"/>
                </a:lnTo>
                <a:lnTo>
                  <a:pt x="1670" y="11846"/>
                </a:lnTo>
                <a:cubicBezTo>
                  <a:pt x="1229" y="11846"/>
                  <a:pt x="851" y="11468"/>
                  <a:pt x="851" y="11027"/>
                </a:cubicBezTo>
                <a:cubicBezTo>
                  <a:pt x="851" y="10586"/>
                  <a:pt x="1229" y="10177"/>
                  <a:pt x="1670" y="10177"/>
                </a:cubicBezTo>
                <a:close/>
                <a:moveTo>
                  <a:pt x="2111" y="1"/>
                </a:moveTo>
                <a:cubicBezTo>
                  <a:pt x="914" y="1"/>
                  <a:pt x="1" y="946"/>
                  <a:pt x="1" y="2080"/>
                </a:cubicBezTo>
                <a:lnTo>
                  <a:pt x="1" y="11059"/>
                </a:lnTo>
                <a:cubicBezTo>
                  <a:pt x="1" y="11973"/>
                  <a:pt x="757" y="12729"/>
                  <a:pt x="1670" y="12729"/>
                </a:cubicBezTo>
                <a:lnTo>
                  <a:pt x="10334" y="12729"/>
                </a:lnTo>
                <a:cubicBezTo>
                  <a:pt x="10586" y="12729"/>
                  <a:pt x="10775" y="12508"/>
                  <a:pt x="10775" y="12319"/>
                </a:cubicBezTo>
                <a:lnTo>
                  <a:pt x="10775" y="473"/>
                </a:lnTo>
                <a:cubicBezTo>
                  <a:pt x="10775" y="221"/>
                  <a:pt x="10586" y="64"/>
                  <a:pt x="10334" y="64"/>
                </a:cubicBezTo>
                <a:lnTo>
                  <a:pt x="9105" y="64"/>
                </a:lnTo>
                <a:lnTo>
                  <a:pt x="9105" y="3781"/>
                </a:lnTo>
                <a:cubicBezTo>
                  <a:pt x="9105" y="4011"/>
                  <a:pt x="8912" y="4171"/>
                  <a:pt x="8708" y="4171"/>
                </a:cubicBezTo>
                <a:cubicBezTo>
                  <a:pt x="8604" y="4171"/>
                  <a:pt x="8498" y="4129"/>
                  <a:pt x="8412" y="4033"/>
                </a:cubicBezTo>
                <a:lnTo>
                  <a:pt x="7845" y="3498"/>
                </a:lnTo>
                <a:lnTo>
                  <a:pt x="7310" y="4033"/>
                </a:lnTo>
                <a:cubicBezTo>
                  <a:pt x="7214" y="4129"/>
                  <a:pt x="7100" y="4171"/>
                  <a:pt x="6991" y="4171"/>
                </a:cubicBezTo>
                <a:cubicBezTo>
                  <a:pt x="6778" y="4171"/>
                  <a:pt x="6585" y="4011"/>
                  <a:pt x="6585" y="3781"/>
                </a:cubicBezTo>
                <a:lnTo>
                  <a:pt x="6585" y="64"/>
                </a:lnTo>
                <a:lnTo>
                  <a:pt x="2111" y="64"/>
                </a:lnTo>
                <a:lnTo>
                  <a:pt x="211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" name="Google Shape;8682;p89">
            <a:extLst>
              <a:ext uri="{FF2B5EF4-FFF2-40B4-BE49-F238E27FC236}">
                <a16:creationId xmlns:a16="http://schemas.microsoft.com/office/drawing/2014/main" id="{56D17C03-67B8-4627-A220-84F12F462DFD}"/>
              </a:ext>
            </a:extLst>
          </p:cNvPr>
          <p:cNvGrpSpPr/>
          <p:nvPr/>
        </p:nvGrpSpPr>
        <p:grpSpPr>
          <a:xfrm>
            <a:off x="1780307" y="3190464"/>
            <a:ext cx="310602" cy="352803"/>
            <a:chOff x="-28069875" y="3175300"/>
            <a:chExt cx="260725" cy="296150"/>
          </a:xfrm>
          <a:solidFill>
            <a:schemeClr val="accent4"/>
          </a:solidFill>
        </p:grpSpPr>
        <p:sp>
          <p:nvSpPr>
            <p:cNvPr id="77" name="Google Shape;8683;p89">
              <a:extLst>
                <a:ext uri="{FF2B5EF4-FFF2-40B4-BE49-F238E27FC236}">
                  <a16:creationId xmlns:a16="http://schemas.microsoft.com/office/drawing/2014/main" id="{AB694239-8F52-4BCB-BAAD-84316AAD1B84}"/>
                </a:ext>
              </a:extLst>
            </p:cNvPr>
            <p:cNvSpPr/>
            <p:nvPr/>
          </p:nvSpPr>
          <p:spPr>
            <a:xfrm>
              <a:off x="-28059650" y="3192625"/>
              <a:ext cx="26025" cy="70125"/>
            </a:xfrm>
            <a:custGeom>
              <a:avLst/>
              <a:gdLst/>
              <a:ahLst/>
              <a:cxnLst/>
              <a:rect l="l" t="t" r="r" b="b"/>
              <a:pathLst>
                <a:path w="1041" h="2805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458"/>
                  </a:lnTo>
                  <a:cubicBezTo>
                    <a:pt x="410" y="2458"/>
                    <a:pt x="757" y="2584"/>
                    <a:pt x="1040" y="2804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8684;p89">
              <a:extLst>
                <a:ext uri="{FF2B5EF4-FFF2-40B4-BE49-F238E27FC236}">
                  <a16:creationId xmlns:a16="http://schemas.microsoft.com/office/drawing/2014/main" id="{014FD431-CD0B-4C8E-B534-5C776B364FE8}"/>
                </a:ext>
              </a:extLst>
            </p:cNvPr>
            <p:cNvSpPr/>
            <p:nvPr/>
          </p:nvSpPr>
          <p:spPr>
            <a:xfrm>
              <a:off x="-27843050" y="3192625"/>
              <a:ext cx="26025" cy="69325"/>
            </a:xfrm>
            <a:custGeom>
              <a:avLst/>
              <a:gdLst/>
              <a:ahLst/>
              <a:cxnLst/>
              <a:rect l="l" t="t" r="r" b="b"/>
              <a:pathLst>
                <a:path w="1041" h="2773" extrusionOk="0">
                  <a:moveTo>
                    <a:pt x="536" y="0"/>
                  </a:moveTo>
                  <a:cubicBezTo>
                    <a:pt x="253" y="0"/>
                    <a:pt x="1" y="252"/>
                    <a:pt x="1" y="536"/>
                  </a:cubicBezTo>
                  <a:lnTo>
                    <a:pt x="1" y="2773"/>
                  </a:lnTo>
                  <a:cubicBezTo>
                    <a:pt x="284" y="2584"/>
                    <a:pt x="694" y="2426"/>
                    <a:pt x="1040" y="2426"/>
                  </a:cubicBezTo>
                  <a:lnTo>
                    <a:pt x="1040" y="536"/>
                  </a:lnTo>
                  <a:cubicBezTo>
                    <a:pt x="1040" y="252"/>
                    <a:pt x="788" y="0"/>
                    <a:pt x="5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8685;p89">
              <a:extLst>
                <a:ext uri="{FF2B5EF4-FFF2-40B4-BE49-F238E27FC236}">
                  <a16:creationId xmlns:a16="http://schemas.microsoft.com/office/drawing/2014/main" id="{6108CAEF-A2DB-42A4-9DF4-D0AE4E5E122D}"/>
                </a:ext>
              </a:extLst>
            </p:cNvPr>
            <p:cNvSpPr/>
            <p:nvPr/>
          </p:nvSpPr>
          <p:spPr>
            <a:xfrm>
              <a:off x="-27973000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1954"/>
                  </a:lnTo>
                  <a:cubicBezTo>
                    <a:pt x="410" y="1985"/>
                    <a:pt x="756" y="2080"/>
                    <a:pt x="1040" y="2300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686;p89">
              <a:extLst>
                <a:ext uri="{FF2B5EF4-FFF2-40B4-BE49-F238E27FC236}">
                  <a16:creationId xmlns:a16="http://schemas.microsoft.com/office/drawing/2014/main" id="{47278618-5966-417B-9F99-C706AF11C4DC}"/>
                </a:ext>
              </a:extLst>
            </p:cNvPr>
            <p:cNvSpPr/>
            <p:nvPr/>
          </p:nvSpPr>
          <p:spPr>
            <a:xfrm>
              <a:off x="-27929675" y="3202075"/>
              <a:ext cx="26000" cy="57525"/>
            </a:xfrm>
            <a:custGeom>
              <a:avLst/>
              <a:gdLst/>
              <a:ahLst/>
              <a:cxnLst/>
              <a:rect l="l" t="t" r="r" b="b"/>
              <a:pathLst>
                <a:path w="1040" h="2301" extrusionOk="0">
                  <a:moveTo>
                    <a:pt x="536" y="0"/>
                  </a:moveTo>
                  <a:cubicBezTo>
                    <a:pt x="252" y="0"/>
                    <a:pt x="0" y="221"/>
                    <a:pt x="0" y="504"/>
                  </a:cubicBezTo>
                  <a:lnTo>
                    <a:pt x="0" y="2300"/>
                  </a:lnTo>
                  <a:cubicBezTo>
                    <a:pt x="315" y="2111"/>
                    <a:pt x="693" y="1985"/>
                    <a:pt x="1040" y="1954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687;p89">
              <a:extLst>
                <a:ext uri="{FF2B5EF4-FFF2-40B4-BE49-F238E27FC236}">
                  <a16:creationId xmlns:a16="http://schemas.microsoft.com/office/drawing/2014/main" id="{A3BEC23A-A069-4F97-9EEA-95B24B8AA7E5}"/>
                </a:ext>
              </a:extLst>
            </p:cNvPr>
            <p:cNvSpPr/>
            <p:nvPr/>
          </p:nvSpPr>
          <p:spPr>
            <a:xfrm>
              <a:off x="-28016325" y="3175300"/>
              <a:ext cx="26025" cy="91375"/>
            </a:xfrm>
            <a:custGeom>
              <a:avLst/>
              <a:gdLst/>
              <a:ahLst/>
              <a:cxnLst/>
              <a:rect l="l" t="t" r="r" b="b"/>
              <a:pathLst>
                <a:path w="1041" h="3655" extrusionOk="0">
                  <a:moveTo>
                    <a:pt x="536" y="0"/>
                  </a:moveTo>
                  <a:cubicBezTo>
                    <a:pt x="253" y="0"/>
                    <a:pt x="1" y="221"/>
                    <a:pt x="1" y="504"/>
                  </a:cubicBezTo>
                  <a:lnTo>
                    <a:pt x="1" y="3655"/>
                  </a:lnTo>
                  <a:cubicBezTo>
                    <a:pt x="1" y="3655"/>
                    <a:pt x="1" y="3623"/>
                    <a:pt x="64" y="3623"/>
                  </a:cubicBezTo>
                  <a:cubicBezTo>
                    <a:pt x="284" y="3371"/>
                    <a:pt x="631" y="3182"/>
                    <a:pt x="1040" y="3056"/>
                  </a:cubicBezTo>
                  <a:lnTo>
                    <a:pt x="1040" y="504"/>
                  </a:lnTo>
                  <a:cubicBezTo>
                    <a:pt x="1040" y="221"/>
                    <a:pt x="788" y="0"/>
                    <a:pt x="5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688;p89">
              <a:extLst>
                <a:ext uri="{FF2B5EF4-FFF2-40B4-BE49-F238E27FC236}">
                  <a16:creationId xmlns:a16="http://schemas.microsoft.com/office/drawing/2014/main" id="{4B5FD039-BF18-44A6-B2C3-52DBC1936B87}"/>
                </a:ext>
              </a:extLst>
            </p:cNvPr>
            <p:cNvSpPr/>
            <p:nvPr/>
          </p:nvSpPr>
          <p:spPr>
            <a:xfrm>
              <a:off x="-27886375" y="3176075"/>
              <a:ext cx="26025" cy="91400"/>
            </a:xfrm>
            <a:custGeom>
              <a:avLst/>
              <a:gdLst/>
              <a:ahLst/>
              <a:cxnLst/>
              <a:rect l="l" t="t" r="r" b="b"/>
              <a:pathLst>
                <a:path w="1041" h="3656" extrusionOk="0">
                  <a:moveTo>
                    <a:pt x="536" y="1"/>
                  </a:moveTo>
                  <a:cubicBezTo>
                    <a:pt x="253" y="1"/>
                    <a:pt x="1" y="221"/>
                    <a:pt x="1" y="505"/>
                  </a:cubicBezTo>
                  <a:lnTo>
                    <a:pt x="1" y="3088"/>
                  </a:lnTo>
                  <a:cubicBezTo>
                    <a:pt x="379" y="3151"/>
                    <a:pt x="726" y="3340"/>
                    <a:pt x="1041" y="3655"/>
                  </a:cubicBezTo>
                  <a:lnTo>
                    <a:pt x="1041" y="505"/>
                  </a:lnTo>
                  <a:cubicBezTo>
                    <a:pt x="1041" y="253"/>
                    <a:pt x="789" y="1"/>
                    <a:pt x="5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689;p89">
              <a:extLst>
                <a:ext uri="{FF2B5EF4-FFF2-40B4-BE49-F238E27FC236}">
                  <a16:creationId xmlns:a16="http://schemas.microsoft.com/office/drawing/2014/main" id="{498483B0-94F4-4CF1-B5ED-4D2B10EC3209}"/>
                </a:ext>
              </a:extLst>
            </p:cNvPr>
            <p:cNvSpPr/>
            <p:nvPr/>
          </p:nvSpPr>
          <p:spPr>
            <a:xfrm>
              <a:off x="-28017900" y="3269025"/>
              <a:ext cx="161475" cy="133125"/>
            </a:xfrm>
            <a:custGeom>
              <a:avLst/>
              <a:gdLst/>
              <a:ahLst/>
              <a:cxnLst/>
              <a:rect l="l" t="t" r="r" b="b"/>
              <a:pathLst>
                <a:path w="6459" h="5325" extrusionOk="0">
                  <a:moveTo>
                    <a:pt x="1733" y="0"/>
                  </a:moveTo>
                  <a:cubicBezTo>
                    <a:pt x="1355" y="0"/>
                    <a:pt x="946" y="158"/>
                    <a:pt x="662" y="410"/>
                  </a:cubicBezTo>
                  <a:cubicBezTo>
                    <a:pt x="64" y="882"/>
                    <a:pt x="1" y="1639"/>
                    <a:pt x="347" y="2237"/>
                  </a:cubicBezTo>
                  <a:cubicBezTo>
                    <a:pt x="1324" y="2458"/>
                    <a:pt x="2048" y="3340"/>
                    <a:pt x="2174" y="4348"/>
                  </a:cubicBezTo>
                  <a:lnTo>
                    <a:pt x="3214" y="5325"/>
                  </a:lnTo>
                  <a:lnTo>
                    <a:pt x="4285" y="4348"/>
                  </a:lnTo>
                  <a:cubicBezTo>
                    <a:pt x="4380" y="3340"/>
                    <a:pt x="5073" y="2521"/>
                    <a:pt x="6113" y="2237"/>
                  </a:cubicBezTo>
                  <a:cubicBezTo>
                    <a:pt x="6459" y="1639"/>
                    <a:pt x="6333" y="882"/>
                    <a:pt x="5860" y="410"/>
                  </a:cubicBezTo>
                  <a:cubicBezTo>
                    <a:pt x="5577" y="158"/>
                    <a:pt x="5199" y="0"/>
                    <a:pt x="4789" y="0"/>
                  </a:cubicBezTo>
                  <a:cubicBezTo>
                    <a:pt x="4411" y="0"/>
                    <a:pt x="4002" y="158"/>
                    <a:pt x="3750" y="410"/>
                  </a:cubicBezTo>
                  <a:lnTo>
                    <a:pt x="3277" y="882"/>
                  </a:lnTo>
                  <a:lnTo>
                    <a:pt x="2805" y="410"/>
                  </a:lnTo>
                  <a:cubicBezTo>
                    <a:pt x="2521" y="158"/>
                    <a:pt x="2143" y="0"/>
                    <a:pt x="173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690;p89">
              <a:extLst>
                <a:ext uri="{FF2B5EF4-FFF2-40B4-BE49-F238E27FC236}">
                  <a16:creationId xmlns:a16="http://schemas.microsoft.com/office/drawing/2014/main" id="{25D94EFB-5FC8-418F-BD1E-7B90842AC218}"/>
                </a:ext>
              </a:extLst>
            </p:cNvPr>
            <p:cNvSpPr/>
            <p:nvPr/>
          </p:nvSpPr>
          <p:spPr>
            <a:xfrm>
              <a:off x="-27930475" y="3269800"/>
              <a:ext cx="121325" cy="201650"/>
            </a:xfrm>
            <a:custGeom>
              <a:avLst/>
              <a:gdLst/>
              <a:ahLst/>
              <a:cxnLst/>
              <a:rect l="l" t="t" r="r" b="b"/>
              <a:pathLst>
                <a:path w="4853" h="8066" extrusionOk="0">
                  <a:moveTo>
                    <a:pt x="4506" y="1"/>
                  </a:moveTo>
                  <a:cubicBezTo>
                    <a:pt x="3876" y="1"/>
                    <a:pt x="3403" y="505"/>
                    <a:pt x="3403" y="1198"/>
                  </a:cubicBezTo>
                  <a:lnTo>
                    <a:pt x="3403" y="2395"/>
                  </a:lnTo>
                  <a:cubicBezTo>
                    <a:pt x="3403" y="2584"/>
                    <a:pt x="3246" y="2742"/>
                    <a:pt x="3025" y="2742"/>
                  </a:cubicBezTo>
                  <a:cubicBezTo>
                    <a:pt x="2679" y="2742"/>
                    <a:pt x="2363" y="2868"/>
                    <a:pt x="2080" y="3025"/>
                  </a:cubicBezTo>
                  <a:cubicBezTo>
                    <a:pt x="1702" y="3372"/>
                    <a:pt x="1418" y="3939"/>
                    <a:pt x="1418" y="4474"/>
                  </a:cubicBezTo>
                  <a:lnTo>
                    <a:pt x="1418" y="5231"/>
                  </a:lnTo>
                  <a:cubicBezTo>
                    <a:pt x="1418" y="5420"/>
                    <a:pt x="1261" y="5577"/>
                    <a:pt x="1072" y="5577"/>
                  </a:cubicBezTo>
                  <a:cubicBezTo>
                    <a:pt x="883" y="5577"/>
                    <a:pt x="725" y="5420"/>
                    <a:pt x="725" y="5231"/>
                  </a:cubicBezTo>
                  <a:lnTo>
                    <a:pt x="1" y="5892"/>
                  </a:lnTo>
                  <a:lnTo>
                    <a:pt x="1" y="8066"/>
                  </a:lnTo>
                  <a:lnTo>
                    <a:pt x="3813" y="8066"/>
                  </a:lnTo>
                  <a:cubicBezTo>
                    <a:pt x="4033" y="8066"/>
                    <a:pt x="4191" y="7908"/>
                    <a:pt x="4191" y="7719"/>
                  </a:cubicBezTo>
                  <a:cubicBezTo>
                    <a:pt x="4191" y="7530"/>
                    <a:pt x="4033" y="7373"/>
                    <a:pt x="3813" y="7373"/>
                  </a:cubicBezTo>
                  <a:lnTo>
                    <a:pt x="3466" y="7373"/>
                  </a:lnTo>
                  <a:lnTo>
                    <a:pt x="3466" y="6270"/>
                  </a:lnTo>
                  <a:cubicBezTo>
                    <a:pt x="3466" y="6176"/>
                    <a:pt x="3498" y="6050"/>
                    <a:pt x="3592" y="6018"/>
                  </a:cubicBezTo>
                  <a:lnTo>
                    <a:pt x="4128" y="5420"/>
                  </a:lnTo>
                  <a:cubicBezTo>
                    <a:pt x="4600" y="4947"/>
                    <a:pt x="4852" y="4380"/>
                    <a:pt x="4852" y="3687"/>
                  </a:cubicBezTo>
                  <a:lnTo>
                    <a:pt x="4852" y="347"/>
                  </a:lnTo>
                  <a:cubicBezTo>
                    <a:pt x="4852" y="158"/>
                    <a:pt x="4695" y="1"/>
                    <a:pt x="450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691;p89">
              <a:extLst>
                <a:ext uri="{FF2B5EF4-FFF2-40B4-BE49-F238E27FC236}">
                  <a16:creationId xmlns:a16="http://schemas.microsoft.com/office/drawing/2014/main" id="{ECCC4C67-199F-4987-9984-36352A559F43}"/>
                </a:ext>
              </a:extLst>
            </p:cNvPr>
            <p:cNvSpPr/>
            <p:nvPr/>
          </p:nvSpPr>
          <p:spPr>
            <a:xfrm>
              <a:off x="-28069875" y="3271375"/>
              <a:ext cx="122875" cy="200075"/>
            </a:xfrm>
            <a:custGeom>
              <a:avLst/>
              <a:gdLst/>
              <a:ahLst/>
              <a:cxnLst/>
              <a:rect l="l" t="t" r="r" b="b"/>
              <a:pathLst>
                <a:path w="4915" h="8003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lnTo>
                    <a:pt x="0" y="3718"/>
                  </a:lnTo>
                  <a:cubicBezTo>
                    <a:pt x="0" y="4348"/>
                    <a:pt x="221" y="4979"/>
                    <a:pt x="693" y="5451"/>
                  </a:cubicBezTo>
                  <a:lnTo>
                    <a:pt x="1323" y="5955"/>
                  </a:lnTo>
                  <a:cubicBezTo>
                    <a:pt x="1418" y="6018"/>
                    <a:pt x="1449" y="6113"/>
                    <a:pt x="1449" y="6207"/>
                  </a:cubicBezTo>
                  <a:lnTo>
                    <a:pt x="1449" y="7310"/>
                  </a:lnTo>
                  <a:lnTo>
                    <a:pt x="1103" y="7310"/>
                  </a:lnTo>
                  <a:cubicBezTo>
                    <a:pt x="882" y="7310"/>
                    <a:pt x="725" y="7467"/>
                    <a:pt x="725" y="7656"/>
                  </a:cubicBezTo>
                  <a:cubicBezTo>
                    <a:pt x="725" y="7845"/>
                    <a:pt x="882" y="8003"/>
                    <a:pt x="1103" y="8003"/>
                  </a:cubicBezTo>
                  <a:lnTo>
                    <a:pt x="4915" y="8003"/>
                  </a:lnTo>
                  <a:lnTo>
                    <a:pt x="4915" y="5829"/>
                  </a:lnTo>
                  <a:lnTo>
                    <a:pt x="4190" y="5168"/>
                  </a:lnTo>
                  <a:cubicBezTo>
                    <a:pt x="4190" y="5357"/>
                    <a:pt x="4033" y="5514"/>
                    <a:pt x="3844" y="5514"/>
                  </a:cubicBezTo>
                  <a:cubicBezTo>
                    <a:pt x="3655" y="5514"/>
                    <a:pt x="3497" y="5357"/>
                    <a:pt x="3497" y="5168"/>
                  </a:cubicBezTo>
                  <a:lnTo>
                    <a:pt x="3497" y="4411"/>
                  </a:lnTo>
                  <a:cubicBezTo>
                    <a:pt x="3497" y="3876"/>
                    <a:pt x="3214" y="3372"/>
                    <a:pt x="2741" y="3057"/>
                  </a:cubicBezTo>
                  <a:cubicBezTo>
                    <a:pt x="2458" y="2899"/>
                    <a:pt x="2143" y="2773"/>
                    <a:pt x="1796" y="2773"/>
                  </a:cubicBezTo>
                  <a:cubicBezTo>
                    <a:pt x="1607" y="2773"/>
                    <a:pt x="1449" y="2616"/>
                    <a:pt x="1449" y="2427"/>
                  </a:cubicBezTo>
                  <a:lnTo>
                    <a:pt x="1449" y="1229"/>
                  </a:lnTo>
                  <a:cubicBezTo>
                    <a:pt x="1449" y="473"/>
                    <a:pt x="945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" name="Google Shape;9050;p90">
            <a:extLst>
              <a:ext uri="{FF2B5EF4-FFF2-40B4-BE49-F238E27FC236}">
                <a16:creationId xmlns:a16="http://schemas.microsoft.com/office/drawing/2014/main" id="{7D92558B-83AF-4BD4-BF9C-153225CA5469}"/>
              </a:ext>
            </a:extLst>
          </p:cNvPr>
          <p:cNvGrpSpPr/>
          <p:nvPr/>
        </p:nvGrpSpPr>
        <p:grpSpPr>
          <a:xfrm>
            <a:off x="4396960" y="3172441"/>
            <a:ext cx="350079" cy="350079"/>
            <a:chOff x="583100" y="3982600"/>
            <a:chExt cx="296175" cy="296175"/>
          </a:xfrm>
          <a:solidFill>
            <a:schemeClr val="accent4"/>
          </a:solidFill>
        </p:grpSpPr>
        <p:sp>
          <p:nvSpPr>
            <p:cNvPr id="87" name="Google Shape;9051;p90">
              <a:extLst>
                <a:ext uri="{FF2B5EF4-FFF2-40B4-BE49-F238E27FC236}">
                  <a16:creationId xmlns:a16="http://schemas.microsoft.com/office/drawing/2014/main" id="{3A88F882-6B98-4AEB-82C4-0DC09EAA4F47}"/>
                </a:ext>
              </a:extLst>
            </p:cNvPr>
            <p:cNvSpPr/>
            <p:nvPr/>
          </p:nvSpPr>
          <p:spPr>
            <a:xfrm>
              <a:off x="694925" y="3982600"/>
              <a:ext cx="70925" cy="68550"/>
            </a:xfrm>
            <a:custGeom>
              <a:avLst/>
              <a:gdLst/>
              <a:ahLst/>
              <a:cxnLst/>
              <a:rect l="l" t="t" r="r" b="b"/>
              <a:pathLst>
                <a:path w="2837" h="2742" extrusionOk="0">
                  <a:moveTo>
                    <a:pt x="1419" y="1"/>
                  </a:moveTo>
                  <a:cubicBezTo>
                    <a:pt x="631" y="1"/>
                    <a:pt x="1" y="599"/>
                    <a:pt x="1" y="1355"/>
                  </a:cubicBezTo>
                  <a:cubicBezTo>
                    <a:pt x="1" y="2143"/>
                    <a:pt x="631" y="2742"/>
                    <a:pt x="1419" y="2742"/>
                  </a:cubicBezTo>
                  <a:cubicBezTo>
                    <a:pt x="2206" y="2742"/>
                    <a:pt x="2836" y="2143"/>
                    <a:pt x="2836" y="1355"/>
                  </a:cubicBezTo>
                  <a:cubicBezTo>
                    <a:pt x="2836" y="599"/>
                    <a:pt x="2206" y="1"/>
                    <a:pt x="14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9052;p90">
              <a:extLst>
                <a:ext uri="{FF2B5EF4-FFF2-40B4-BE49-F238E27FC236}">
                  <a16:creationId xmlns:a16="http://schemas.microsoft.com/office/drawing/2014/main" id="{545069FA-2F29-4365-8E34-02CE342C56F1}"/>
                </a:ext>
              </a:extLst>
            </p:cNvPr>
            <p:cNvSpPr/>
            <p:nvPr/>
          </p:nvSpPr>
          <p:spPr>
            <a:xfrm>
              <a:off x="609075" y="4139350"/>
              <a:ext cx="69350" cy="68525"/>
            </a:xfrm>
            <a:custGeom>
              <a:avLst/>
              <a:gdLst/>
              <a:ahLst/>
              <a:cxnLst/>
              <a:rect l="l" t="t" r="r" b="b"/>
              <a:pathLst>
                <a:path w="2774" h="2741" extrusionOk="0">
                  <a:moveTo>
                    <a:pt x="1387" y="0"/>
                  </a:moveTo>
                  <a:cubicBezTo>
                    <a:pt x="631" y="0"/>
                    <a:pt x="1" y="630"/>
                    <a:pt x="1" y="1355"/>
                  </a:cubicBezTo>
                  <a:cubicBezTo>
                    <a:pt x="1" y="2111"/>
                    <a:pt x="631" y="2741"/>
                    <a:pt x="1387" y="2741"/>
                  </a:cubicBezTo>
                  <a:cubicBezTo>
                    <a:pt x="2143" y="2741"/>
                    <a:pt x="2773" y="2111"/>
                    <a:pt x="2773" y="1355"/>
                  </a:cubicBezTo>
                  <a:cubicBezTo>
                    <a:pt x="2773" y="630"/>
                    <a:pt x="2143" y="0"/>
                    <a:pt x="13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9053;p90">
              <a:extLst>
                <a:ext uri="{FF2B5EF4-FFF2-40B4-BE49-F238E27FC236}">
                  <a16:creationId xmlns:a16="http://schemas.microsoft.com/office/drawing/2014/main" id="{99319735-6CCB-4249-88B1-141BF804A234}"/>
                </a:ext>
              </a:extLst>
            </p:cNvPr>
            <p:cNvSpPr/>
            <p:nvPr/>
          </p:nvSpPr>
          <p:spPr>
            <a:xfrm>
              <a:off x="783925" y="4140125"/>
              <a:ext cx="68550" cy="68550"/>
            </a:xfrm>
            <a:custGeom>
              <a:avLst/>
              <a:gdLst/>
              <a:ahLst/>
              <a:cxnLst/>
              <a:rect l="l" t="t" r="r" b="b"/>
              <a:pathLst>
                <a:path w="2742" h="2742" extrusionOk="0">
                  <a:moveTo>
                    <a:pt x="1356" y="1"/>
                  </a:moveTo>
                  <a:cubicBezTo>
                    <a:pt x="631" y="1"/>
                    <a:pt x="1" y="631"/>
                    <a:pt x="1" y="1387"/>
                  </a:cubicBezTo>
                  <a:cubicBezTo>
                    <a:pt x="1" y="2111"/>
                    <a:pt x="631" y="2741"/>
                    <a:pt x="1356" y="2741"/>
                  </a:cubicBezTo>
                  <a:cubicBezTo>
                    <a:pt x="2112" y="2741"/>
                    <a:pt x="2742" y="2111"/>
                    <a:pt x="2742" y="1387"/>
                  </a:cubicBezTo>
                  <a:cubicBezTo>
                    <a:pt x="2742" y="631"/>
                    <a:pt x="2112" y="1"/>
                    <a:pt x="13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54;p90">
              <a:extLst>
                <a:ext uri="{FF2B5EF4-FFF2-40B4-BE49-F238E27FC236}">
                  <a16:creationId xmlns:a16="http://schemas.microsoft.com/office/drawing/2014/main" id="{0A44CCC6-E630-41E0-955A-81FA531F2C6F}"/>
                </a:ext>
              </a:extLst>
            </p:cNvPr>
            <p:cNvSpPr/>
            <p:nvPr/>
          </p:nvSpPr>
          <p:spPr>
            <a:xfrm>
              <a:off x="583100" y="4207075"/>
              <a:ext cx="122100" cy="71700"/>
            </a:xfrm>
            <a:custGeom>
              <a:avLst/>
              <a:gdLst/>
              <a:ahLst/>
              <a:cxnLst/>
              <a:rect l="l" t="t" r="r" b="b"/>
              <a:pathLst>
                <a:path w="4884" h="2868" extrusionOk="0">
                  <a:moveTo>
                    <a:pt x="819" y="0"/>
                  </a:moveTo>
                  <a:cubicBezTo>
                    <a:pt x="347" y="442"/>
                    <a:pt x="0" y="1072"/>
                    <a:pt x="0" y="1796"/>
                  </a:cubicBezTo>
                  <a:lnTo>
                    <a:pt x="0" y="2521"/>
                  </a:lnTo>
                  <a:cubicBezTo>
                    <a:pt x="0" y="2710"/>
                    <a:pt x="158" y="2867"/>
                    <a:pt x="347" y="2867"/>
                  </a:cubicBezTo>
                  <a:lnTo>
                    <a:pt x="4505" y="2867"/>
                  </a:lnTo>
                  <a:cubicBezTo>
                    <a:pt x="4726" y="2867"/>
                    <a:pt x="4883" y="2710"/>
                    <a:pt x="4883" y="2521"/>
                  </a:cubicBezTo>
                  <a:lnTo>
                    <a:pt x="4883" y="1796"/>
                  </a:lnTo>
                  <a:cubicBezTo>
                    <a:pt x="4883" y="1103"/>
                    <a:pt x="4568" y="442"/>
                    <a:pt x="4033" y="0"/>
                  </a:cubicBezTo>
                  <a:cubicBezTo>
                    <a:pt x="3655" y="473"/>
                    <a:pt x="3088" y="788"/>
                    <a:pt x="2426" y="788"/>
                  </a:cubicBezTo>
                  <a:cubicBezTo>
                    <a:pt x="1796" y="788"/>
                    <a:pt x="1197" y="473"/>
                    <a:pt x="8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055;p90">
              <a:extLst>
                <a:ext uri="{FF2B5EF4-FFF2-40B4-BE49-F238E27FC236}">
                  <a16:creationId xmlns:a16="http://schemas.microsoft.com/office/drawing/2014/main" id="{CC92988A-4C77-4215-8C5E-83B2FB84305E}"/>
                </a:ext>
              </a:extLst>
            </p:cNvPr>
            <p:cNvSpPr/>
            <p:nvPr/>
          </p:nvSpPr>
          <p:spPr>
            <a:xfrm>
              <a:off x="669725" y="4049550"/>
              <a:ext cx="122900" cy="72475"/>
            </a:xfrm>
            <a:custGeom>
              <a:avLst/>
              <a:gdLst/>
              <a:ahLst/>
              <a:cxnLst/>
              <a:rect l="l" t="t" r="r" b="b"/>
              <a:pathLst>
                <a:path w="4916" h="2899" extrusionOk="0">
                  <a:moveTo>
                    <a:pt x="851" y="1"/>
                  </a:moveTo>
                  <a:cubicBezTo>
                    <a:pt x="347" y="442"/>
                    <a:pt x="1" y="1103"/>
                    <a:pt x="1" y="1796"/>
                  </a:cubicBezTo>
                  <a:lnTo>
                    <a:pt x="1" y="2552"/>
                  </a:lnTo>
                  <a:cubicBezTo>
                    <a:pt x="1" y="2741"/>
                    <a:pt x="158" y="2899"/>
                    <a:pt x="347" y="2899"/>
                  </a:cubicBezTo>
                  <a:lnTo>
                    <a:pt x="4537" y="2899"/>
                  </a:lnTo>
                  <a:cubicBezTo>
                    <a:pt x="4758" y="2899"/>
                    <a:pt x="4915" y="2741"/>
                    <a:pt x="4915" y="2552"/>
                  </a:cubicBezTo>
                  <a:lnTo>
                    <a:pt x="4915" y="1796"/>
                  </a:lnTo>
                  <a:cubicBezTo>
                    <a:pt x="4915" y="1103"/>
                    <a:pt x="4600" y="442"/>
                    <a:pt x="4065" y="1"/>
                  </a:cubicBezTo>
                  <a:cubicBezTo>
                    <a:pt x="3687" y="473"/>
                    <a:pt x="3088" y="788"/>
                    <a:pt x="2458" y="788"/>
                  </a:cubicBezTo>
                  <a:cubicBezTo>
                    <a:pt x="1828" y="788"/>
                    <a:pt x="1198" y="473"/>
                    <a:pt x="8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056;p90">
              <a:extLst>
                <a:ext uri="{FF2B5EF4-FFF2-40B4-BE49-F238E27FC236}">
                  <a16:creationId xmlns:a16="http://schemas.microsoft.com/office/drawing/2014/main" id="{520B710F-632C-4C33-8DF7-3E58D34758B4}"/>
                </a:ext>
              </a:extLst>
            </p:cNvPr>
            <p:cNvSpPr/>
            <p:nvPr/>
          </p:nvSpPr>
          <p:spPr>
            <a:xfrm>
              <a:off x="757150" y="4207075"/>
              <a:ext cx="122125" cy="71700"/>
            </a:xfrm>
            <a:custGeom>
              <a:avLst/>
              <a:gdLst/>
              <a:ahLst/>
              <a:cxnLst/>
              <a:rect l="l" t="t" r="r" b="b"/>
              <a:pathLst>
                <a:path w="4885" h="2868" extrusionOk="0">
                  <a:moveTo>
                    <a:pt x="820" y="0"/>
                  </a:moveTo>
                  <a:cubicBezTo>
                    <a:pt x="316" y="442"/>
                    <a:pt x="1" y="1103"/>
                    <a:pt x="1" y="1796"/>
                  </a:cubicBezTo>
                  <a:lnTo>
                    <a:pt x="1" y="2521"/>
                  </a:lnTo>
                  <a:cubicBezTo>
                    <a:pt x="1" y="2710"/>
                    <a:pt x="158" y="2867"/>
                    <a:pt x="347" y="2867"/>
                  </a:cubicBezTo>
                  <a:lnTo>
                    <a:pt x="4506" y="2867"/>
                  </a:lnTo>
                  <a:cubicBezTo>
                    <a:pt x="4727" y="2867"/>
                    <a:pt x="4884" y="2710"/>
                    <a:pt x="4884" y="2521"/>
                  </a:cubicBezTo>
                  <a:lnTo>
                    <a:pt x="4884" y="1796"/>
                  </a:lnTo>
                  <a:cubicBezTo>
                    <a:pt x="4884" y="1103"/>
                    <a:pt x="4569" y="442"/>
                    <a:pt x="4033" y="0"/>
                  </a:cubicBezTo>
                  <a:cubicBezTo>
                    <a:pt x="3655" y="473"/>
                    <a:pt x="3088" y="788"/>
                    <a:pt x="2427" y="788"/>
                  </a:cubicBezTo>
                  <a:cubicBezTo>
                    <a:pt x="1797" y="788"/>
                    <a:pt x="1198" y="473"/>
                    <a:pt x="8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057;p90">
              <a:extLst>
                <a:ext uri="{FF2B5EF4-FFF2-40B4-BE49-F238E27FC236}">
                  <a16:creationId xmlns:a16="http://schemas.microsoft.com/office/drawing/2014/main" id="{176A91F2-2E76-456F-BCBF-DDC8C19B960B}"/>
                </a:ext>
              </a:extLst>
            </p:cNvPr>
            <p:cNvSpPr/>
            <p:nvPr/>
          </p:nvSpPr>
          <p:spPr>
            <a:xfrm>
              <a:off x="691775" y="4139350"/>
              <a:ext cx="77225" cy="64600"/>
            </a:xfrm>
            <a:custGeom>
              <a:avLst/>
              <a:gdLst/>
              <a:ahLst/>
              <a:cxnLst/>
              <a:rect l="l" t="t" r="r" b="b"/>
              <a:pathLst>
                <a:path w="3089" h="2584" extrusionOk="0">
                  <a:moveTo>
                    <a:pt x="1198" y="0"/>
                  </a:moveTo>
                  <a:lnTo>
                    <a:pt x="1198" y="882"/>
                  </a:lnTo>
                  <a:lnTo>
                    <a:pt x="1" y="2079"/>
                  </a:lnTo>
                  <a:cubicBezTo>
                    <a:pt x="221" y="2237"/>
                    <a:pt x="284" y="2300"/>
                    <a:pt x="473" y="2583"/>
                  </a:cubicBezTo>
                  <a:lnTo>
                    <a:pt x="1545" y="1575"/>
                  </a:lnTo>
                  <a:lnTo>
                    <a:pt x="2616" y="2583"/>
                  </a:lnTo>
                  <a:cubicBezTo>
                    <a:pt x="2773" y="2394"/>
                    <a:pt x="2931" y="2237"/>
                    <a:pt x="3088" y="2111"/>
                  </a:cubicBezTo>
                  <a:lnTo>
                    <a:pt x="1891" y="882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" name="Google Shape;9591;p91">
            <a:extLst>
              <a:ext uri="{FF2B5EF4-FFF2-40B4-BE49-F238E27FC236}">
                <a16:creationId xmlns:a16="http://schemas.microsoft.com/office/drawing/2014/main" id="{1CC9D326-657B-4E25-BFEA-20D0CB044B91}"/>
              </a:ext>
            </a:extLst>
          </p:cNvPr>
          <p:cNvGrpSpPr/>
          <p:nvPr/>
        </p:nvGrpSpPr>
        <p:grpSpPr>
          <a:xfrm>
            <a:off x="7006811" y="3173460"/>
            <a:ext cx="372756" cy="354343"/>
            <a:chOff x="-32576675" y="3944600"/>
            <a:chExt cx="307200" cy="292025"/>
          </a:xfrm>
          <a:solidFill>
            <a:schemeClr val="accent4"/>
          </a:solidFill>
        </p:grpSpPr>
        <p:sp>
          <p:nvSpPr>
            <p:cNvPr id="103" name="Google Shape;9592;p91">
              <a:extLst>
                <a:ext uri="{FF2B5EF4-FFF2-40B4-BE49-F238E27FC236}">
                  <a16:creationId xmlns:a16="http://schemas.microsoft.com/office/drawing/2014/main" id="{BD6227DE-AE38-4A45-B808-3D7AB0B91312}"/>
                </a:ext>
              </a:extLst>
            </p:cNvPr>
            <p:cNvSpPr/>
            <p:nvPr/>
          </p:nvSpPr>
          <p:spPr>
            <a:xfrm>
              <a:off x="-32482950" y="3944600"/>
              <a:ext cx="213475" cy="214650"/>
            </a:xfrm>
            <a:custGeom>
              <a:avLst/>
              <a:gdLst/>
              <a:ahLst/>
              <a:cxnLst/>
              <a:rect l="l" t="t" r="r" b="b"/>
              <a:pathLst>
                <a:path w="8539" h="8586" extrusionOk="0">
                  <a:moveTo>
                    <a:pt x="5156" y="1"/>
                  </a:moveTo>
                  <a:cubicBezTo>
                    <a:pt x="4372" y="1"/>
                    <a:pt x="3593" y="308"/>
                    <a:pt x="2994" y="922"/>
                  </a:cubicBezTo>
                  <a:lnTo>
                    <a:pt x="1450" y="2466"/>
                  </a:lnTo>
                  <a:cubicBezTo>
                    <a:pt x="1681" y="2417"/>
                    <a:pt x="1916" y="2392"/>
                    <a:pt x="2152" y="2392"/>
                  </a:cubicBezTo>
                  <a:cubicBezTo>
                    <a:pt x="2529" y="2392"/>
                    <a:pt x="2909" y="2456"/>
                    <a:pt x="3277" y="2592"/>
                  </a:cubicBezTo>
                  <a:lnTo>
                    <a:pt x="3939" y="1899"/>
                  </a:lnTo>
                  <a:cubicBezTo>
                    <a:pt x="4270" y="1568"/>
                    <a:pt x="4703" y="1402"/>
                    <a:pt x="5136" y="1402"/>
                  </a:cubicBezTo>
                  <a:cubicBezTo>
                    <a:pt x="5569" y="1402"/>
                    <a:pt x="6003" y="1568"/>
                    <a:pt x="6333" y="1899"/>
                  </a:cubicBezTo>
                  <a:cubicBezTo>
                    <a:pt x="7027" y="2592"/>
                    <a:pt x="7027" y="3631"/>
                    <a:pt x="6333" y="4325"/>
                  </a:cubicBezTo>
                  <a:lnTo>
                    <a:pt x="3939" y="6719"/>
                  </a:lnTo>
                  <a:cubicBezTo>
                    <a:pt x="3608" y="7050"/>
                    <a:pt x="3175" y="7215"/>
                    <a:pt x="2742" y="7215"/>
                  </a:cubicBezTo>
                  <a:cubicBezTo>
                    <a:pt x="2309" y="7215"/>
                    <a:pt x="1875" y="7050"/>
                    <a:pt x="1545" y="6719"/>
                  </a:cubicBezTo>
                  <a:cubicBezTo>
                    <a:pt x="1261" y="6435"/>
                    <a:pt x="1104" y="6089"/>
                    <a:pt x="1072" y="5742"/>
                  </a:cubicBezTo>
                  <a:lnTo>
                    <a:pt x="1" y="6782"/>
                  </a:lnTo>
                  <a:cubicBezTo>
                    <a:pt x="158" y="7097"/>
                    <a:pt x="348" y="7381"/>
                    <a:pt x="600" y="7664"/>
                  </a:cubicBezTo>
                  <a:cubicBezTo>
                    <a:pt x="1214" y="8278"/>
                    <a:pt x="2002" y="8586"/>
                    <a:pt x="2781" y="8586"/>
                  </a:cubicBezTo>
                  <a:cubicBezTo>
                    <a:pt x="3561" y="8586"/>
                    <a:pt x="4333" y="8278"/>
                    <a:pt x="4916" y="7664"/>
                  </a:cubicBezTo>
                  <a:lnTo>
                    <a:pt x="7342" y="5270"/>
                  </a:lnTo>
                  <a:cubicBezTo>
                    <a:pt x="8539" y="4073"/>
                    <a:pt x="8539" y="2151"/>
                    <a:pt x="7342" y="922"/>
                  </a:cubicBezTo>
                  <a:cubicBezTo>
                    <a:pt x="6727" y="308"/>
                    <a:pt x="5940" y="1"/>
                    <a:pt x="51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9593;p91">
              <a:extLst>
                <a:ext uri="{FF2B5EF4-FFF2-40B4-BE49-F238E27FC236}">
                  <a16:creationId xmlns:a16="http://schemas.microsoft.com/office/drawing/2014/main" id="{AEA33ED7-5BB3-4C57-A869-1E084909766D}"/>
                </a:ext>
              </a:extLst>
            </p:cNvPr>
            <p:cNvSpPr/>
            <p:nvPr/>
          </p:nvSpPr>
          <p:spPr>
            <a:xfrm>
              <a:off x="-32576675" y="4020200"/>
              <a:ext cx="215850" cy="216425"/>
            </a:xfrm>
            <a:custGeom>
              <a:avLst/>
              <a:gdLst/>
              <a:ahLst/>
              <a:cxnLst/>
              <a:rect l="l" t="t" r="r" b="b"/>
              <a:pathLst>
                <a:path w="8634" h="8657" extrusionOk="0">
                  <a:moveTo>
                    <a:pt x="5865" y="1"/>
                  </a:moveTo>
                  <a:cubicBezTo>
                    <a:pt x="5081" y="1"/>
                    <a:pt x="4301" y="308"/>
                    <a:pt x="3718" y="922"/>
                  </a:cubicBezTo>
                  <a:lnTo>
                    <a:pt x="1230" y="3411"/>
                  </a:lnTo>
                  <a:cubicBezTo>
                    <a:pt x="1" y="4640"/>
                    <a:pt x="1" y="6562"/>
                    <a:pt x="1230" y="7759"/>
                  </a:cubicBezTo>
                  <a:cubicBezTo>
                    <a:pt x="1844" y="8358"/>
                    <a:pt x="2632" y="8657"/>
                    <a:pt x="3415" y="8657"/>
                  </a:cubicBezTo>
                  <a:cubicBezTo>
                    <a:pt x="4199" y="8657"/>
                    <a:pt x="4979" y="8358"/>
                    <a:pt x="5577" y="7759"/>
                  </a:cubicBezTo>
                  <a:lnTo>
                    <a:pt x="7152" y="6184"/>
                  </a:lnTo>
                  <a:lnTo>
                    <a:pt x="7152" y="6184"/>
                  </a:lnTo>
                  <a:cubicBezTo>
                    <a:pt x="6938" y="6218"/>
                    <a:pt x="6719" y="6235"/>
                    <a:pt x="6499" y="6235"/>
                  </a:cubicBezTo>
                  <a:cubicBezTo>
                    <a:pt x="6106" y="6235"/>
                    <a:pt x="5709" y="6179"/>
                    <a:pt x="5325" y="6058"/>
                  </a:cubicBezTo>
                  <a:lnTo>
                    <a:pt x="4569" y="6814"/>
                  </a:lnTo>
                  <a:cubicBezTo>
                    <a:pt x="4238" y="7145"/>
                    <a:pt x="3805" y="7310"/>
                    <a:pt x="3372" y="7310"/>
                  </a:cubicBezTo>
                  <a:cubicBezTo>
                    <a:pt x="2939" y="7310"/>
                    <a:pt x="2505" y="7145"/>
                    <a:pt x="2175" y="6814"/>
                  </a:cubicBezTo>
                  <a:cubicBezTo>
                    <a:pt x="1513" y="6121"/>
                    <a:pt x="1513" y="5081"/>
                    <a:pt x="2175" y="4388"/>
                  </a:cubicBezTo>
                  <a:lnTo>
                    <a:pt x="4664" y="1899"/>
                  </a:lnTo>
                  <a:cubicBezTo>
                    <a:pt x="4994" y="1568"/>
                    <a:pt x="5428" y="1403"/>
                    <a:pt x="5861" y="1403"/>
                  </a:cubicBezTo>
                  <a:cubicBezTo>
                    <a:pt x="6294" y="1403"/>
                    <a:pt x="6727" y="1568"/>
                    <a:pt x="7058" y="1899"/>
                  </a:cubicBezTo>
                  <a:cubicBezTo>
                    <a:pt x="7342" y="2183"/>
                    <a:pt x="7499" y="2561"/>
                    <a:pt x="7531" y="2907"/>
                  </a:cubicBezTo>
                  <a:lnTo>
                    <a:pt x="8287" y="2151"/>
                  </a:lnTo>
                  <a:lnTo>
                    <a:pt x="8633" y="1805"/>
                  </a:lnTo>
                  <a:cubicBezTo>
                    <a:pt x="8476" y="1490"/>
                    <a:pt x="8287" y="1206"/>
                    <a:pt x="8035" y="922"/>
                  </a:cubicBezTo>
                  <a:cubicBezTo>
                    <a:pt x="7436" y="308"/>
                    <a:pt x="6648" y="1"/>
                    <a:pt x="58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98294183"/>
      </p:ext>
    </p:extLst>
  </p:cSld>
  <p:clrMapOvr>
    <a:masterClrMapping/>
  </p:clrMapOvr>
</p:sld>
</file>

<file path=ppt/theme/theme1.xml><?xml version="1.0" encoding="utf-8"?>
<a:theme xmlns:a="http://schemas.openxmlformats.org/drawingml/2006/main" name="Science Subject for High School 9th grade: Molecular Genetics by Slidesgo">
  <a:themeElements>
    <a:clrScheme name="Simple Light">
      <a:dk1>
        <a:srgbClr val="2B292E"/>
      </a:dk1>
      <a:lt1>
        <a:srgbClr val="BAC5FF"/>
      </a:lt1>
      <a:dk2>
        <a:srgbClr val="E54E55"/>
      </a:dk2>
      <a:lt2>
        <a:srgbClr val="4A66DD"/>
      </a:lt2>
      <a:accent1>
        <a:srgbClr val="788BF1"/>
      </a:accent1>
      <a:accent2>
        <a:srgbClr val="FF7C67"/>
      </a:accent2>
      <a:accent3>
        <a:srgbClr val="FA9E84"/>
      </a:accent3>
      <a:accent4>
        <a:srgbClr val="FFFFFF"/>
      </a:accent4>
      <a:accent5>
        <a:srgbClr val="FFFFFF"/>
      </a:accent5>
      <a:accent6>
        <a:srgbClr val="FFFFFF"/>
      </a:accent6>
      <a:hlink>
        <a:srgbClr val="2B292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</TotalTime>
  <Words>873</Words>
  <Application>Microsoft Office PowerPoint</Application>
  <PresentationFormat>Presentación en pantalla (16:9)</PresentationFormat>
  <Paragraphs>217</Paragraphs>
  <Slides>47</Slides>
  <Notes>24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2" baseType="lpstr">
      <vt:lpstr>PT Sans</vt:lpstr>
      <vt:lpstr>Oxygen</vt:lpstr>
      <vt:lpstr>Arial</vt:lpstr>
      <vt:lpstr>Cairo</vt:lpstr>
      <vt:lpstr>Science Subject for High School 9th grade: Molecular Genetics by Slidesgo</vt:lpstr>
      <vt:lpstr>BIO HACKING CON PYTHON</vt:lpstr>
      <vt:lpstr>¡Hola! :D</vt:lpstr>
      <vt:lpstr>DEFINICIÓN DE BIOHACKING</vt:lpstr>
      <vt:lpstr>DEFINICIÓN DE BIOHACKING</vt:lpstr>
      <vt:lpstr>Bio + hacking</vt:lpstr>
      <vt:lpstr>GRUPOS DE BIOHACKING</vt:lpstr>
      <vt:lpstr>ORIGEN DEL BIOHACKING</vt:lpstr>
      <vt:lpstr>¿QUÉ SE HACE EN EL BIOHACKING?</vt:lpstr>
      <vt:lpstr>TRANSPARENCIA Y OPEN ACCESS</vt:lpstr>
      <vt:lpstr>TIPOS DE BIOHACKING</vt:lpstr>
      <vt:lpstr>BIOHACKING FISIOLÓGICO</vt:lpstr>
      <vt:lpstr>BIOHACKING/ BIOLOGÍA DIY</vt:lpstr>
      <vt:lpstr>GRINDER</vt:lpstr>
      <vt:lpstr>TEORÍA BÁSICA DE GENÉTICA</vt:lpstr>
      <vt:lpstr>CROMOSOMA – GEN – ADN</vt:lpstr>
      <vt:lpstr>ADENINA (A)</vt:lpstr>
      <vt:lpstr>Presentación de PowerPoint</vt:lpstr>
      <vt:lpstr>MUTACIONES DEL ADN</vt:lpstr>
      <vt:lpstr>CRISPR</vt:lpstr>
      <vt:lpstr>CRISPR</vt:lpstr>
      <vt:lpstr>CRISPR</vt:lpstr>
      <vt:lpstr>CRISPR</vt:lpstr>
      <vt:lpstr>CASO PRÁCTICO</vt:lpstr>
      <vt:lpstr>Cómo convertirnos en el Sr Burns fluorescente</vt:lpstr>
      <vt:lpstr>Cómo convertirnos en el Sr Burns fluorescente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CONSIDERACIONES IMPORTANTES</vt:lpstr>
      <vt:lpstr>RIESGOS Y LEGALIDAD</vt:lpstr>
      <vt:lpstr>¡Gracias!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SUBJECT FOR HIGH SCHOOL </dc:title>
  <cp:lastModifiedBy>Marina Moro López</cp:lastModifiedBy>
  <cp:revision>28</cp:revision>
  <dcterms:modified xsi:type="dcterms:W3CDTF">2021-11-11T11:51:51Z</dcterms:modified>
</cp:coreProperties>
</file>